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9" r:id="rId2"/>
    <p:sldMasterId id="2147483712" r:id="rId3"/>
    <p:sldMasterId id="2147483725" r:id="rId4"/>
    <p:sldMasterId id="2147483736" r:id="rId5"/>
  </p:sldMasterIdLst>
  <p:notesMasterIdLst>
    <p:notesMasterId r:id="rId39"/>
  </p:notesMasterIdLst>
  <p:sldIdLst>
    <p:sldId id="311" r:id="rId6"/>
    <p:sldId id="257" r:id="rId7"/>
    <p:sldId id="260" r:id="rId8"/>
    <p:sldId id="258" r:id="rId9"/>
    <p:sldId id="256" r:id="rId10"/>
    <p:sldId id="259" r:id="rId11"/>
    <p:sldId id="261" r:id="rId12"/>
    <p:sldId id="262" r:id="rId13"/>
    <p:sldId id="263" r:id="rId14"/>
    <p:sldId id="312" r:id="rId15"/>
    <p:sldId id="313" r:id="rId16"/>
    <p:sldId id="285" r:id="rId17"/>
    <p:sldId id="266" r:id="rId18"/>
    <p:sldId id="282" r:id="rId19"/>
    <p:sldId id="588" r:id="rId20"/>
    <p:sldId id="593" r:id="rId21"/>
    <p:sldId id="591" r:id="rId22"/>
    <p:sldId id="589" r:id="rId23"/>
    <p:sldId id="601" r:id="rId24"/>
    <p:sldId id="590" r:id="rId25"/>
    <p:sldId id="324" r:id="rId26"/>
    <p:sldId id="294" r:id="rId27"/>
    <p:sldId id="318" r:id="rId28"/>
    <p:sldId id="297" r:id="rId29"/>
    <p:sldId id="317" r:id="rId30"/>
    <p:sldId id="314" r:id="rId31"/>
    <p:sldId id="310" r:id="rId32"/>
    <p:sldId id="321" r:id="rId33"/>
    <p:sldId id="322" r:id="rId34"/>
    <p:sldId id="323" r:id="rId35"/>
    <p:sldId id="319" r:id="rId36"/>
    <p:sldId id="280" r:id="rId37"/>
    <p:sldId id="281" r:id="rId38"/>
  </p:sldIdLst>
  <p:sldSz cx="9144000" cy="5143500" type="screen16x9"/>
  <p:notesSz cx="6858000" cy="9144000"/>
  <p:embeddedFontLst>
    <p:embeddedFont>
      <p:font typeface="Barlow" panose="00000500000000000000" pitchFamily="2" charset="0"/>
      <p:regular r:id="rId40"/>
      <p:bold r:id="rId41"/>
      <p:italic r:id="rId42"/>
      <p:boldItalic r:id="rId43"/>
    </p:embeddedFont>
    <p:embeddedFont>
      <p:font typeface="Cambria" panose="02040503050406030204" pitchFamily="18" charset="0"/>
      <p:regular r:id="rId44"/>
      <p:bold r:id="rId45"/>
      <p:italic r:id="rId46"/>
      <p:boldItalic r:id="rId47"/>
    </p:embeddedFont>
    <p:embeddedFont>
      <p:font typeface="DM Sans" pitchFamily="2" charset="0"/>
      <p:regular r:id="rId48"/>
      <p:bold r:id="rId49"/>
      <p:italic r:id="rId50"/>
      <p:boldItalic r:id="rId51"/>
    </p:embeddedFont>
    <p:embeddedFont>
      <p:font typeface="Fredoka One" panose="02000000000000000000" pitchFamily="2" charset="0"/>
      <p:regular r:id="rId52"/>
    </p:embeddedFont>
    <p:embeddedFont>
      <p:font typeface="Nunito Light" pitchFamily="2" charset="0"/>
      <p:regular r:id="rId53"/>
      <p:italic r:id="rId54"/>
    </p:embeddedFont>
    <p:embeddedFont>
      <p:font typeface="Raleway" panose="020B0003030101060003" pitchFamily="34" charset="0"/>
      <p:regular r:id="rId55"/>
    </p:embeddedFont>
    <p:embeddedFont>
      <p:font typeface="Raleway ExtraBold" pitchFamily="2" charset="0"/>
      <p:bold r:id="rId56"/>
      <p:boldItalic r:id="rId57"/>
    </p:embeddedFont>
    <p:embeddedFont>
      <p:font typeface="Raleway Light" pitchFamily="2" charset="0"/>
      <p:regular r:id="rId58"/>
      <p:italic r:id="rId59"/>
    </p:embeddedFont>
    <p:embeddedFont>
      <p:font typeface="Varela Round" panose="00000500000000000000" pitchFamily="2" charset="-79"/>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4A8FEA-D1C3-45EF-A9EB-4339A50D643F}">
  <a:tblStyle styleId="{BC4A8FEA-D1C3-45EF-A9EB-4339A50D643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4660"/>
  </p:normalViewPr>
  <p:slideViewPr>
    <p:cSldViewPr snapToGrid="0">
      <p:cViewPr varScale="1">
        <p:scale>
          <a:sx n="76" d="100"/>
          <a:sy n="76" d="100"/>
        </p:scale>
        <p:origin x="229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4940115-7F9D-4C8E-B76E-E987AFE4B4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160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4940115-7F9D-4C8E-B76E-E987AFE4B4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627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6"/>
        <p:cNvGrpSpPr/>
        <p:nvPr/>
      </p:nvGrpSpPr>
      <p:grpSpPr>
        <a:xfrm>
          <a:off x="0" y="0"/>
          <a:ext cx="0" cy="0"/>
          <a:chOff x="0" y="0"/>
          <a:chExt cx="0" cy="0"/>
        </a:xfrm>
      </p:grpSpPr>
      <p:sp>
        <p:nvSpPr>
          <p:cNvPr id="6917" name="Google Shape;6917;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8" name="Google Shape;6918;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0"/>
        <p:cNvGrpSpPr/>
        <p:nvPr/>
      </p:nvGrpSpPr>
      <p:grpSpPr>
        <a:xfrm>
          <a:off x="0" y="0"/>
          <a:ext cx="0" cy="0"/>
          <a:chOff x="0" y="0"/>
          <a:chExt cx="0" cy="0"/>
        </a:xfrm>
      </p:grpSpPr>
      <p:sp>
        <p:nvSpPr>
          <p:cNvPr id="5101" name="Google Shape;5101;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2" name="Google Shape;5102;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7"/>
        <p:cNvGrpSpPr/>
        <p:nvPr/>
      </p:nvGrpSpPr>
      <p:grpSpPr>
        <a:xfrm>
          <a:off x="0" y="0"/>
          <a:ext cx="0" cy="0"/>
          <a:chOff x="0" y="0"/>
          <a:chExt cx="0" cy="0"/>
        </a:xfrm>
      </p:grpSpPr>
      <p:sp>
        <p:nvSpPr>
          <p:cNvPr id="6648" name="Google Shape;6648;gcc9050bdf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9" name="Google Shape;6649;gcc9050bdf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50794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269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3802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72307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0452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2"/>
        <p:cNvGrpSpPr/>
        <p:nvPr/>
      </p:nvGrpSpPr>
      <p:grpSpPr>
        <a:xfrm>
          <a:off x="0" y="0"/>
          <a:ext cx="0" cy="0"/>
          <a:chOff x="0" y="0"/>
          <a:chExt cx="0" cy="0"/>
        </a:xfrm>
      </p:grpSpPr>
      <p:sp>
        <p:nvSpPr>
          <p:cNvPr id="3893" name="Google Shape;3893;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4" name="Google Shape;389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8594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264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2"/>
        <p:cNvGrpSpPr/>
        <p:nvPr/>
      </p:nvGrpSpPr>
      <p:grpSpPr>
        <a:xfrm>
          <a:off x="0" y="0"/>
          <a:ext cx="0" cy="0"/>
          <a:chOff x="0" y="0"/>
          <a:chExt cx="0" cy="0"/>
        </a:xfrm>
      </p:grpSpPr>
      <p:sp>
        <p:nvSpPr>
          <p:cNvPr id="3893" name="Google Shape;3893;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4" name="Google Shape;389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673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2"/>
        <p:cNvGrpSpPr/>
        <p:nvPr/>
      </p:nvGrpSpPr>
      <p:grpSpPr>
        <a:xfrm>
          <a:off x="0" y="0"/>
          <a:ext cx="0" cy="0"/>
          <a:chOff x="0" y="0"/>
          <a:chExt cx="0" cy="0"/>
        </a:xfrm>
      </p:grpSpPr>
      <p:sp>
        <p:nvSpPr>
          <p:cNvPr id="3893" name="Google Shape;3893;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4" name="Google Shape;389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58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2"/>
        <p:cNvGrpSpPr/>
        <p:nvPr/>
      </p:nvGrpSpPr>
      <p:grpSpPr>
        <a:xfrm>
          <a:off x="0" y="0"/>
          <a:ext cx="0" cy="0"/>
          <a:chOff x="0" y="0"/>
          <a:chExt cx="0" cy="0"/>
        </a:xfrm>
      </p:grpSpPr>
      <p:sp>
        <p:nvSpPr>
          <p:cNvPr id="4003" name="Google Shape;4003;g102013cd33a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4" name="Google Shape;4004;g102013cd33a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Những cách chúng ta tác dụng lên vật như vậy chính là ta đã tác dụng lực lên sợi dây, lên vật =&gt; Vậy những lực đó có tên gọi là gì thì cô và các bạn sẽ đi tìm hiều trong bài học ngày hôm nay: BÀI 27: LỰC TIẾP XÚC VÀ LỰC KHÔNG TIẾP XÚC.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9"/>
        <p:cNvGrpSpPr/>
        <p:nvPr/>
      </p:nvGrpSpPr>
      <p:grpSpPr>
        <a:xfrm>
          <a:off x="0" y="0"/>
          <a:ext cx="0" cy="0"/>
          <a:chOff x="0" y="0"/>
          <a:chExt cx="0" cy="0"/>
        </a:xfrm>
      </p:grpSpPr>
      <p:sp>
        <p:nvSpPr>
          <p:cNvPr id="3740" name="Google Shape;3740;g102013cd3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1" name="Google Shape;3741;g102013cd3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6"/>
        <p:cNvGrpSpPr/>
        <p:nvPr/>
      </p:nvGrpSpPr>
      <p:grpSpPr>
        <a:xfrm>
          <a:off x="0" y="0"/>
          <a:ext cx="0" cy="0"/>
          <a:chOff x="0" y="0"/>
          <a:chExt cx="0" cy="0"/>
        </a:xfrm>
      </p:grpSpPr>
      <p:sp>
        <p:nvSpPr>
          <p:cNvPr id="4137" name="Google Shape;4137;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8" name="Google Shape;4138;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8"/>
        <p:cNvGrpSpPr/>
        <p:nvPr/>
      </p:nvGrpSpPr>
      <p:grpSpPr>
        <a:xfrm>
          <a:off x="0" y="0"/>
          <a:ext cx="0" cy="0"/>
          <a:chOff x="0" y="0"/>
          <a:chExt cx="0" cy="0"/>
        </a:xfrm>
      </p:grpSpPr>
      <p:sp>
        <p:nvSpPr>
          <p:cNvPr id="4449" name="Google Shape;4449;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0" name="Google Shape;4450;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2"/>
        <p:cNvGrpSpPr/>
        <p:nvPr/>
      </p:nvGrpSpPr>
      <p:grpSpPr>
        <a:xfrm>
          <a:off x="0" y="0"/>
          <a:ext cx="0" cy="0"/>
          <a:chOff x="0" y="0"/>
          <a:chExt cx="0" cy="0"/>
        </a:xfrm>
      </p:grpSpPr>
      <p:sp>
        <p:nvSpPr>
          <p:cNvPr id="4693" name="Google Shape;469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4" name="Google Shape;469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Chúng ta vừa đi tìm hiểu thế nào là lực tiếp xúc và lấy được ví dụ về lực tiếp xúc. Bây giừo ta sẽ tiếp tục tìm hiểu xem lực tiếp xúc có những loại nào và có những tính chất nào?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6"/>
        <p:cNvGrpSpPr/>
        <p:nvPr/>
      </p:nvGrpSpPr>
      <p:grpSpPr>
        <a:xfrm>
          <a:off x="0" y="0"/>
          <a:ext cx="0" cy="0"/>
          <a:chOff x="0" y="0"/>
          <a:chExt cx="0" cy="0"/>
        </a:xfrm>
      </p:grpSpPr>
      <p:sp>
        <p:nvSpPr>
          <p:cNvPr id="4927" name="Google Shape;4927;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8" name="Google Shape;4928;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548950" y="1630300"/>
            <a:ext cx="4885800" cy="13146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4800">
                <a:solidFill>
                  <a:srgbClr val="3D85C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807500" y="3890114"/>
            <a:ext cx="4627200" cy="451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flipH="1">
            <a:off x="15" y="2347525"/>
            <a:ext cx="3333735" cy="2787132"/>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6333819" y="0"/>
            <a:ext cx="2810056" cy="2103904"/>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177500" y="1575125"/>
            <a:ext cx="353725" cy="459450"/>
            <a:chOff x="6861775" y="2306725"/>
            <a:chExt cx="353725" cy="459450"/>
          </a:xfrm>
        </p:grpSpPr>
        <p:sp>
          <p:nvSpPr>
            <p:cNvPr id="15" name="Google Shape;15;p2"/>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194388" y="477807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157463" y="461612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5055800" y="268100"/>
            <a:ext cx="510075" cy="660825"/>
            <a:chOff x="5875550" y="2058925"/>
            <a:chExt cx="510075" cy="660825"/>
          </a:xfrm>
        </p:grpSpPr>
        <p:sp>
          <p:nvSpPr>
            <p:cNvPr id="31" name="Google Shape;31;p2"/>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385713" y="99300"/>
            <a:ext cx="813175" cy="718625"/>
            <a:chOff x="385713" y="99300"/>
            <a:chExt cx="813175" cy="718625"/>
          </a:xfrm>
        </p:grpSpPr>
        <p:sp>
          <p:nvSpPr>
            <p:cNvPr id="57" name="Google Shape;57;p2"/>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2"/>
            <p:cNvGrpSpPr/>
            <p:nvPr/>
          </p:nvGrpSpPr>
          <p:grpSpPr>
            <a:xfrm>
              <a:off x="593025" y="223425"/>
              <a:ext cx="408150" cy="407700"/>
              <a:chOff x="5639613" y="4825000"/>
              <a:chExt cx="408150" cy="407700"/>
            </a:xfrm>
          </p:grpSpPr>
          <p:sp>
            <p:nvSpPr>
              <p:cNvPr id="65" name="Google Shape;65;p2"/>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2"/>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rot="4823896">
            <a:off x="209336" y="4260537"/>
            <a:ext cx="661531" cy="552480"/>
            <a:chOff x="129500" y="2363625"/>
            <a:chExt cx="661525" cy="552475"/>
          </a:xfrm>
        </p:grpSpPr>
        <p:sp>
          <p:nvSpPr>
            <p:cNvPr id="81" name="Google Shape;81;p2"/>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2"/>
          <p:cNvSpPr/>
          <p:nvPr/>
        </p:nvSpPr>
        <p:spPr>
          <a:xfrm>
            <a:off x="8011313" y="4908975"/>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802850" y="4731723"/>
            <a:ext cx="236078" cy="234623"/>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136400" y="3405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66500" y="4585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2"/>
          <p:cNvGrpSpPr/>
          <p:nvPr/>
        </p:nvGrpSpPr>
        <p:grpSpPr>
          <a:xfrm>
            <a:off x="3134413" y="350225"/>
            <a:ext cx="414600" cy="496575"/>
            <a:chOff x="3134413" y="350225"/>
            <a:chExt cx="414600" cy="496575"/>
          </a:xfrm>
        </p:grpSpPr>
        <p:sp>
          <p:nvSpPr>
            <p:cNvPr id="117" name="Google Shape;117;p2"/>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1743"/>
        <p:cNvGrpSpPr/>
        <p:nvPr/>
      </p:nvGrpSpPr>
      <p:grpSpPr>
        <a:xfrm>
          <a:off x="0" y="0"/>
          <a:ext cx="0" cy="0"/>
          <a:chOff x="0" y="0"/>
          <a:chExt cx="0" cy="0"/>
        </a:xfrm>
      </p:grpSpPr>
      <p:sp>
        <p:nvSpPr>
          <p:cNvPr id="1744" name="Google Shape;1744;p19"/>
          <p:cNvSpPr txBox="1">
            <a:spLocks noGrp="1"/>
          </p:cNvSpPr>
          <p:nvPr>
            <p:ph type="title"/>
          </p:nvPr>
        </p:nvSpPr>
        <p:spPr>
          <a:xfrm>
            <a:off x="5054250" y="1517150"/>
            <a:ext cx="2927100" cy="101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45" name="Google Shape;1745;p19"/>
          <p:cNvSpPr txBox="1">
            <a:spLocks noGrp="1"/>
          </p:cNvSpPr>
          <p:nvPr>
            <p:ph type="subTitle" idx="1"/>
          </p:nvPr>
        </p:nvSpPr>
        <p:spPr>
          <a:xfrm>
            <a:off x="5054275" y="2560408"/>
            <a:ext cx="2927100" cy="106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46" name="Google Shape;1746;p19"/>
          <p:cNvSpPr/>
          <p:nvPr/>
        </p:nvSpPr>
        <p:spPr>
          <a:xfrm rot="-5400000" flipH="1">
            <a:off x="293014" y="3427675"/>
            <a:ext cx="1368235" cy="2063424"/>
          </a:xfrm>
          <a:custGeom>
            <a:avLst/>
            <a:gdLst/>
            <a:ahLst/>
            <a:cxnLst/>
            <a:rect l="l" t="t" r="r" b="b"/>
            <a:pathLst>
              <a:path w="38512" h="41004" extrusionOk="0">
                <a:moveTo>
                  <a:pt x="1125" y="0"/>
                </a:moveTo>
                <a:cubicBezTo>
                  <a:pt x="0" y="4377"/>
                  <a:pt x="2462" y="9119"/>
                  <a:pt x="5958" y="12037"/>
                </a:cubicBezTo>
                <a:cubicBezTo>
                  <a:pt x="9636" y="15077"/>
                  <a:pt x="14286" y="16688"/>
                  <a:pt x="18602" y="18724"/>
                </a:cubicBezTo>
                <a:cubicBezTo>
                  <a:pt x="21125" y="19909"/>
                  <a:pt x="23861" y="21703"/>
                  <a:pt x="24043" y="24438"/>
                </a:cubicBezTo>
                <a:cubicBezTo>
                  <a:pt x="24226" y="26748"/>
                  <a:pt x="22493" y="28876"/>
                  <a:pt x="22432" y="31186"/>
                </a:cubicBezTo>
                <a:cubicBezTo>
                  <a:pt x="22402" y="34347"/>
                  <a:pt x="25411" y="36627"/>
                  <a:pt x="28268" y="37964"/>
                </a:cubicBezTo>
                <a:cubicBezTo>
                  <a:pt x="31490" y="39484"/>
                  <a:pt x="34955" y="40518"/>
                  <a:pt x="38512" y="41004"/>
                </a:cubicBezTo>
                <a:lnTo>
                  <a:pt x="385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9"/>
          <p:cNvSpPr/>
          <p:nvPr/>
        </p:nvSpPr>
        <p:spPr>
          <a:xfrm flipH="1">
            <a:off x="5384679" y="44"/>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9"/>
          <p:cNvSpPr/>
          <p:nvPr/>
        </p:nvSpPr>
        <p:spPr>
          <a:xfrm flipH="1">
            <a:off x="2224887" y="4599313"/>
            <a:ext cx="452750" cy="411525"/>
          </a:xfrm>
          <a:custGeom>
            <a:avLst/>
            <a:gdLst/>
            <a:ahLst/>
            <a:cxnLst/>
            <a:rect l="l" t="t" r="r" b="b"/>
            <a:pathLst>
              <a:path w="18110" h="16461" extrusionOk="0">
                <a:moveTo>
                  <a:pt x="9049" y="0"/>
                </a:moveTo>
                <a:cubicBezTo>
                  <a:pt x="5318" y="0"/>
                  <a:pt x="1945" y="2553"/>
                  <a:pt x="1048" y="6344"/>
                </a:cubicBezTo>
                <a:cubicBezTo>
                  <a:pt x="0" y="10761"/>
                  <a:pt x="2739" y="15202"/>
                  <a:pt x="7168" y="16238"/>
                </a:cubicBezTo>
                <a:cubicBezTo>
                  <a:pt x="7804" y="16389"/>
                  <a:pt x="8441" y="16461"/>
                  <a:pt x="9069" y="16461"/>
                </a:cubicBezTo>
                <a:cubicBezTo>
                  <a:pt x="12794" y="16461"/>
                  <a:pt x="16175" y="13909"/>
                  <a:pt x="17062" y="10118"/>
                </a:cubicBezTo>
                <a:cubicBezTo>
                  <a:pt x="18110" y="5701"/>
                  <a:pt x="15371" y="1260"/>
                  <a:pt x="10954" y="224"/>
                </a:cubicBezTo>
                <a:cubicBezTo>
                  <a:pt x="10316" y="73"/>
                  <a:pt x="9677" y="0"/>
                  <a:pt x="9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9"/>
          <p:cNvSpPr/>
          <p:nvPr/>
        </p:nvSpPr>
        <p:spPr>
          <a:xfrm flipH="1">
            <a:off x="2743112" y="4944213"/>
            <a:ext cx="96750" cy="96775"/>
          </a:xfrm>
          <a:custGeom>
            <a:avLst/>
            <a:gdLst/>
            <a:ahLst/>
            <a:cxnLst/>
            <a:rect l="l" t="t" r="r" b="b"/>
            <a:pathLst>
              <a:path w="3870" h="3871" extrusionOk="0">
                <a:moveTo>
                  <a:pt x="1929" y="1"/>
                </a:moveTo>
                <a:cubicBezTo>
                  <a:pt x="869" y="1"/>
                  <a:pt x="0" y="870"/>
                  <a:pt x="0" y="1942"/>
                </a:cubicBezTo>
                <a:cubicBezTo>
                  <a:pt x="0" y="3001"/>
                  <a:pt x="869" y="3870"/>
                  <a:pt x="1929" y="3870"/>
                </a:cubicBezTo>
                <a:cubicBezTo>
                  <a:pt x="3001" y="3870"/>
                  <a:pt x="3870" y="3001"/>
                  <a:pt x="3870" y="1942"/>
                </a:cubicBezTo>
                <a:cubicBezTo>
                  <a:pt x="3870" y="870"/>
                  <a:pt x="3001" y="1"/>
                  <a:pt x="19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9"/>
          <p:cNvSpPr/>
          <p:nvPr/>
        </p:nvSpPr>
        <p:spPr>
          <a:xfrm flipH="1">
            <a:off x="4530124" y="70863"/>
            <a:ext cx="341450" cy="317600"/>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9"/>
          <p:cNvSpPr/>
          <p:nvPr/>
        </p:nvSpPr>
        <p:spPr>
          <a:xfrm flipH="1">
            <a:off x="1391862" y="67850"/>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9"/>
          <p:cNvSpPr/>
          <p:nvPr/>
        </p:nvSpPr>
        <p:spPr>
          <a:xfrm flipH="1">
            <a:off x="7621911" y="4738500"/>
            <a:ext cx="164376" cy="163336"/>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9"/>
          <p:cNvSpPr/>
          <p:nvPr/>
        </p:nvSpPr>
        <p:spPr>
          <a:xfrm flipH="1">
            <a:off x="4416281" y="434113"/>
            <a:ext cx="113839" cy="105888"/>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19"/>
          <p:cNvGrpSpPr/>
          <p:nvPr/>
        </p:nvGrpSpPr>
        <p:grpSpPr>
          <a:xfrm flipH="1">
            <a:off x="192562" y="315725"/>
            <a:ext cx="743575" cy="568800"/>
            <a:chOff x="110425" y="2275700"/>
            <a:chExt cx="743575" cy="568800"/>
          </a:xfrm>
        </p:grpSpPr>
        <p:sp>
          <p:nvSpPr>
            <p:cNvPr id="1755" name="Google Shape;1755;p19"/>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9"/>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9"/>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9"/>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9"/>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9"/>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9"/>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9"/>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9"/>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9"/>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5" name="Google Shape;1765;p19"/>
          <p:cNvSpPr/>
          <p:nvPr/>
        </p:nvSpPr>
        <p:spPr>
          <a:xfrm flipH="1">
            <a:off x="8598787" y="34783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6" name="Google Shape;1766;p19"/>
          <p:cNvGrpSpPr/>
          <p:nvPr/>
        </p:nvGrpSpPr>
        <p:grpSpPr>
          <a:xfrm flipH="1">
            <a:off x="6583637" y="153950"/>
            <a:ext cx="353725" cy="459450"/>
            <a:chOff x="6861775" y="2306725"/>
            <a:chExt cx="353725" cy="459450"/>
          </a:xfrm>
        </p:grpSpPr>
        <p:sp>
          <p:nvSpPr>
            <p:cNvPr id="1767" name="Google Shape;1767;p19"/>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9"/>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9"/>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9"/>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9"/>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9"/>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9"/>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9"/>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9"/>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9"/>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7" name="Google Shape;1777;p19"/>
          <p:cNvSpPr/>
          <p:nvPr/>
        </p:nvSpPr>
        <p:spPr>
          <a:xfrm flipH="1">
            <a:off x="4871587" y="4846609"/>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9"/>
          <p:cNvSpPr/>
          <p:nvPr/>
        </p:nvSpPr>
        <p:spPr>
          <a:xfrm flipH="1">
            <a:off x="8598787" y="2050234"/>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9" name="Google Shape;1779;p19"/>
          <p:cNvGrpSpPr/>
          <p:nvPr/>
        </p:nvGrpSpPr>
        <p:grpSpPr>
          <a:xfrm>
            <a:off x="8010263" y="388475"/>
            <a:ext cx="813175" cy="718625"/>
            <a:chOff x="385713" y="99300"/>
            <a:chExt cx="813175" cy="718625"/>
          </a:xfrm>
        </p:grpSpPr>
        <p:sp>
          <p:nvSpPr>
            <p:cNvPr id="1780" name="Google Shape;1780;p19"/>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9"/>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9"/>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9"/>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9"/>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9"/>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9"/>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7" name="Google Shape;1787;p19"/>
            <p:cNvGrpSpPr/>
            <p:nvPr/>
          </p:nvGrpSpPr>
          <p:grpSpPr>
            <a:xfrm>
              <a:off x="593025" y="223425"/>
              <a:ext cx="408150" cy="407700"/>
              <a:chOff x="5639613" y="4825000"/>
              <a:chExt cx="408150" cy="407700"/>
            </a:xfrm>
          </p:grpSpPr>
          <p:sp>
            <p:nvSpPr>
              <p:cNvPr id="1788" name="Google Shape;1788;p19"/>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9"/>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9"/>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9"/>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9"/>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9"/>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9"/>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9"/>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9"/>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9"/>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9"/>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9" name="Google Shape;1799;p19"/>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9"/>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9"/>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9"/>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3" name="Google Shape;1803;p19"/>
          <p:cNvGrpSpPr/>
          <p:nvPr/>
        </p:nvGrpSpPr>
        <p:grpSpPr>
          <a:xfrm flipH="1">
            <a:off x="8315488" y="4514388"/>
            <a:ext cx="414600" cy="496575"/>
            <a:chOff x="3134413" y="350225"/>
            <a:chExt cx="414600" cy="496575"/>
          </a:xfrm>
        </p:grpSpPr>
        <p:sp>
          <p:nvSpPr>
            <p:cNvPr id="1804" name="Google Shape;1804;p19"/>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9"/>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9"/>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9"/>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9"/>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9"/>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9"/>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9"/>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9"/>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9"/>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9"/>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9"/>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9"/>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9"/>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9"/>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9"/>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9"/>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9"/>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9"/>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9"/>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9"/>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9"/>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9"/>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9"/>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9"/>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19"/>
          <p:cNvGrpSpPr/>
          <p:nvPr/>
        </p:nvGrpSpPr>
        <p:grpSpPr>
          <a:xfrm rot="4823896">
            <a:off x="150661" y="4253375"/>
            <a:ext cx="661531" cy="552480"/>
            <a:chOff x="129500" y="2363625"/>
            <a:chExt cx="661525" cy="552475"/>
          </a:xfrm>
        </p:grpSpPr>
        <p:sp>
          <p:nvSpPr>
            <p:cNvPr id="1830" name="Google Shape;1830;p19"/>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9"/>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9"/>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9"/>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9"/>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9"/>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9"/>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9"/>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9"/>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9"/>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9"/>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9"/>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9"/>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9"/>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9"/>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9"/>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9"/>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9"/>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9"/>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9"/>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9"/>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9"/>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9"/>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9"/>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9"/>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9"/>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9"/>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9"/>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9"/>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9"/>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9"/>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444"/>
        <p:cNvGrpSpPr/>
        <p:nvPr/>
      </p:nvGrpSpPr>
      <p:grpSpPr>
        <a:xfrm>
          <a:off x="0" y="0"/>
          <a:ext cx="0" cy="0"/>
          <a:chOff x="0" y="0"/>
          <a:chExt cx="0" cy="0"/>
        </a:xfrm>
      </p:grpSpPr>
      <p:sp>
        <p:nvSpPr>
          <p:cNvPr id="2445" name="Google Shape;244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6" name="Google Shape;2446;p26"/>
          <p:cNvSpPr txBox="1">
            <a:spLocks noGrp="1"/>
          </p:cNvSpPr>
          <p:nvPr>
            <p:ph type="title" idx="2"/>
          </p:nvPr>
        </p:nvSpPr>
        <p:spPr>
          <a:xfrm>
            <a:off x="720000" y="2773062"/>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47" name="Google Shape;2447;p26"/>
          <p:cNvSpPr txBox="1">
            <a:spLocks noGrp="1"/>
          </p:cNvSpPr>
          <p:nvPr>
            <p:ph type="subTitle" idx="1"/>
          </p:nvPr>
        </p:nvSpPr>
        <p:spPr>
          <a:xfrm>
            <a:off x="720000" y="3162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8" name="Google Shape;2448;p26"/>
          <p:cNvSpPr txBox="1">
            <a:spLocks noGrp="1"/>
          </p:cNvSpPr>
          <p:nvPr>
            <p:ph type="title" idx="3"/>
          </p:nvPr>
        </p:nvSpPr>
        <p:spPr>
          <a:xfrm>
            <a:off x="3403800" y="3305606"/>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49" name="Google Shape;2449;p26"/>
          <p:cNvSpPr txBox="1">
            <a:spLocks noGrp="1"/>
          </p:cNvSpPr>
          <p:nvPr>
            <p:ph type="subTitle" idx="4"/>
          </p:nvPr>
        </p:nvSpPr>
        <p:spPr>
          <a:xfrm>
            <a:off x="3403800" y="36956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0" name="Google Shape;2450;p26"/>
          <p:cNvSpPr txBox="1">
            <a:spLocks noGrp="1"/>
          </p:cNvSpPr>
          <p:nvPr>
            <p:ph type="title" idx="5"/>
          </p:nvPr>
        </p:nvSpPr>
        <p:spPr>
          <a:xfrm>
            <a:off x="6087600" y="2773062"/>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51" name="Google Shape;2451;p26"/>
          <p:cNvSpPr txBox="1">
            <a:spLocks noGrp="1"/>
          </p:cNvSpPr>
          <p:nvPr>
            <p:ph type="subTitle" idx="6"/>
          </p:nvPr>
        </p:nvSpPr>
        <p:spPr>
          <a:xfrm>
            <a:off x="6087600" y="3162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2" name="Google Shape;2452;p26"/>
          <p:cNvSpPr/>
          <p:nvPr/>
        </p:nvSpPr>
        <p:spPr>
          <a:xfrm rot="10800000">
            <a:off x="6081024" y="3634483"/>
            <a:ext cx="3062973" cy="1509019"/>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6"/>
          <p:cNvSpPr/>
          <p:nvPr/>
        </p:nvSpPr>
        <p:spPr>
          <a:xfrm>
            <a:off x="0" y="0"/>
            <a:ext cx="2763424" cy="1470871"/>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6"/>
          <p:cNvSpPr/>
          <p:nvPr/>
        </p:nvSpPr>
        <p:spPr>
          <a:xfrm>
            <a:off x="325950" y="399950"/>
            <a:ext cx="227500" cy="227275"/>
          </a:xfrm>
          <a:custGeom>
            <a:avLst/>
            <a:gdLst/>
            <a:ahLst/>
            <a:cxnLst/>
            <a:rect l="l" t="t" r="r" b="b"/>
            <a:pathLst>
              <a:path w="9100" h="9091" extrusionOk="0">
                <a:moveTo>
                  <a:pt x="4550" y="0"/>
                </a:moveTo>
                <a:lnTo>
                  <a:pt x="3676" y="2445"/>
                </a:lnTo>
                <a:lnTo>
                  <a:pt x="1338" y="1329"/>
                </a:lnTo>
                <a:lnTo>
                  <a:pt x="2453" y="3676"/>
                </a:lnTo>
                <a:lnTo>
                  <a:pt x="0" y="4550"/>
                </a:lnTo>
                <a:lnTo>
                  <a:pt x="2453" y="5415"/>
                </a:lnTo>
                <a:lnTo>
                  <a:pt x="1338" y="7762"/>
                </a:lnTo>
                <a:lnTo>
                  <a:pt x="1338" y="7762"/>
                </a:lnTo>
                <a:lnTo>
                  <a:pt x="3676" y="6646"/>
                </a:lnTo>
                <a:lnTo>
                  <a:pt x="4550" y="9091"/>
                </a:lnTo>
                <a:lnTo>
                  <a:pt x="5415" y="6646"/>
                </a:lnTo>
                <a:lnTo>
                  <a:pt x="7761" y="7762"/>
                </a:lnTo>
                <a:lnTo>
                  <a:pt x="6646" y="5415"/>
                </a:lnTo>
                <a:lnTo>
                  <a:pt x="9100" y="4550"/>
                </a:lnTo>
                <a:lnTo>
                  <a:pt x="6646" y="3676"/>
                </a:lnTo>
                <a:lnTo>
                  <a:pt x="7761" y="1329"/>
                </a:lnTo>
                <a:lnTo>
                  <a:pt x="5415" y="2445"/>
                </a:lnTo>
                <a:lnTo>
                  <a:pt x="4550"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6"/>
          <p:cNvSpPr/>
          <p:nvPr/>
        </p:nvSpPr>
        <p:spPr>
          <a:xfrm>
            <a:off x="7173750" y="47561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6"/>
          <p:cNvSpPr/>
          <p:nvPr/>
        </p:nvSpPr>
        <p:spPr>
          <a:xfrm>
            <a:off x="8636850" y="46837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6"/>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6"/>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6"/>
          <p:cNvSpPr/>
          <p:nvPr/>
        </p:nvSpPr>
        <p:spPr>
          <a:xfrm>
            <a:off x="8599550" y="14788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6"/>
          <p:cNvSpPr/>
          <p:nvPr/>
        </p:nvSpPr>
        <p:spPr>
          <a:xfrm>
            <a:off x="2721600"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6"/>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6"/>
          <p:cNvSpPr/>
          <p:nvPr/>
        </p:nvSpPr>
        <p:spPr>
          <a:xfrm>
            <a:off x="1682650" y="54000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6"/>
          <p:cNvSpPr/>
          <p:nvPr/>
        </p:nvSpPr>
        <p:spPr>
          <a:xfrm>
            <a:off x="2012750" y="657950"/>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6"/>
          <p:cNvSpPr/>
          <p:nvPr/>
        </p:nvSpPr>
        <p:spPr>
          <a:xfrm>
            <a:off x="4741450" y="480702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6"/>
          <p:cNvSpPr/>
          <p:nvPr/>
        </p:nvSpPr>
        <p:spPr>
          <a:xfrm>
            <a:off x="4704525" y="464507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6"/>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7" name="Google Shape;2467;p26"/>
          <p:cNvGrpSpPr/>
          <p:nvPr/>
        </p:nvGrpSpPr>
        <p:grpSpPr>
          <a:xfrm>
            <a:off x="8257775" y="250850"/>
            <a:ext cx="612900" cy="631175"/>
            <a:chOff x="3613825" y="1267675"/>
            <a:chExt cx="612900" cy="631175"/>
          </a:xfrm>
        </p:grpSpPr>
        <p:sp>
          <p:nvSpPr>
            <p:cNvPr id="2468" name="Google Shape;2468;p26"/>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6"/>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6"/>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6"/>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6"/>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6"/>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6"/>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6"/>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6"/>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6"/>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6"/>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6"/>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6"/>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6"/>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6"/>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6"/>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6"/>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26"/>
          <p:cNvGrpSpPr/>
          <p:nvPr/>
        </p:nvGrpSpPr>
        <p:grpSpPr>
          <a:xfrm>
            <a:off x="61885" y="4338627"/>
            <a:ext cx="1417942" cy="1250494"/>
            <a:chOff x="324627" y="2768356"/>
            <a:chExt cx="2019572" cy="1781077"/>
          </a:xfrm>
        </p:grpSpPr>
        <p:grpSp>
          <p:nvGrpSpPr>
            <p:cNvPr id="2486" name="Google Shape;2486;p26"/>
            <p:cNvGrpSpPr/>
            <p:nvPr/>
          </p:nvGrpSpPr>
          <p:grpSpPr>
            <a:xfrm rot="5070402">
              <a:off x="618914" y="2926791"/>
              <a:ext cx="983074" cy="731749"/>
              <a:chOff x="5220750" y="1640250"/>
              <a:chExt cx="586350" cy="436500"/>
            </a:xfrm>
          </p:grpSpPr>
          <p:sp>
            <p:nvSpPr>
              <p:cNvPr id="2487" name="Google Shape;2487;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6"/>
            <p:cNvGrpSpPr/>
            <p:nvPr/>
          </p:nvGrpSpPr>
          <p:grpSpPr>
            <a:xfrm rot="5070402">
              <a:off x="1441414" y="3314428"/>
              <a:ext cx="983074" cy="731749"/>
              <a:chOff x="5220750" y="1640250"/>
              <a:chExt cx="586350" cy="436500"/>
            </a:xfrm>
          </p:grpSpPr>
          <p:sp>
            <p:nvSpPr>
              <p:cNvPr id="2511" name="Google Shape;2511;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4" name="Google Shape;2534;p26"/>
            <p:cNvGrpSpPr/>
            <p:nvPr/>
          </p:nvGrpSpPr>
          <p:grpSpPr>
            <a:xfrm rot="5070402">
              <a:off x="1031839" y="3122191"/>
              <a:ext cx="983074" cy="731749"/>
              <a:chOff x="5220750" y="1640250"/>
              <a:chExt cx="586350" cy="436500"/>
            </a:xfrm>
          </p:grpSpPr>
          <p:sp>
            <p:nvSpPr>
              <p:cNvPr id="2535" name="Google Shape;2535;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8" name="Google Shape;2558;p26"/>
            <p:cNvGrpSpPr/>
            <p:nvPr/>
          </p:nvGrpSpPr>
          <p:grpSpPr>
            <a:xfrm>
              <a:off x="324627" y="2977867"/>
              <a:ext cx="2017099" cy="1571566"/>
              <a:chOff x="324627" y="2977867"/>
              <a:chExt cx="2017099" cy="1571566"/>
            </a:xfrm>
          </p:grpSpPr>
          <p:sp>
            <p:nvSpPr>
              <p:cNvPr id="2559" name="Google Shape;2559;p26"/>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68" name="Google Shape;2568;p26"/>
          <p:cNvGrpSpPr/>
          <p:nvPr/>
        </p:nvGrpSpPr>
        <p:grpSpPr>
          <a:xfrm flipH="1">
            <a:off x="720011" y="321744"/>
            <a:ext cx="586350" cy="436500"/>
            <a:chOff x="5220750" y="1640250"/>
            <a:chExt cx="586350" cy="436500"/>
          </a:xfrm>
        </p:grpSpPr>
        <p:sp>
          <p:nvSpPr>
            <p:cNvPr id="2569" name="Google Shape;2569;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2" name="Google Shape;2592;p26"/>
          <p:cNvGrpSpPr/>
          <p:nvPr/>
        </p:nvGrpSpPr>
        <p:grpSpPr>
          <a:xfrm flipH="1">
            <a:off x="7778207" y="4125887"/>
            <a:ext cx="612873" cy="787550"/>
            <a:chOff x="1866650" y="1058200"/>
            <a:chExt cx="610675" cy="784725"/>
          </a:xfrm>
        </p:grpSpPr>
        <p:sp>
          <p:nvSpPr>
            <p:cNvPr id="2593" name="Google Shape;2593;p26"/>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448"/>
        <p:cNvGrpSpPr/>
        <p:nvPr/>
      </p:nvGrpSpPr>
      <p:grpSpPr>
        <a:xfrm>
          <a:off x="0" y="0"/>
          <a:ext cx="0" cy="0"/>
          <a:chOff x="0" y="0"/>
          <a:chExt cx="0" cy="0"/>
        </a:xfrm>
      </p:grpSpPr>
      <p:sp>
        <p:nvSpPr>
          <p:cNvPr id="3449" name="Google Shape;3449;p35"/>
          <p:cNvSpPr/>
          <p:nvPr/>
        </p:nvSpPr>
        <p:spPr>
          <a:xfrm rot="10800000" flipH="1">
            <a:off x="0" y="3456987"/>
            <a:ext cx="2228756" cy="1686513"/>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5"/>
          <p:cNvSpPr/>
          <p:nvPr/>
        </p:nvSpPr>
        <p:spPr>
          <a:xfrm flipH="1">
            <a:off x="5384547" y="100"/>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5"/>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5"/>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5"/>
          <p:cNvSpPr/>
          <p:nvPr/>
        </p:nvSpPr>
        <p:spPr>
          <a:xfrm>
            <a:off x="8728000" y="1302025"/>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5"/>
          <p:cNvSpPr/>
          <p:nvPr/>
        </p:nvSpPr>
        <p:spPr>
          <a:xfrm>
            <a:off x="83975" y="343057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5"/>
          <p:cNvSpPr/>
          <p:nvPr/>
        </p:nvSpPr>
        <p:spPr>
          <a:xfrm>
            <a:off x="51445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5"/>
          <p:cNvSpPr/>
          <p:nvPr/>
        </p:nvSpPr>
        <p:spPr>
          <a:xfrm>
            <a:off x="84455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5"/>
          <p:cNvSpPr/>
          <p:nvPr/>
        </p:nvSpPr>
        <p:spPr>
          <a:xfrm>
            <a:off x="7904550" y="1324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8" name="Google Shape;3458;p35"/>
          <p:cNvGrpSpPr/>
          <p:nvPr/>
        </p:nvGrpSpPr>
        <p:grpSpPr>
          <a:xfrm>
            <a:off x="7777250" y="4415300"/>
            <a:ext cx="743575" cy="568800"/>
            <a:chOff x="110425" y="2275700"/>
            <a:chExt cx="743575" cy="568800"/>
          </a:xfrm>
        </p:grpSpPr>
        <p:sp>
          <p:nvSpPr>
            <p:cNvPr id="3459" name="Google Shape;3459;p35"/>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5"/>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5"/>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5"/>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5"/>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5"/>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5"/>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5"/>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5"/>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5"/>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9" name="Google Shape;3469;p35"/>
          <p:cNvGrpSpPr/>
          <p:nvPr/>
        </p:nvGrpSpPr>
        <p:grpSpPr>
          <a:xfrm flipH="1">
            <a:off x="1686083" y="4333706"/>
            <a:ext cx="529211" cy="680043"/>
            <a:chOff x="1866650" y="1058200"/>
            <a:chExt cx="610675" cy="784725"/>
          </a:xfrm>
        </p:grpSpPr>
        <p:sp>
          <p:nvSpPr>
            <p:cNvPr id="3470" name="Google Shape;3470;p35"/>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5"/>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5"/>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5"/>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5"/>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5"/>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5"/>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5"/>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5"/>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5"/>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5"/>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5"/>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5"/>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5"/>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5"/>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5"/>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5"/>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5"/>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5"/>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5"/>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5"/>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5"/>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5"/>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5"/>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5"/>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5"/>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5"/>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3497"/>
        <p:cNvGrpSpPr/>
        <p:nvPr/>
      </p:nvGrpSpPr>
      <p:grpSpPr>
        <a:xfrm>
          <a:off x="0" y="0"/>
          <a:ext cx="0" cy="0"/>
          <a:chOff x="0" y="0"/>
          <a:chExt cx="0" cy="0"/>
        </a:xfrm>
      </p:grpSpPr>
      <p:sp>
        <p:nvSpPr>
          <p:cNvPr id="3498" name="Google Shape;3498;p36"/>
          <p:cNvSpPr/>
          <p:nvPr/>
        </p:nvSpPr>
        <p:spPr>
          <a:xfrm>
            <a:off x="0" y="100"/>
            <a:ext cx="3123123" cy="1662326"/>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6"/>
          <p:cNvSpPr/>
          <p:nvPr/>
        </p:nvSpPr>
        <p:spPr>
          <a:xfrm>
            <a:off x="6595550" y="1826347"/>
            <a:ext cx="2548525" cy="3317061"/>
          </a:xfrm>
          <a:custGeom>
            <a:avLst/>
            <a:gdLst/>
            <a:ahLst/>
            <a:cxnLst/>
            <a:rect l="l" t="t" r="r" b="b"/>
            <a:pathLst>
              <a:path w="55139" h="63128" extrusionOk="0">
                <a:moveTo>
                  <a:pt x="51236" y="0"/>
                </a:moveTo>
                <a:cubicBezTo>
                  <a:pt x="46307" y="0"/>
                  <a:pt x="42442" y="2833"/>
                  <a:pt x="42615" y="7929"/>
                </a:cubicBezTo>
                <a:cubicBezTo>
                  <a:pt x="42737" y="11030"/>
                  <a:pt x="44621" y="13735"/>
                  <a:pt x="46232" y="16379"/>
                </a:cubicBezTo>
                <a:cubicBezTo>
                  <a:pt x="47813" y="19054"/>
                  <a:pt x="49211" y="22215"/>
                  <a:pt x="48360" y="25164"/>
                </a:cubicBezTo>
                <a:cubicBezTo>
                  <a:pt x="47359" y="28578"/>
                  <a:pt x="45190" y="32105"/>
                  <a:pt x="38984" y="32105"/>
                </a:cubicBezTo>
                <a:cubicBezTo>
                  <a:pt x="38780" y="32105"/>
                  <a:pt x="38572" y="32102"/>
                  <a:pt x="38360" y="32094"/>
                </a:cubicBezTo>
                <a:cubicBezTo>
                  <a:pt x="34682" y="31942"/>
                  <a:pt x="31217" y="30453"/>
                  <a:pt x="27782" y="29054"/>
                </a:cubicBezTo>
                <a:cubicBezTo>
                  <a:pt x="25049" y="27908"/>
                  <a:pt x="22121" y="26878"/>
                  <a:pt x="19185" y="26878"/>
                </a:cubicBezTo>
                <a:cubicBezTo>
                  <a:pt x="18464" y="26878"/>
                  <a:pt x="17742" y="26941"/>
                  <a:pt x="17022" y="27079"/>
                </a:cubicBezTo>
                <a:cubicBezTo>
                  <a:pt x="11004" y="28143"/>
                  <a:pt x="6991" y="34161"/>
                  <a:pt x="5411" y="40088"/>
                </a:cubicBezTo>
                <a:cubicBezTo>
                  <a:pt x="3800" y="46015"/>
                  <a:pt x="3891" y="52337"/>
                  <a:pt x="2128" y="58234"/>
                </a:cubicBezTo>
                <a:cubicBezTo>
                  <a:pt x="1642" y="59906"/>
                  <a:pt x="912" y="61578"/>
                  <a:pt x="0" y="63128"/>
                </a:cubicBezTo>
                <a:lnTo>
                  <a:pt x="55138" y="63128"/>
                </a:lnTo>
                <a:lnTo>
                  <a:pt x="55138" y="63097"/>
                </a:lnTo>
                <a:lnTo>
                  <a:pt x="55138" y="574"/>
                </a:lnTo>
                <a:cubicBezTo>
                  <a:pt x="54165" y="270"/>
                  <a:pt x="53132" y="57"/>
                  <a:pt x="52068" y="27"/>
                </a:cubicBezTo>
                <a:cubicBezTo>
                  <a:pt x="51788" y="9"/>
                  <a:pt x="51511" y="0"/>
                  <a:pt x="51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6"/>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1" name="Google Shape;3501;p36"/>
          <p:cNvGrpSpPr/>
          <p:nvPr/>
        </p:nvGrpSpPr>
        <p:grpSpPr>
          <a:xfrm>
            <a:off x="756225" y="4349050"/>
            <a:ext cx="353725" cy="459450"/>
            <a:chOff x="6861775" y="2306725"/>
            <a:chExt cx="353725" cy="459450"/>
          </a:xfrm>
        </p:grpSpPr>
        <p:sp>
          <p:nvSpPr>
            <p:cNvPr id="3502" name="Google Shape;3502;p36"/>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6"/>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6"/>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6"/>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6"/>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6"/>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6"/>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6"/>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6"/>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6"/>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2" name="Google Shape;3512;p36"/>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6"/>
          <p:cNvSpPr/>
          <p:nvPr/>
        </p:nvSpPr>
        <p:spPr>
          <a:xfrm>
            <a:off x="7036150" y="342613"/>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6"/>
          <p:cNvSpPr/>
          <p:nvPr/>
        </p:nvSpPr>
        <p:spPr>
          <a:xfrm>
            <a:off x="4193675" y="4744950"/>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6"/>
          <p:cNvSpPr/>
          <p:nvPr/>
        </p:nvSpPr>
        <p:spPr>
          <a:xfrm>
            <a:off x="4156750" y="4583000"/>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6"/>
          <p:cNvSpPr/>
          <p:nvPr/>
        </p:nvSpPr>
        <p:spPr>
          <a:xfrm>
            <a:off x="7025450" y="200938"/>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6"/>
          <p:cNvSpPr/>
          <p:nvPr/>
        </p:nvSpPr>
        <p:spPr>
          <a:xfrm>
            <a:off x="8746388" y="4644113"/>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6"/>
          <p:cNvSpPr/>
          <p:nvPr/>
        </p:nvSpPr>
        <p:spPr>
          <a:xfrm>
            <a:off x="149225" y="27222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6"/>
          <p:cNvSpPr/>
          <p:nvPr/>
        </p:nvSpPr>
        <p:spPr>
          <a:xfrm>
            <a:off x="1931838" y="464245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6"/>
          <p:cNvSpPr/>
          <p:nvPr/>
        </p:nvSpPr>
        <p:spPr>
          <a:xfrm>
            <a:off x="392438" y="128102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6"/>
          <p:cNvSpPr/>
          <p:nvPr/>
        </p:nvSpPr>
        <p:spPr>
          <a:xfrm>
            <a:off x="8156088"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2" name="Google Shape;3522;p36"/>
          <p:cNvGrpSpPr/>
          <p:nvPr/>
        </p:nvGrpSpPr>
        <p:grpSpPr>
          <a:xfrm rot="4823896">
            <a:off x="389223" y="263762"/>
            <a:ext cx="661531" cy="552480"/>
            <a:chOff x="129500" y="2363625"/>
            <a:chExt cx="661525" cy="552475"/>
          </a:xfrm>
        </p:grpSpPr>
        <p:sp>
          <p:nvSpPr>
            <p:cNvPr id="3523" name="Google Shape;3523;p36"/>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6"/>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6"/>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6"/>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6"/>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6"/>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6"/>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6"/>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6"/>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6"/>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6"/>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6"/>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6"/>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6"/>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6"/>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6"/>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6"/>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6"/>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6"/>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6"/>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6"/>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6"/>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6"/>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6"/>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6"/>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6"/>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6"/>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6"/>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6"/>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6"/>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6"/>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4" name="Google Shape;3554;p36"/>
          <p:cNvGrpSpPr/>
          <p:nvPr/>
        </p:nvGrpSpPr>
        <p:grpSpPr>
          <a:xfrm>
            <a:off x="7198275" y="4280950"/>
            <a:ext cx="510075" cy="660825"/>
            <a:chOff x="5875550" y="2058925"/>
            <a:chExt cx="510075" cy="660825"/>
          </a:xfrm>
        </p:grpSpPr>
        <p:sp>
          <p:nvSpPr>
            <p:cNvPr id="3555" name="Google Shape;3555;p36"/>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6"/>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6"/>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6"/>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6"/>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6"/>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6"/>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6"/>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6"/>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6"/>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6"/>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6"/>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6"/>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6"/>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6"/>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6"/>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6"/>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6"/>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6"/>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6"/>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6"/>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6"/>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6"/>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6"/>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6"/>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6"/>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3581"/>
        <p:cNvGrpSpPr/>
        <p:nvPr/>
      </p:nvGrpSpPr>
      <p:grpSpPr>
        <a:xfrm>
          <a:off x="0" y="0"/>
          <a:ext cx="0" cy="0"/>
          <a:chOff x="0" y="0"/>
          <a:chExt cx="0" cy="0"/>
        </a:xfrm>
      </p:grpSpPr>
      <p:sp>
        <p:nvSpPr>
          <p:cNvPr id="3582" name="Google Shape;3582;p37"/>
          <p:cNvSpPr/>
          <p:nvPr/>
        </p:nvSpPr>
        <p:spPr>
          <a:xfrm>
            <a:off x="-1" y="0"/>
            <a:ext cx="3023921" cy="1609524"/>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7"/>
          <p:cNvSpPr/>
          <p:nvPr/>
        </p:nvSpPr>
        <p:spPr>
          <a:xfrm>
            <a:off x="7618251" y="3813850"/>
            <a:ext cx="1525704" cy="1329650"/>
          </a:xfrm>
          <a:custGeom>
            <a:avLst/>
            <a:gdLst/>
            <a:ahLst/>
            <a:cxnLst/>
            <a:rect l="l" t="t" r="r" b="b"/>
            <a:pathLst>
              <a:path w="26658" h="23892" extrusionOk="0">
                <a:moveTo>
                  <a:pt x="26657" y="1"/>
                </a:moveTo>
                <a:cubicBezTo>
                  <a:pt x="24712" y="183"/>
                  <a:pt x="22858" y="913"/>
                  <a:pt x="21369" y="2159"/>
                </a:cubicBezTo>
                <a:cubicBezTo>
                  <a:pt x="19058" y="4134"/>
                  <a:pt x="17934" y="7083"/>
                  <a:pt x="16657" y="9818"/>
                </a:cubicBezTo>
                <a:cubicBezTo>
                  <a:pt x="15350" y="12554"/>
                  <a:pt x="13587" y="15381"/>
                  <a:pt x="10730" y="16414"/>
                </a:cubicBezTo>
                <a:cubicBezTo>
                  <a:pt x="8754" y="17113"/>
                  <a:pt x="6475" y="16840"/>
                  <a:pt x="4620" y="17812"/>
                </a:cubicBezTo>
                <a:cubicBezTo>
                  <a:pt x="2493" y="18907"/>
                  <a:pt x="1429" y="21338"/>
                  <a:pt x="274" y="23436"/>
                </a:cubicBezTo>
                <a:cubicBezTo>
                  <a:pt x="213" y="23588"/>
                  <a:pt x="92" y="23740"/>
                  <a:pt x="0" y="23892"/>
                </a:cubicBezTo>
                <a:lnTo>
                  <a:pt x="26657" y="23892"/>
                </a:lnTo>
                <a:lnTo>
                  <a:pt x="266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7"/>
          <p:cNvSpPr/>
          <p:nvPr/>
        </p:nvSpPr>
        <p:spPr>
          <a:xfrm>
            <a:off x="1915625" y="149913"/>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7"/>
          <p:cNvSpPr/>
          <p:nvPr/>
        </p:nvSpPr>
        <p:spPr>
          <a:xfrm>
            <a:off x="92025" y="2399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7"/>
          <p:cNvSpPr/>
          <p:nvPr/>
        </p:nvSpPr>
        <p:spPr>
          <a:xfrm>
            <a:off x="6617225" y="474042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7"/>
          <p:cNvSpPr/>
          <p:nvPr/>
        </p:nvSpPr>
        <p:spPr>
          <a:xfrm flipH="1">
            <a:off x="6427391" y="47404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8" name="Google Shape;3588;p37"/>
          <p:cNvGrpSpPr/>
          <p:nvPr/>
        </p:nvGrpSpPr>
        <p:grpSpPr>
          <a:xfrm>
            <a:off x="8328863" y="255600"/>
            <a:ext cx="743575" cy="568800"/>
            <a:chOff x="110425" y="2275700"/>
            <a:chExt cx="743575" cy="568800"/>
          </a:xfrm>
        </p:grpSpPr>
        <p:sp>
          <p:nvSpPr>
            <p:cNvPr id="3589" name="Google Shape;3589;p37"/>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7"/>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7"/>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7"/>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7"/>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7"/>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7"/>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7"/>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7"/>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7"/>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9" name="Google Shape;3599;p37"/>
          <p:cNvGrpSpPr/>
          <p:nvPr/>
        </p:nvGrpSpPr>
        <p:grpSpPr>
          <a:xfrm rot="2299242">
            <a:off x="8533306" y="4264697"/>
            <a:ext cx="414625" cy="496605"/>
            <a:chOff x="4601650" y="3103275"/>
            <a:chExt cx="414600" cy="496575"/>
          </a:xfrm>
        </p:grpSpPr>
        <p:sp>
          <p:nvSpPr>
            <p:cNvPr id="3600" name="Google Shape;3600;p37"/>
            <p:cNvSpPr/>
            <p:nvPr/>
          </p:nvSpPr>
          <p:spPr>
            <a:xfrm>
              <a:off x="4601650" y="310607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7"/>
            <p:cNvSpPr/>
            <p:nvPr/>
          </p:nvSpPr>
          <p:spPr>
            <a:xfrm>
              <a:off x="4611650" y="310327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7"/>
            <p:cNvSpPr/>
            <p:nvPr/>
          </p:nvSpPr>
          <p:spPr>
            <a:xfrm>
              <a:off x="4673675" y="319815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7"/>
            <p:cNvSpPr/>
            <p:nvPr/>
          </p:nvSpPr>
          <p:spPr>
            <a:xfrm>
              <a:off x="4668300" y="325072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7"/>
            <p:cNvSpPr/>
            <p:nvPr/>
          </p:nvSpPr>
          <p:spPr>
            <a:xfrm>
              <a:off x="4793025" y="317987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7"/>
            <p:cNvSpPr/>
            <p:nvPr/>
          </p:nvSpPr>
          <p:spPr>
            <a:xfrm>
              <a:off x="4723875" y="321820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7"/>
            <p:cNvSpPr/>
            <p:nvPr/>
          </p:nvSpPr>
          <p:spPr>
            <a:xfrm>
              <a:off x="4747575" y="319725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7"/>
            <p:cNvSpPr/>
            <p:nvPr/>
          </p:nvSpPr>
          <p:spPr>
            <a:xfrm>
              <a:off x="4777150" y="319077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7"/>
            <p:cNvSpPr/>
            <p:nvPr/>
          </p:nvSpPr>
          <p:spPr>
            <a:xfrm>
              <a:off x="4904275" y="352020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rgbClr val="BAC8E0"/>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7"/>
            <p:cNvSpPr/>
            <p:nvPr/>
          </p:nvSpPr>
          <p:spPr>
            <a:xfrm>
              <a:off x="4866350" y="348032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7"/>
            <p:cNvSpPr/>
            <p:nvPr/>
          </p:nvSpPr>
          <p:spPr>
            <a:xfrm>
              <a:off x="4865925" y="347765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7"/>
            <p:cNvSpPr/>
            <p:nvPr/>
          </p:nvSpPr>
          <p:spPr>
            <a:xfrm>
              <a:off x="4845600" y="344400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7"/>
            <p:cNvSpPr/>
            <p:nvPr/>
          </p:nvSpPr>
          <p:spPr>
            <a:xfrm>
              <a:off x="4851400" y="345557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7"/>
            <p:cNvSpPr/>
            <p:nvPr/>
          </p:nvSpPr>
          <p:spPr>
            <a:xfrm>
              <a:off x="4850950" y="345290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7"/>
            <p:cNvSpPr/>
            <p:nvPr/>
          </p:nvSpPr>
          <p:spPr>
            <a:xfrm>
              <a:off x="4824875" y="342075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7"/>
            <p:cNvSpPr/>
            <p:nvPr/>
          </p:nvSpPr>
          <p:spPr>
            <a:xfrm>
              <a:off x="4824650" y="341810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7"/>
            <p:cNvSpPr/>
            <p:nvPr/>
          </p:nvSpPr>
          <p:spPr>
            <a:xfrm>
              <a:off x="4831000" y="349320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7"/>
            <p:cNvSpPr/>
            <p:nvPr/>
          </p:nvSpPr>
          <p:spPr>
            <a:xfrm>
              <a:off x="4846225" y="348405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7"/>
            <p:cNvSpPr/>
            <p:nvPr/>
          </p:nvSpPr>
          <p:spPr>
            <a:xfrm>
              <a:off x="4861400" y="347490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7"/>
            <p:cNvSpPr/>
            <p:nvPr/>
          </p:nvSpPr>
          <p:spPr>
            <a:xfrm>
              <a:off x="4876575" y="346572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7"/>
            <p:cNvSpPr/>
            <p:nvPr/>
          </p:nvSpPr>
          <p:spPr>
            <a:xfrm>
              <a:off x="4891750" y="345657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7"/>
            <p:cNvSpPr/>
            <p:nvPr/>
          </p:nvSpPr>
          <p:spPr>
            <a:xfrm>
              <a:off x="4906900" y="344742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7"/>
            <p:cNvSpPr/>
            <p:nvPr/>
          </p:nvSpPr>
          <p:spPr>
            <a:xfrm>
              <a:off x="4922225" y="343830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7"/>
            <p:cNvSpPr/>
            <p:nvPr/>
          </p:nvSpPr>
          <p:spPr>
            <a:xfrm>
              <a:off x="4937400" y="342915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7"/>
            <p:cNvSpPr/>
            <p:nvPr/>
          </p:nvSpPr>
          <p:spPr>
            <a:xfrm>
              <a:off x="4952550" y="342000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5" name="Google Shape;3625;p37"/>
          <p:cNvSpPr/>
          <p:nvPr/>
        </p:nvSpPr>
        <p:spPr>
          <a:xfrm>
            <a:off x="8765925" y="2393363"/>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7"/>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7"/>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7"/>
          <p:cNvSpPr/>
          <p:nvPr/>
        </p:nvSpPr>
        <p:spPr>
          <a:xfrm>
            <a:off x="200638" y="349446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7"/>
          <p:cNvSpPr/>
          <p:nvPr/>
        </p:nvSpPr>
        <p:spPr>
          <a:xfrm>
            <a:off x="606350" y="4704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7"/>
          <p:cNvSpPr/>
          <p:nvPr/>
        </p:nvSpPr>
        <p:spPr>
          <a:xfrm rot="5400000">
            <a:off x="3253583" y="4754192"/>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7"/>
          <p:cNvSpPr/>
          <p:nvPr/>
        </p:nvSpPr>
        <p:spPr>
          <a:xfrm rot="5400000" flipH="1">
            <a:off x="3412271" y="4567971"/>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2" name="Google Shape;3632;p37"/>
          <p:cNvGrpSpPr/>
          <p:nvPr/>
        </p:nvGrpSpPr>
        <p:grpSpPr>
          <a:xfrm>
            <a:off x="1668166" y="4564348"/>
            <a:ext cx="750886" cy="783930"/>
            <a:chOff x="3463228" y="4036210"/>
            <a:chExt cx="750886" cy="783930"/>
          </a:xfrm>
        </p:grpSpPr>
        <p:sp>
          <p:nvSpPr>
            <p:cNvPr id="3633" name="Google Shape;3633;p37"/>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7"/>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7"/>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7"/>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7"/>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7"/>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7"/>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7"/>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7"/>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7"/>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7"/>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7"/>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7"/>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7"/>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7"/>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7"/>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7"/>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7"/>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7"/>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7"/>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7"/>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7"/>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7"/>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7"/>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7"/>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7"/>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7"/>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0" name="Google Shape;3660;p37"/>
          <p:cNvGrpSpPr/>
          <p:nvPr/>
        </p:nvGrpSpPr>
        <p:grpSpPr>
          <a:xfrm rot="-2053727" flipH="1">
            <a:off x="175323" y="820381"/>
            <a:ext cx="586351" cy="436501"/>
            <a:chOff x="5220750" y="1640250"/>
            <a:chExt cx="586350" cy="436500"/>
          </a:xfrm>
        </p:grpSpPr>
        <p:sp>
          <p:nvSpPr>
            <p:cNvPr id="3661" name="Google Shape;3661;p3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3684"/>
        <p:cNvGrpSpPr/>
        <p:nvPr/>
      </p:nvGrpSpPr>
      <p:grpSpPr>
        <a:xfrm>
          <a:off x="0" y="0"/>
          <a:ext cx="0" cy="0"/>
          <a:chOff x="0" y="0"/>
          <a:chExt cx="0" cy="0"/>
        </a:xfrm>
      </p:grpSpPr>
      <p:sp>
        <p:nvSpPr>
          <p:cNvPr id="3685" name="Google Shape;3685;p38"/>
          <p:cNvSpPr/>
          <p:nvPr/>
        </p:nvSpPr>
        <p:spPr>
          <a:xfrm rot="10800000" flipH="1">
            <a:off x="0" y="3456987"/>
            <a:ext cx="2228756" cy="1686513"/>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8"/>
          <p:cNvSpPr/>
          <p:nvPr/>
        </p:nvSpPr>
        <p:spPr>
          <a:xfrm flipH="1">
            <a:off x="5384547" y="100"/>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8"/>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8"/>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8"/>
          <p:cNvSpPr/>
          <p:nvPr/>
        </p:nvSpPr>
        <p:spPr>
          <a:xfrm>
            <a:off x="8728000" y="1302025"/>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8"/>
          <p:cNvSpPr/>
          <p:nvPr/>
        </p:nvSpPr>
        <p:spPr>
          <a:xfrm>
            <a:off x="83975" y="343057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8"/>
          <p:cNvSpPr/>
          <p:nvPr/>
        </p:nvSpPr>
        <p:spPr>
          <a:xfrm>
            <a:off x="51445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8"/>
          <p:cNvSpPr/>
          <p:nvPr/>
        </p:nvSpPr>
        <p:spPr>
          <a:xfrm>
            <a:off x="84455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8"/>
          <p:cNvSpPr/>
          <p:nvPr/>
        </p:nvSpPr>
        <p:spPr>
          <a:xfrm>
            <a:off x="7904550" y="1324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4" name="Google Shape;3694;p38"/>
          <p:cNvGrpSpPr/>
          <p:nvPr/>
        </p:nvGrpSpPr>
        <p:grpSpPr>
          <a:xfrm>
            <a:off x="7777250" y="4415300"/>
            <a:ext cx="743575" cy="568800"/>
            <a:chOff x="110425" y="2275700"/>
            <a:chExt cx="743575" cy="568800"/>
          </a:xfrm>
        </p:grpSpPr>
        <p:sp>
          <p:nvSpPr>
            <p:cNvPr id="3695" name="Google Shape;3695;p38"/>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8"/>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8"/>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8"/>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8"/>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8"/>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8"/>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8"/>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8"/>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8"/>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5" name="Google Shape;3705;p38"/>
          <p:cNvGrpSpPr/>
          <p:nvPr/>
        </p:nvGrpSpPr>
        <p:grpSpPr>
          <a:xfrm flipH="1">
            <a:off x="1658907" y="4298790"/>
            <a:ext cx="583561" cy="749883"/>
            <a:chOff x="1866650" y="1058200"/>
            <a:chExt cx="610675" cy="784725"/>
          </a:xfrm>
        </p:grpSpPr>
        <p:sp>
          <p:nvSpPr>
            <p:cNvPr id="3706" name="Google Shape;3706;p38"/>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8"/>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8"/>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8"/>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8"/>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8"/>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8"/>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8"/>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8"/>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8"/>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8"/>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8"/>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8"/>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8"/>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8"/>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8"/>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8"/>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8"/>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8"/>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8"/>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8"/>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8"/>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8"/>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8"/>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8"/>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8"/>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8"/>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3F62A-45C2-4C10-B6B6-23D7B4B76946}" type="datetimeFigureOut">
              <a:rPr lang="en-US" smtClean="0"/>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524703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516083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t="835" b="845"/>
          <a:stretch/>
        </p:blipFill>
        <p:spPr>
          <a:xfrm>
            <a:off x="0" y="0"/>
            <a:ext cx="9143998" cy="5143501"/>
          </a:xfrm>
          <a:prstGeom prst="rect">
            <a:avLst/>
          </a:prstGeom>
          <a:noFill/>
          <a:ln>
            <a:noFill/>
          </a:ln>
        </p:spPr>
      </p:pic>
      <p:grpSp>
        <p:nvGrpSpPr>
          <p:cNvPr id="10" name="Google Shape;10;p2"/>
          <p:cNvGrpSpPr/>
          <p:nvPr/>
        </p:nvGrpSpPr>
        <p:grpSpPr>
          <a:xfrm>
            <a:off x="-396402" y="-536388"/>
            <a:ext cx="9936804" cy="6150201"/>
            <a:chOff x="-396402" y="-536388"/>
            <a:chExt cx="9936804" cy="6150201"/>
          </a:xfrm>
        </p:grpSpPr>
        <p:sp>
          <p:nvSpPr>
            <p:cNvPr id="11" name="Google Shape;11;p2"/>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97121" y="-536388"/>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484975" y="-235697"/>
            <a:ext cx="8659031" cy="2471548"/>
            <a:chOff x="484975" y="-235697"/>
            <a:chExt cx="8659031" cy="2471548"/>
          </a:xfrm>
        </p:grpSpPr>
        <p:sp>
          <p:nvSpPr>
            <p:cNvPr id="15" name="Google Shape;15;p2"/>
            <p:cNvSpPr/>
            <p:nvPr/>
          </p:nvSpPr>
          <p:spPr>
            <a:xfrm>
              <a:off x="484975" y="59930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922903">
              <a:off x="7087076" y="239811"/>
              <a:ext cx="2267335" cy="1520533"/>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1123200" y="1378950"/>
            <a:ext cx="6745200" cy="2385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754787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pic>
        <p:nvPicPr>
          <p:cNvPr id="19" name="Google Shape;19;p3"/>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20" name="Google Shape;20;p3"/>
          <p:cNvSpPr/>
          <p:nvPr/>
        </p:nvSpPr>
        <p:spPr>
          <a:xfrm>
            <a:off x="5230975" y="-266238"/>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99400" y="4030275"/>
            <a:ext cx="2420497" cy="1277990"/>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title"/>
          </p:nvPr>
        </p:nvSpPr>
        <p:spPr>
          <a:xfrm>
            <a:off x="888775" y="1774775"/>
            <a:ext cx="6323100" cy="1511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a:off x="888775" y="858875"/>
            <a:ext cx="16521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3699283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4086600" y="2482275"/>
            <a:ext cx="39531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4" name="Google Shape;144;p3"/>
          <p:cNvSpPr txBox="1">
            <a:spLocks noGrp="1"/>
          </p:cNvSpPr>
          <p:nvPr>
            <p:ph type="title" idx="2" hasCustomPrompt="1"/>
          </p:nvPr>
        </p:nvSpPr>
        <p:spPr>
          <a:xfrm>
            <a:off x="5580000" y="1374672"/>
            <a:ext cx="966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5" name="Google Shape;145;p3"/>
          <p:cNvSpPr txBox="1">
            <a:spLocks noGrp="1"/>
          </p:cNvSpPr>
          <p:nvPr>
            <p:ph type="subTitle" idx="1"/>
          </p:nvPr>
        </p:nvSpPr>
        <p:spPr>
          <a:xfrm>
            <a:off x="4721700" y="3178847"/>
            <a:ext cx="2682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3"/>
          <p:cNvSpPr/>
          <p:nvPr/>
        </p:nvSpPr>
        <p:spPr>
          <a:xfrm>
            <a:off x="50" y="25"/>
            <a:ext cx="5375278" cy="2861067"/>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flipH="1">
            <a:off x="6741612"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flipH="1">
            <a:off x="8792262"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flipH="1">
            <a:off x="7715599" y="1108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flipH="1">
            <a:off x="5537487" y="4485463"/>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flipH="1">
            <a:off x="5362462" y="4603413"/>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3"/>
          <p:cNvGrpSpPr/>
          <p:nvPr/>
        </p:nvGrpSpPr>
        <p:grpSpPr>
          <a:xfrm flipH="1">
            <a:off x="7653662" y="4355913"/>
            <a:ext cx="743575" cy="568800"/>
            <a:chOff x="110425" y="2275700"/>
            <a:chExt cx="743575" cy="568800"/>
          </a:xfrm>
        </p:grpSpPr>
        <p:sp>
          <p:nvSpPr>
            <p:cNvPr id="153" name="Google Shape;153;p3"/>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3"/>
          <p:cNvSpPr/>
          <p:nvPr/>
        </p:nvSpPr>
        <p:spPr>
          <a:xfrm>
            <a:off x="2367400" y="3127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3"/>
          <p:cNvGrpSpPr/>
          <p:nvPr/>
        </p:nvGrpSpPr>
        <p:grpSpPr>
          <a:xfrm>
            <a:off x="244975" y="3787400"/>
            <a:ext cx="612900" cy="631175"/>
            <a:chOff x="3613825" y="1267675"/>
            <a:chExt cx="612900" cy="631175"/>
          </a:xfrm>
        </p:grpSpPr>
        <p:sp>
          <p:nvSpPr>
            <p:cNvPr id="165" name="Google Shape;165;p3"/>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
          <p:cNvSpPr/>
          <p:nvPr/>
        </p:nvSpPr>
        <p:spPr>
          <a:xfrm>
            <a:off x="5697425" y="1108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3"/>
          <p:cNvGrpSpPr/>
          <p:nvPr/>
        </p:nvGrpSpPr>
        <p:grpSpPr>
          <a:xfrm rot="4823896">
            <a:off x="302186" y="206762"/>
            <a:ext cx="661531" cy="552480"/>
            <a:chOff x="129500" y="2363625"/>
            <a:chExt cx="661525" cy="552475"/>
          </a:xfrm>
        </p:grpSpPr>
        <p:sp>
          <p:nvSpPr>
            <p:cNvPr id="184" name="Google Shape;184;p3"/>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3"/>
          <p:cNvGrpSpPr/>
          <p:nvPr/>
        </p:nvGrpSpPr>
        <p:grpSpPr>
          <a:xfrm>
            <a:off x="425638" y="2073013"/>
            <a:ext cx="414600" cy="496575"/>
            <a:chOff x="3134413" y="350225"/>
            <a:chExt cx="414600" cy="496575"/>
          </a:xfrm>
        </p:grpSpPr>
        <p:sp>
          <p:nvSpPr>
            <p:cNvPr id="216" name="Google Shape;216;p3"/>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26" name="Google Shape;26;p4"/>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8580000" y="53950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Font typeface="Albert Sans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3765226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pic>
        <p:nvPicPr>
          <p:cNvPr id="31" name="Google Shape;31;p5"/>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32" name="Google Shape;32;p5"/>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5"/>
          <p:cNvSpPr txBox="1">
            <a:spLocks noGrp="1"/>
          </p:cNvSpPr>
          <p:nvPr>
            <p:ph type="subTitle" idx="1"/>
          </p:nvPr>
        </p:nvSpPr>
        <p:spPr>
          <a:xfrm>
            <a:off x="4252010" y="1731350"/>
            <a:ext cx="2941200" cy="1453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 name="Google Shape;35;p5"/>
          <p:cNvSpPr txBox="1">
            <a:spLocks noGrp="1"/>
          </p:cNvSpPr>
          <p:nvPr>
            <p:ph type="subTitle" idx="2"/>
          </p:nvPr>
        </p:nvSpPr>
        <p:spPr>
          <a:xfrm>
            <a:off x="720000" y="1731350"/>
            <a:ext cx="2941200" cy="1453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758036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pic>
        <p:nvPicPr>
          <p:cNvPr id="37" name="Google Shape;37;p6"/>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38" name="Google Shape;38;p6"/>
          <p:cNvSpPr/>
          <p:nvPr/>
        </p:nvSpPr>
        <p:spPr>
          <a:xfrm rot="10800000" flipH="1">
            <a:off x="-764904" y="4112500"/>
            <a:ext cx="4078329" cy="1229306"/>
          </a:xfrm>
          <a:custGeom>
            <a:avLst/>
            <a:gdLst/>
            <a:ahLst/>
            <a:cxnLst/>
            <a:rect l="l" t="t" r="r" b="b"/>
            <a:pathLst>
              <a:path w="113342" h="34164" extrusionOk="0">
                <a:moveTo>
                  <a:pt x="1568" y="1"/>
                </a:moveTo>
                <a:lnTo>
                  <a:pt x="0" y="20028"/>
                </a:lnTo>
                <a:cubicBezTo>
                  <a:pt x="1718" y="24509"/>
                  <a:pt x="4242" y="28855"/>
                  <a:pt x="8170" y="31603"/>
                </a:cubicBezTo>
                <a:cubicBezTo>
                  <a:pt x="10473" y="33215"/>
                  <a:pt x="13332" y="34164"/>
                  <a:pt x="16125" y="34164"/>
                </a:cubicBezTo>
                <a:cubicBezTo>
                  <a:pt x="18094" y="34164"/>
                  <a:pt x="20030" y="33692"/>
                  <a:pt x="21716" y="32648"/>
                </a:cubicBezTo>
                <a:cubicBezTo>
                  <a:pt x="25524" y="30289"/>
                  <a:pt x="27242" y="25748"/>
                  <a:pt x="29810" y="22089"/>
                </a:cubicBezTo>
                <a:cubicBezTo>
                  <a:pt x="34350" y="15625"/>
                  <a:pt x="42232" y="11749"/>
                  <a:pt x="50098" y="11749"/>
                </a:cubicBezTo>
                <a:cubicBezTo>
                  <a:pt x="51755" y="11749"/>
                  <a:pt x="53411" y="11921"/>
                  <a:pt x="55036" y="12277"/>
                </a:cubicBezTo>
                <a:cubicBezTo>
                  <a:pt x="59904" y="13352"/>
                  <a:pt x="64310" y="15876"/>
                  <a:pt x="69030" y="17504"/>
                </a:cubicBezTo>
                <a:cubicBezTo>
                  <a:pt x="71490" y="18356"/>
                  <a:pt x="74162" y="18941"/>
                  <a:pt x="76765" y="18941"/>
                </a:cubicBezTo>
                <a:cubicBezTo>
                  <a:pt x="79140" y="18941"/>
                  <a:pt x="81457" y="18454"/>
                  <a:pt x="83502" y="17236"/>
                </a:cubicBezTo>
                <a:cubicBezTo>
                  <a:pt x="86713" y="15309"/>
                  <a:pt x="88863" y="11799"/>
                  <a:pt x="92313" y="10365"/>
                </a:cubicBezTo>
                <a:cubicBezTo>
                  <a:pt x="93797" y="9746"/>
                  <a:pt x="95387" y="9562"/>
                  <a:pt x="97005" y="9562"/>
                </a:cubicBezTo>
                <a:cubicBezTo>
                  <a:pt x="98350" y="9562"/>
                  <a:pt x="99714" y="9689"/>
                  <a:pt x="101050" y="9798"/>
                </a:cubicBezTo>
                <a:cubicBezTo>
                  <a:pt x="101911" y="9863"/>
                  <a:pt x="102791" y="9915"/>
                  <a:pt x="103668" y="9915"/>
                </a:cubicBezTo>
                <a:cubicBezTo>
                  <a:pt x="105786" y="9915"/>
                  <a:pt x="107884" y="9614"/>
                  <a:pt x="109638" y="8484"/>
                </a:cubicBezTo>
                <a:cubicBezTo>
                  <a:pt x="112132" y="6901"/>
                  <a:pt x="113342" y="3062"/>
                  <a:pt x="111295" y="942"/>
                </a:cubicBezTo>
                <a:lnTo>
                  <a:pt x="1568" y="1"/>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72604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
        <p:cNvGrpSpPr/>
        <p:nvPr/>
      </p:nvGrpSpPr>
      <p:grpSpPr>
        <a:xfrm>
          <a:off x="0" y="0"/>
          <a:ext cx="0" cy="0"/>
          <a:chOff x="0" y="0"/>
          <a:chExt cx="0" cy="0"/>
        </a:xfrm>
      </p:grpSpPr>
      <p:pic>
        <p:nvPicPr>
          <p:cNvPr id="41" name="Google Shape;41;p7"/>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42" name="Google Shape;42;p7"/>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7"/>
          <p:cNvSpPr txBox="1">
            <a:spLocks noGrp="1"/>
          </p:cNvSpPr>
          <p:nvPr>
            <p:ph type="subTitle" idx="1"/>
          </p:nvPr>
        </p:nvSpPr>
        <p:spPr>
          <a:xfrm>
            <a:off x="1224675" y="1728150"/>
            <a:ext cx="4371300" cy="16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100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Tree>
    <p:extLst>
      <p:ext uri="{BB962C8B-B14F-4D97-AF65-F5344CB8AC3E}">
        <p14:creationId xmlns:p14="http://schemas.microsoft.com/office/powerpoint/2010/main" val="800252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47" name="Google Shape;47;p8"/>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692675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pic>
        <p:nvPicPr>
          <p:cNvPr id="50" name="Google Shape;50;p9"/>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51" name="Google Shape;51;p9"/>
          <p:cNvSpPr txBox="1">
            <a:spLocks noGrp="1"/>
          </p:cNvSpPr>
          <p:nvPr>
            <p:ph type="subTitle" idx="1"/>
          </p:nvPr>
        </p:nvSpPr>
        <p:spPr>
          <a:xfrm>
            <a:off x="714275" y="2081482"/>
            <a:ext cx="4872900" cy="239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2" name="Google Shape;52;p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9"/>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30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a:spLocks noGrp="1"/>
          </p:cNvSpPr>
          <p:nvPr>
            <p:ph type="pic" idx="2"/>
          </p:nvPr>
        </p:nvSpPr>
        <p:spPr>
          <a:xfrm>
            <a:off x="-25" y="-13725"/>
            <a:ext cx="9144000" cy="5157300"/>
          </a:xfrm>
          <a:prstGeom prst="rect">
            <a:avLst/>
          </a:prstGeom>
          <a:noFill/>
          <a:ln>
            <a:noFill/>
          </a:ln>
        </p:spPr>
      </p:sp>
      <p:sp>
        <p:nvSpPr>
          <p:cNvPr id="56" name="Google Shape;56;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690216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
        <p:cNvGrpSpPr/>
        <p:nvPr/>
      </p:nvGrpSpPr>
      <p:grpSpPr>
        <a:xfrm>
          <a:off x="0" y="0"/>
          <a:ext cx="0" cy="0"/>
          <a:chOff x="0" y="0"/>
          <a:chExt cx="0" cy="0"/>
        </a:xfrm>
      </p:grpSpPr>
      <p:pic>
        <p:nvPicPr>
          <p:cNvPr id="58" name="Google Shape;58;p11"/>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59" name="Google Shape;59;p11"/>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1"/>
          <p:cNvSpPr txBox="1">
            <a:spLocks noGrp="1"/>
          </p:cNvSpPr>
          <p:nvPr>
            <p:ph type="title" hasCustomPrompt="1"/>
          </p:nvPr>
        </p:nvSpPr>
        <p:spPr>
          <a:xfrm>
            <a:off x="1284000" y="1057549"/>
            <a:ext cx="6576000" cy="1716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 name="Google Shape;61;p11"/>
          <p:cNvSpPr txBox="1">
            <a:spLocks noGrp="1"/>
          </p:cNvSpPr>
          <p:nvPr>
            <p:ph type="subTitle" idx="1"/>
          </p:nvPr>
        </p:nvSpPr>
        <p:spPr>
          <a:xfrm>
            <a:off x="1284000" y="277409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914549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3239440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a:off x="0" y="-43885"/>
            <a:ext cx="9143998" cy="5231259"/>
          </a:xfrm>
          <a:prstGeom prst="rect">
            <a:avLst/>
          </a:prstGeom>
          <a:noFill/>
          <a:ln>
            <a:noFill/>
          </a:ln>
        </p:spPr>
      </p:pic>
      <p:grpSp>
        <p:nvGrpSpPr>
          <p:cNvPr id="65" name="Google Shape;65;p13"/>
          <p:cNvGrpSpPr/>
          <p:nvPr/>
        </p:nvGrpSpPr>
        <p:grpSpPr>
          <a:xfrm>
            <a:off x="5287796" y="-43875"/>
            <a:ext cx="4129446" cy="5274372"/>
            <a:chOff x="5287796" y="-43875"/>
            <a:chExt cx="4129446" cy="5274372"/>
          </a:xfrm>
        </p:grpSpPr>
        <p:sp>
          <p:nvSpPr>
            <p:cNvPr id="66" name="Google Shape;66;p13"/>
            <p:cNvSpPr/>
            <p:nvPr/>
          </p:nvSpPr>
          <p:spPr>
            <a:xfrm flipH="1">
              <a:off x="5287796" y="-43875"/>
              <a:ext cx="4078329" cy="1229306"/>
            </a:xfrm>
            <a:custGeom>
              <a:avLst/>
              <a:gdLst/>
              <a:ahLst/>
              <a:cxnLst/>
              <a:rect l="l" t="t" r="r" b="b"/>
              <a:pathLst>
                <a:path w="113342" h="34164" extrusionOk="0">
                  <a:moveTo>
                    <a:pt x="1568" y="1"/>
                  </a:moveTo>
                  <a:lnTo>
                    <a:pt x="0" y="20028"/>
                  </a:lnTo>
                  <a:cubicBezTo>
                    <a:pt x="1718" y="24509"/>
                    <a:pt x="4242" y="28855"/>
                    <a:pt x="8170" y="31603"/>
                  </a:cubicBezTo>
                  <a:cubicBezTo>
                    <a:pt x="10473" y="33215"/>
                    <a:pt x="13332" y="34164"/>
                    <a:pt x="16125" y="34164"/>
                  </a:cubicBezTo>
                  <a:cubicBezTo>
                    <a:pt x="18094" y="34164"/>
                    <a:pt x="20030" y="33692"/>
                    <a:pt x="21716" y="32648"/>
                  </a:cubicBezTo>
                  <a:cubicBezTo>
                    <a:pt x="25524" y="30289"/>
                    <a:pt x="27242" y="25748"/>
                    <a:pt x="29810" y="22089"/>
                  </a:cubicBezTo>
                  <a:cubicBezTo>
                    <a:pt x="34350" y="15625"/>
                    <a:pt x="42232" y="11749"/>
                    <a:pt x="50098" y="11749"/>
                  </a:cubicBezTo>
                  <a:cubicBezTo>
                    <a:pt x="51755" y="11749"/>
                    <a:pt x="53411" y="11921"/>
                    <a:pt x="55036" y="12277"/>
                  </a:cubicBezTo>
                  <a:cubicBezTo>
                    <a:pt x="59904" y="13352"/>
                    <a:pt x="64310" y="15876"/>
                    <a:pt x="69030" y="17504"/>
                  </a:cubicBezTo>
                  <a:cubicBezTo>
                    <a:pt x="71490" y="18356"/>
                    <a:pt x="74162" y="18941"/>
                    <a:pt x="76765" y="18941"/>
                  </a:cubicBezTo>
                  <a:cubicBezTo>
                    <a:pt x="79140" y="18941"/>
                    <a:pt x="81457" y="18454"/>
                    <a:pt x="83502" y="17236"/>
                  </a:cubicBezTo>
                  <a:cubicBezTo>
                    <a:pt x="86713" y="15309"/>
                    <a:pt x="88863" y="11799"/>
                    <a:pt x="92313" y="10365"/>
                  </a:cubicBezTo>
                  <a:cubicBezTo>
                    <a:pt x="93797" y="9746"/>
                    <a:pt x="95387" y="9562"/>
                    <a:pt x="97005" y="9562"/>
                  </a:cubicBezTo>
                  <a:cubicBezTo>
                    <a:pt x="98350" y="9562"/>
                    <a:pt x="99714" y="9689"/>
                    <a:pt x="101050" y="9798"/>
                  </a:cubicBezTo>
                  <a:cubicBezTo>
                    <a:pt x="101911" y="9863"/>
                    <a:pt x="102791" y="9915"/>
                    <a:pt x="103668" y="9915"/>
                  </a:cubicBezTo>
                  <a:cubicBezTo>
                    <a:pt x="105786" y="9915"/>
                    <a:pt x="107884" y="9614"/>
                    <a:pt x="109638" y="8484"/>
                  </a:cubicBezTo>
                  <a:cubicBezTo>
                    <a:pt x="112132" y="6901"/>
                    <a:pt x="113342" y="3062"/>
                    <a:pt x="111295" y="942"/>
                  </a:cubicBezTo>
                  <a:lnTo>
                    <a:pt x="1568" y="1"/>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5864600" y="4160075"/>
              <a:ext cx="3552643" cy="1070422"/>
            </a:xfrm>
            <a:custGeom>
              <a:avLst/>
              <a:gdLst/>
              <a:ahLst/>
              <a:cxnLst/>
              <a:rect l="l" t="t" r="r" b="b"/>
              <a:pathLst>
                <a:path w="87251" h="26289" extrusionOk="0">
                  <a:moveTo>
                    <a:pt x="74840" y="1"/>
                  </a:moveTo>
                  <a:cubicBezTo>
                    <a:pt x="73325" y="1"/>
                    <a:pt x="71836" y="364"/>
                    <a:pt x="70538" y="1168"/>
                  </a:cubicBezTo>
                  <a:cubicBezTo>
                    <a:pt x="67611" y="2990"/>
                    <a:pt x="66281" y="6469"/>
                    <a:pt x="64295" y="9292"/>
                  </a:cubicBezTo>
                  <a:cubicBezTo>
                    <a:pt x="60801" y="14267"/>
                    <a:pt x="54736" y="17252"/>
                    <a:pt x="48672" y="17252"/>
                  </a:cubicBezTo>
                  <a:cubicBezTo>
                    <a:pt x="47400" y="17252"/>
                    <a:pt x="46128" y="17121"/>
                    <a:pt x="44880" y="16849"/>
                  </a:cubicBezTo>
                  <a:cubicBezTo>
                    <a:pt x="41131" y="16013"/>
                    <a:pt x="37741" y="14071"/>
                    <a:pt x="34112" y="12817"/>
                  </a:cubicBezTo>
                  <a:cubicBezTo>
                    <a:pt x="32222" y="12161"/>
                    <a:pt x="30165" y="11709"/>
                    <a:pt x="28160" y="11709"/>
                  </a:cubicBezTo>
                  <a:cubicBezTo>
                    <a:pt x="26331" y="11709"/>
                    <a:pt x="24545" y="12085"/>
                    <a:pt x="22970" y="13026"/>
                  </a:cubicBezTo>
                  <a:cubicBezTo>
                    <a:pt x="20506" y="14504"/>
                    <a:pt x="18848" y="17208"/>
                    <a:pt x="16190" y="18313"/>
                  </a:cubicBezTo>
                  <a:cubicBezTo>
                    <a:pt x="15059" y="18789"/>
                    <a:pt x="13846" y="18929"/>
                    <a:pt x="12611" y="18929"/>
                  </a:cubicBezTo>
                  <a:cubicBezTo>
                    <a:pt x="11562" y="18929"/>
                    <a:pt x="10497" y="18828"/>
                    <a:pt x="9454" y="18746"/>
                  </a:cubicBezTo>
                  <a:cubicBezTo>
                    <a:pt x="8801" y="18694"/>
                    <a:pt x="8133" y="18655"/>
                    <a:pt x="7467" y="18655"/>
                  </a:cubicBezTo>
                  <a:cubicBezTo>
                    <a:pt x="5833" y="18655"/>
                    <a:pt x="4211" y="18892"/>
                    <a:pt x="2853" y="19762"/>
                  </a:cubicBezTo>
                  <a:cubicBezTo>
                    <a:pt x="941" y="20986"/>
                    <a:pt x="0" y="23943"/>
                    <a:pt x="1568" y="25571"/>
                  </a:cubicBezTo>
                  <a:lnTo>
                    <a:pt x="86040" y="26288"/>
                  </a:lnTo>
                  <a:lnTo>
                    <a:pt x="87250" y="10875"/>
                  </a:lnTo>
                  <a:cubicBezTo>
                    <a:pt x="85921" y="7440"/>
                    <a:pt x="83979" y="4095"/>
                    <a:pt x="80963" y="1974"/>
                  </a:cubicBezTo>
                  <a:cubicBezTo>
                    <a:pt x="79185" y="731"/>
                    <a:pt x="76987" y="1"/>
                    <a:pt x="74840" y="1"/>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3"/>
          <p:cNvSpPr txBox="1">
            <a:spLocks noGrp="1"/>
          </p:cNvSpPr>
          <p:nvPr>
            <p:ph type="title" idx="2" hasCustomPrompt="1"/>
          </p:nvPr>
        </p:nvSpPr>
        <p:spPr>
          <a:xfrm>
            <a:off x="720000" y="1332025"/>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3" hasCustomPrompt="1"/>
          </p:nvPr>
        </p:nvSpPr>
        <p:spPr>
          <a:xfrm>
            <a:off x="720000" y="3064617"/>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4" hasCustomPrompt="1"/>
          </p:nvPr>
        </p:nvSpPr>
        <p:spPr>
          <a:xfrm>
            <a:off x="4099746" y="1332025"/>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5" hasCustomPrompt="1"/>
          </p:nvPr>
        </p:nvSpPr>
        <p:spPr>
          <a:xfrm>
            <a:off x="4099746" y="3064617"/>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1"/>
          </p:nvPr>
        </p:nvSpPr>
        <p:spPr>
          <a:xfrm>
            <a:off x="720000" y="17796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4" name="Google Shape;74;p13"/>
          <p:cNvSpPr txBox="1">
            <a:spLocks noGrp="1"/>
          </p:cNvSpPr>
          <p:nvPr>
            <p:ph type="subTitle" idx="6"/>
          </p:nvPr>
        </p:nvSpPr>
        <p:spPr>
          <a:xfrm>
            <a:off x="4099746" y="17796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 name="Google Shape;75;p13"/>
          <p:cNvSpPr txBox="1">
            <a:spLocks noGrp="1"/>
          </p:cNvSpPr>
          <p:nvPr>
            <p:ph type="subTitle" idx="7"/>
          </p:nvPr>
        </p:nvSpPr>
        <p:spPr>
          <a:xfrm>
            <a:off x="720000" y="35122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6" name="Google Shape;76;p13"/>
          <p:cNvSpPr txBox="1">
            <a:spLocks noGrp="1"/>
          </p:cNvSpPr>
          <p:nvPr>
            <p:ph type="subTitle" idx="8"/>
          </p:nvPr>
        </p:nvSpPr>
        <p:spPr>
          <a:xfrm>
            <a:off x="4099746" y="35122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330964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
        <p:cNvGrpSpPr/>
        <p:nvPr/>
      </p:nvGrpSpPr>
      <p:grpSpPr>
        <a:xfrm>
          <a:off x="0" y="0"/>
          <a:ext cx="0" cy="0"/>
          <a:chOff x="0" y="0"/>
          <a:chExt cx="0" cy="0"/>
        </a:xfrm>
      </p:grpSpPr>
      <p:sp>
        <p:nvSpPr>
          <p:cNvPr id="242" name="Google Shape;242;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3" name="Google Shape;243;p4"/>
          <p:cNvSpPr txBox="1">
            <a:spLocks noGrp="1"/>
          </p:cNvSpPr>
          <p:nvPr>
            <p:ph type="body" idx="1"/>
          </p:nvPr>
        </p:nvSpPr>
        <p:spPr>
          <a:xfrm>
            <a:off x="720000" y="1152475"/>
            <a:ext cx="7192200" cy="3450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244" name="Google Shape;244;p4"/>
          <p:cNvSpPr/>
          <p:nvPr/>
        </p:nvSpPr>
        <p:spPr>
          <a:xfrm>
            <a:off x="7526888" y="1753975"/>
            <a:ext cx="1887475" cy="3533500"/>
          </a:xfrm>
          <a:custGeom>
            <a:avLst/>
            <a:gdLst/>
            <a:ahLst/>
            <a:cxnLst/>
            <a:rect l="l" t="t" r="r" b="b"/>
            <a:pathLst>
              <a:path w="75499" h="141340" extrusionOk="0">
                <a:moveTo>
                  <a:pt x="75498" y="1"/>
                </a:moveTo>
                <a:cubicBezTo>
                  <a:pt x="75497" y="1"/>
                  <a:pt x="48971" y="6478"/>
                  <a:pt x="49364" y="38089"/>
                </a:cubicBezTo>
                <a:cubicBezTo>
                  <a:pt x="49507" y="49316"/>
                  <a:pt x="51484" y="61008"/>
                  <a:pt x="49055" y="72117"/>
                </a:cubicBezTo>
                <a:cubicBezTo>
                  <a:pt x="47793" y="77856"/>
                  <a:pt x="45054" y="84345"/>
                  <a:pt x="39720" y="87381"/>
                </a:cubicBezTo>
                <a:cubicBezTo>
                  <a:pt x="33100" y="91155"/>
                  <a:pt x="24790" y="89679"/>
                  <a:pt x="17860" y="93274"/>
                </a:cubicBezTo>
                <a:cubicBezTo>
                  <a:pt x="8621" y="98060"/>
                  <a:pt x="1965" y="106990"/>
                  <a:pt x="406" y="117313"/>
                </a:cubicBezTo>
                <a:cubicBezTo>
                  <a:pt x="1" y="120016"/>
                  <a:pt x="168" y="141340"/>
                  <a:pt x="3442" y="141340"/>
                </a:cubicBezTo>
                <a:lnTo>
                  <a:pt x="67974" y="141340"/>
                </a:lnTo>
                <a:lnTo>
                  <a:pt x="754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6824438" y="4643700"/>
            <a:ext cx="452750" cy="411525"/>
          </a:xfrm>
          <a:custGeom>
            <a:avLst/>
            <a:gdLst/>
            <a:ahLst/>
            <a:cxnLst/>
            <a:rect l="l" t="t" r="r" b="b"/>
            <a:pathLst>
              <a:path w="18110" h="16461" extrusionOk="0">
                <a:moveTo>
                  <a:pt x="9049" y="0"/>
                </a:moveTo>
                <a:cubicBezTo>
                  <a:pt x="5318" y="0"/>
                  <a:pt x="1945" y="2553"/>
                  <a:pt x="1048" y="6344"/>
                </a:cubicBezTo>
                <a:cubicBezTo>
                  <a:pt x="0" y="10761"/>
                  <a:pt x="2739" y="15202"/>
                  <a:pt x="7168" y="16238"/>
                </a:cubicBezTo>
                <a:cubicBezTo>
                  <a:pt x="7804" y="16389"/>
                  <a:pt x="8441" y="16461"/>
                  <a:pt x="9069" y="16461"/>
                </a:cubicBezTo>
                <a:cubicBezTo>
                  <a:pt x="12794" y="16461"/>
                  <a:pt x="16175" y="13909"/>
                  <a:pt x="17062" y="10118"/>
                </a:cubicBezTo>
                <a:cubicBezTo>
                  <a:pt x="18110" y="5701"/>
                  <a:pt x="15371" y="1260"/>
                  <a:pt x="10954" y="224"/>
                </a:cubicBezTo>
                <a:cubicBezTo>
                  <a:pt x="10316" y="73"/>
                  <a:pt x="9677" y="0"/>
                  <a:pt x="9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6662213" y="4988600"/>
            <a:ext cx="96750" cy="96775"/>
          </a:xfrm>
          <a:custGeom>
            <a:avLst/>
            <a:gdLst/>
            <a:ahLst/>
            <a:cxnLst/>
            <a:rect l="l" t="t" r="r" b="b"/>
            <a:pathLst>
              <a:path w="3870" h="3871" extrusionOk="0">
                <a:moveTo>
                  <a:pt x="1929" y="1"/>
                </a:moveTo>
                <a:cubicBezTo>
                  <a:pt x="869" y="1"/>
                  <a:pt x="0" y="870"/>
                  <a:pt x="0" y="1942"/>
                </a:cubicBezTo>
                <a:cubicBezTo>
                  <a:pt x="0" y="3001"/>
                  <a:pt x="869" y="3870"/>
                  <a:pt x="1929" y="3870"/>
                </a:cubicBezTo>
                <a:cubicBezTo>
                  <a:pt x="3001" y="3870"/>
                  <a:pt x="3870" y="3001"/>
                  <a:pt x="3870" y="1942"/>
                </a:cubicBezTo>
                <a:cubicBezTo>
                  <a:pt x="3870" y="870"/>
                  <a:pt x="3001" y="1"/>
                  <a:pt x="19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8666663" y="1707600"/>
            <a:ext cx="341450" cy="317600"/>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4"/>
          <p:cNvGrpSpPr/>
          <p:nvPr/>
        </p:nvGrpSpPr>
        <p:grpSpPr>
          <a:xfrm>
            <a:off x="7812675" y="391475"/>
            <a:ext cx="1004025" cy="983350"/>
            <a:chOff x="4975600" y="530550"/>
            <a:chExt cx="1004025" cy="983350"/>
          </a:xfrm>
        </p:grpSpPr>
        <p:sp>
          <p:nvSpPr>
            <p:cNvPr id="249" name="Google Shape;249;p4"/>
            <p:cNvSpPr/>
            <p:nvPr/>
          </p:nvSpPr>
          <p:spPr>
            <a:xfrm>
              <a:off x="5375650" y="1200200"/>
              <a:ext cx="104500" cy="95200"/>
            </a:xfrm>
            <a:custGeom>
              <a:avLst/>
              <a:gdLst/>
              <a:ahLst/>
              <a:cxnLst/>
              <a:rect l="l" t="t" r="r" b="b"/>
              <a:pathLst>
                <a:path w="4180" h="3808" extrusionOk="0">
                  <a:moveTo>
                    <a:pt x="2092" y="1"/>
                  </a:moveTo>
                  <a:cubicBezTo>
                    <a:pt x="1605" y="1"/>
                    <a:pt x="1120" y="188"/>
                    <a:pt x="751" y="563"/>
                  </a:cubicBezTo>
                  <a:cubicBezTo>
                    <a:pt x="1" y="1301"/>
                    <a:pt x="1" y="2504"/>
                    <a:pt x="751" y="3254"/>
                  </a:cubicBezTo>
                  <a:cubicBezTo>
                    <a:pt x="1120" y="3623"/>
                    <a:pt x="1605" y="3808"/>
                    <a:pt x="2092" y="3808"/>
                  </a:cubicBezTo>
                  <a:cubicBezTo>
                    <a:pt x="2579" y="3808"/>
                    <a:pt x="3067" y="3623"/>
                    <a:pt x="3442" y="3254"/>
                  </a:cubicBezTo>
                  <a:cubicBezTo>
                    <a:pt x="4180" y="2504"/>
                    <a:pt x="4180" y="1301"/>
                    <a:pt x="3442" y="563"/>
                  </a:cubicBezTo>
                  <a:cubicBezTo>
                    <a:pt x="3067" y="188"/>
                    <a:pt x="2579" y="1"/>
                    <a:pt x="20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874825" y="1200200"/>
              <a:ext cx="104500" cy="95200"/>
            </a:xfrm>
            <a:custGeom>
              <a:avLst/>
              <a:gdLst/>
              <a:ahLst/>
              <a:cxnLst/>
              <a:rect l="l" t="t" r="r" b="b"/>
              <a:pathLst>
                <a:path w="4180" h="3808" extrusionOk="0">
                  <a:moveTo>
                    <a:pt x="2096" y="1"/>
                  </a:moveTo>
                  <a:cubicBezTo>
                    <a:pt x="1608" y="1"/>
                    <a:pt x="1120" y="188"/>
                    <a:pt x="751" y="563"/>
                  </a:cubicBezTo>
                  <a:cubicBezTo>
                    <a:pt x="1" y="1301"/>
                    <a:pt x="1" y="2504"/>
                    <a:pt x="751" y="3254"/>
                  </a:cubicBezTo>
                  <a:cubicBezTo>
                    <a:pt x="1120" y="3623"/>
                    <a:pt x="1608" y="3808"/>
                    <a:pt x="2096" y="3808"/>
                  </a:cubicBezTo>
                  <a:cubicBezTo>
                    <a:pt x="2584" y="3808"/>
                    <a:pt x="3072" y="3623"/>
                    <a:pt x="3442" y="3254"/>
                  </a:cubicBezTo>
                  <a:cubicBezTo>
                    <a:pt x="4180" y="2504"/>
                    <a:pt x="4180" y="1301"/>
                    <a:pt x="3442" y="563"/>
                  </a:cubicBezTo>
                  <a:cubicBezTo>
                    <a:pt x="3072" y="188"/>
                    <a:pt x="2584" y="1"/>
                    <a:pt x="209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484000" y="977800"/>
              <a:ext cx="108075" cy="95225"/>
            </a:xfrm>
            <a:custGeom>
              <a:avLst/>
              <a:gdLst/>
              <a:ahLst/>
              <a:cxnLst/>
              <a:rect l="l" t="t" r="r" b="b"/>
              <a:pathLst>
                <a:path w="4323" h="3809" extrusionOk="0">
                  <a:moveTo>
                    <a:pt x="2168" y="0"/>
                  </a:moveTo>
                  <a:cubicBezTo>
                    <a:pt x="1922" y="0"/>
                    <a:pt x="1672" y="48"/>
                    <a:pt x="1430" y="149"/>
                  </a:cubicBezTo>
                  <a:cubicBezTo>
                    <a:pt x="453" y="553"/>
                    <a:pt x="1" y="1673"/>
                    <a:pt x="406" y="2637"/>
                  </a:cubicBezTo>
                  <a:cubicBezTo>
                    <a:pt x="710" y="3371"/>
                    <a:pt x="1418" y="3809"/>
                    <a:pt x="2161" y="3809"/>
                  </a:cubicBezTo>
                  <a:cubicBezTo>
                    <a:pt x="2406" y="3809"/>
                    <a:pt x="2655" y="3761"/>
                    <a:pt x="2894" y="3661"/>
                  </a:cubicBezTo>
                  <a:cubicBezTo>
                    <a:pt x="3870" y="3256"/>
                    <a:pt x="4323" y="2149"/>
                    <a:pt x="3918" y="1172"/>
                  </a:cubicBezTo>
                  <a:cubicBezTo>
                    <a:pt x="3614" y="438"/>
                    <a:pt x="2912" y="0"/>
                    <a:pt x="216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357800" y="752825"/>
              <a:ext cx="104800" cy="95125"/>
            </a:xfrm>
            <a:custGeom>
              <a:avLst/>
              <a:gdLst/>
              <a:ahLst/>
              <a:cxnLst/>
              <a:rect l="l" t="t" r="r" b="b"/>
              <a:pathLst>
                <a:path w="4192" h="3805" extrusionOk="0">
                  <a:moveTo>
                    <a:pt x="2101" y="1"/>
                  </a:moveTo>
                  <a:cubicBezTo>
                    <a:pt x="1237" y="1"/>
                    <a:pt x="455" y="590"/>
                    <a:pt x="251" y="1468"/>
                  </a:cubicBezTo>
                  <a:cubicBezTo>
                    <a:pt x="1" y="2492"/>
                    <a:pt x="643" y="3516"/>
                    <a:pt x="1667" y="3754"/>
                  </a:cubicBezTo>
                  <a:cubicBezTo>
                    <a:pt x="1813" y="3788"/>
                    <a:pt x="1959" y="3804"/>
                    <a:pt x="2103" y="3804"/>
                  </a:cubicBezTo>
                  <a:cubicBezTo>
                    <a:pt x="2967" y="3804"/>
                    <a:pt x="3749" y="3215"/>
                    <a:pt x="3953" y="2337"/>
                  </a:cubicBezTo>
                  <a:cubicBezTo>
                    <a:pt x="4192" y="1313"/>
                    <a:pt x="3560" y="289"/>
                    <a:pt x="2537" y="51"/>
                  </a:cubicBezTo>
                  <a:cubicBezTo>
                    <a:pt x="2391" y="17"/>
                    <a:pt x="2245" y="1"/>
                    <a:pt x="210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874825" y="752825"/>
              <a:ext cx="104800" cy="95125"/>
            </a:xfrm>
            <a:custGeom>
              <a:avLst/>
              <a:gdLst/>
              <a:ahLst/>
              <a:cxnLst/>
              <a:rect l="l" t="t" r="r" b="b"/>
              <a:pathLst>
                <a:path w="4192" h="3805" extrusionOk="0">
                  <a:moveTo>
                    <a:pt x="2100" y="1"/>
                  </a:moveTo>
                  <a:cubicBezTo>
                    <a:pt x="1234" y="1"/>
                    <a:pt x="443" y="590"/>
                    <a:pt x="239" y="1468"/>
                  </a:cubicBezTo>
                  <a:cubicBezTo>
                    <a:pt x="1" y="2492"/>
                    <a:pt x="632" y="3516"/>
                    <a:pt x="1656" y="3754"/>
                  </a:cubicBezTo>
                  <a:cubicBezTo>
                    <a:pt x="1802" y="3788"/>
                    <a:pt x="1948" y="3804"/>
                    <a:pt x="2092" y="3804"/>
                  </a:cubicBezTo>
                  <a:cubicBezTo>
                    <a:pt x="2959" y="3804"/>
                    <a:pt x="3749" y="3215"/>
                    <a:pt x="3954" y="2337"/>
                  </a:cubicBezTo>
                  <a:cubicBezTo>
                    <a:pt x="4192" y="1313"/>
                    <a:pt x="3561" y="289"/>
                    <a:pt x="2537" y="51"/>
                  </a:cubicBezTo>
                  <a:cubicBezTo>
                    <a:pt x="2391" y="17"/>
                    <a:pt x="2245" y="1"/>
                    <a:pt x="21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4975600" y="974425"/>
              <a:ext cx="102125" cy="95425"/>
            </a:xfrm>
            <a:custGeom>
              <a:avLst/>
              <a:gdLst/>
              <a:ahLst/>
              <a:cxnLst/>
              <a:rect l="l" t="t" r="r" b="b"/>
              <a:pathLst>
                <a:path w="4085" h="3817" extrusionOk="0">
                  <a:moveTo>
                    <a:pt x="2046" y="1"/>
                  </a:moveTo>
                  <a:cubicBezTo>
                    <a:pt x="1952" y="1"/>
                    <a:pt x="1858" y="7"/>
                    <a:pt x="1763" y="22"/>
                  </a:cubicBezTo>
                  <a:cubicBezTo>
                    <a:pt x="715" y="188"/>
                    <a:pt x="1" y="1153"/>
                    <a:pt x="168" y="2200"/>
                  </a:cubicBezTo>
                  <a:cubicBezTo>
                    <a:pt x="308" y="3141"/>
                    <a:pt x="1117" y="3817"/>
                    <a:pt x="2049" y="3817"/>
                  </a:cubicBezTo>
                  <a:cubicBezTo>
                    <a:pt x="2143" y="3817"/>
                    <a:pt x="2238" y="3810"/>
                    <a:pt x="2335" y="3796"/>
                  </a:cubicBezTo>
                  <a:cubicBezTo>
                    <a:pt x="3370" y="3641"/>
                    <a:pt x="4085" y="2665"/>
                    <a:pt x="3930" y="1629"/>
                  </a:cubicBezTo>
                  <a:cubicBezTo>
                    <a:pt x="3789" y="677"/>
                    <a:pt x="2971" y="1"/>
                    <a:pt x="204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231600" y="974425"/>
              <a:ext cx="101825" cy="95425"/>
            </a:xfrm>
            <a:custGeom>
              <a:avLst/>
              <a:gdLst/>
              <a:ahLst/>
              <a:cxnLst/>
              <a:rect l="l" t="t" r="r" b="b"/>
              <a:pathLst>
                <a:path w="4073" h="3817" extrusionOk="0">
                  <a:moveTo>
                    <a:pt x="2033" y="1"/>
                  </a:moveTo>
                  <a:cubicBezTo>
                    <a:pt x="1940" y="1"/>
                    <a:pt x="1845" y="7"/>
                    <a:pt x="1750" y="22"/>
                  </a:cubicBezTo>
                  <a:cubicBezTo>
                    <a:pt x="715" y="188"/>
                    <a:pt x="0" y="1153"/>
                    <a:pt x="155" y="2200"/>
                  </a:cubicBezTo>
                  <a:cubicBezTo>
                    <a:pt x="296" y="3141"/>
                    <a:pt x="1114" y="3817"/>
                    <a:pt x="2039" y="3817"/>
                  </a:cubicBezTo>
                  <a:cubicBezTo>
                    <a:pt x="2133" y="3817"/>
                    <a:pt x="2227" y="3810"/>
                    <a:pt x="2322" y="3796"/>
                  </a:cubicBezTo>
                  <a:cubicBezTo>
                    <a:pt x="3358" y="3641"/>
                    <a:pt x="4072" y="2665"/>
                    <a:pt x="3917" y="1629"/>
                  </a:cubicBezTo>
                  <a:cubicBezTo>
                    <a:pt x="3777" y="677"/>
                    <a:pt x="2958" y="1"/>
                    <a:pt x="203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4975600" y="530550"/>
              <a:ext cx="102125" cy="95200"/>
            </a:xfrm>
            <a:custGeom>
              <a:avLst/>
              <a:gdLst/>
              <a:ahLst/>
              <a:cxnLst/>
              <a:rect l="l" t="t" r="r" b="b"/>
              <a:pathLst>
                <a:path w="4085" h="3808" extrusionOk="0">
                  <a:moveTo>
                    <a:pt x="2064" y="0"/>
                  </a:moveTo>
                  <a:cubicBezTo>
                    <a:pt x="1965" y="0"/>
                    <a:pt x="1864" y="8"/>
                    <a:pt x="1763" y="24"/>
                  </a:cubicBezTo>
                  <a:cubicBezTo>
                    <a:pt x="715" y="179"/>
                    <a:pt x="1" y="1155"/>
                    <a:pt x="168" y="2191"/>
                  </a:cubicBezTo>
                  <a:cubicBezTo>
                    <a:pt x="308" y="3132"/>
                    <a:pt x="1117" y="3808"/>
                    <a:pt x="2049" y="3808"/>
                  </a:cubicBezTo>
                  <a:cubicBezTo>
                    <a:pt x="2143" y="3808"/>
                    <a:pt x="2238" y="3801"/>
                    <a:pt x="2335" y="3787"/>
                  </a:cubicBezTo>
                  <a:cubicBezTo>
                    <a:pt x="3370" y="3632"/>
                    <a:pt x="4085" y="2656"/>
                    <a:pt x="3930" y="1620"/>
                  </a:cubicBezTo>
                  <a:cubicBezTo>
                    <a:pt x="3790" y="674"/>
                    <a:pt x="2982" y="0"/>
                    <a:pt x="20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231600" y="530550"/>
              <a:ext cx="101825" cy="95200"/>
            </a:xfrm>
            <a:custGeom>
              <a:avLst/>
              <a:gdLst/>
              <a:ahLst/>
              <a:cxnLst/>
              <a:rect l="l" t="t" r="r" b="b"/>
              <a:pathLst>
                <a:path w="4073" h="3808" extrusionOk="0">
                  <a:moveTo>
                    <a:pt x="2051" y="0"/>
                  </a:moveTo>
                  <a:cubicBezTo>
                    <a:pt x="1952" y="0"/>
                    <a:pt x="1852" y="8"/>
                    <a:pt x="1750" y="24"/>
                  </a:cubicBezTo>
                  <a:cubicBezTo>
                    <a:pt x="715" y="179"/>
                    <a:pt x="0" y="1155"/>
                    <a:pt x="155" y="2191"/>
                  </a:cubicBezTo>
                  <a:cubicBezTo>
                    <a:pt x="296" y="3132"/>
                    <a:pt x="1114" y="3808"/>
                    <a:pt x="2039" y="3808"/>
                  </a:cubicBezTo>
                  <a:cubicBezTo>
                    <a:pt x="2133" y="3808"/>
                    <a:pt x="2227" y="3801"/>
                    <a:pt x="2322" y="3787"/>
                  </a:cubicBezTo>
                  <a:cubicBezTo>
                    <a:pt x="3358" y="3632"/>
                    <a:pt x="4072" y="2656"/>
                    <a:pt x="3917" y="1620"/>
                  </a:cubicBezTo>
                  <a:cubicBezTo>
                    <a:pt x="3778" y="674"/>
                    <a:pt x="2969" y="0"/>
                    <a:pt x="205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5740000" y="977850"/>
              <a:ext cx="104500" cy="95425"/>
            </a:xfrm>
            <a:custGeom>
              <a:avLst/>
              <a:gdLst/>
              <a:ahLst/>
              <a:cxnLst/>
              <a:rect l="l" t="t" r="r" b="b"/>
              <a:pathLst>
                <a:path w="4180" h="3817" extrusionOk="0">
                  <a:moveTo>
                    <a:pt x="2084" y="1"/>
                  </a:moveTo>
                  <a:cubicBezTo>
                    <a:pt x="1596" y="1"/>
                    <a:pt x="1107" y="188"/>
                    <a:pt x="738" y="563"/>
                  </a:cubicBezTo>
                  <a:cubicBezTo>
                    <a:pt x="0" y="1301"/>
                    <a:pt x="0" y="2516"/>
                    <a:pt x="738" y="3254"/>
                  </a:cubicBezTo>
                  <a:cubicBezTo>
                    <a:pt x="1107" y="3629"/>
                    <a:pt x="1596" y="3817"/>
                    <a:pt x="2084" y="3817"/>
                  </a:cubicBezTo>
                  <a:cubicBezTo>
                    <a:pt x="2572" y="3817"/>
                    <a:pt x="3060" y="3629"/>
                    <a:pt x="3429" y="3254"/>
                  </a:cubicBezTo>
                  <a:cubicBezTo>
                    <a:pt x="4179" y="2516"/>
                    <a:pt x="4179" y="1301"/>
                    <a:pt x="3429" y="563"/>
                  </a:cubicBezTo>
                  <a:cubicBezTo>
                    <a:pt x="3060" y="188"/>
                    <a:pt x="2572" y="1"/>
                    <a:pt x="208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5490550" y="530550"/>
              <a:ext cx="95275" cy="95275"/>
            </a:xfrm>
            <a:custGeom>
              <a:avLst/>
              <a:gdLst/>
              <a:ahLst/>
              <a:cxnLst/>
              <a:rect l="l" t="t" r="r" b="b"/>
              <a:pathLst>
                <a:path w="3811" h="3811" extrusionOk="0">
                  <a:moveTo>
                    <a:pt x="1906" y="1"/>
                  </a:moveTo>
                  <a:cubicBezTo>
                    <a:pt x="858" y="1"/>
                    <a:pt x="1" y="858"/>
                    <a:pt x="1" y="1906"/>
                  </a:cubicBezTo>
                  <a:cubicBezTo>
                    <a:pt x="1" y="2953"/>
                    <a:pt x="858" y="3811"/>
                    <a:pt x="1906" y="3811"/>
                  </a:cubicBezTo>
                  <a:cubicBezTo>
                    <a:pt x="2965" y="3811"/>
                    <a:pt x="3811" y="2953"/>
                    <a:pt x="3811" y="1906"/>
                  </a:cubicBezTo>
                  <a:cubicBezTo>
                    <a:pt x="3811" y="858"/>
                    <a:pt x="2965" y="1"/>
                    <a:pt x="19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5744450" y="530550"/>
              <a:ext cx="95275" cy="95275"/>
            </a:xfrm>
            <a:custGeom>
              <a:avLst/>
              <a:gdLst/>
              <a:ahLst/>
              <a:cxnLst/>
              <a:rect l="l" t="t" r="r" b="b"/>
              <a:pathLst>
                <a:path w="3811" h="3811" extrusionOk="0">
                  <a:moveTo>
                    <a:pt x="1906" y="1"/>
                  </a:moveTo>
                  <a:cubicBezTo>
                    <a:pt x="858" y="1"/>
                    <a:pt x="1" y="858"/>
                    <a:pt x="1" y="1906"/>
                  </a:cubicBezTo>
                  <a:cubicBezTo>
                    <a:pt x="1" y="2953"/>
                    <a:pt x="858" y="3811"/>
                    <a:pt x="1906" y="3811"/>
                  </a:cubicBezTo>
                  <a:cubicBezTo>
                    <a:pt x="2965" y="3811"/>
                    <a:pt x="3811" y="2953"/>
                    <a:pt x="3811" y="1906"/>
                  </a:cubicBezTo>
                  <a:cubicBezTo>
                    <a:pt x="3811" y="858"/>
                    <a:pt x="2965" y="1"/>
                    <a:pt x="19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86975" y="1418450"/>
              <a:ext cx="102725" cy="95300"/>
            </a:xfrm>
            <a:custGeom>
              <a:avLst/>
              <a:gdLst/>
              <a:ahLst/>
              <a:cxnLst/>
              <a:rect l="l" t="t" r="r" b="b"/>
              <a:pathLst>
                <a:path w="4109" h="3812" extrusionOk="0">
                  <a:moveTo>
                    <a:pt x="2054" y="0"/>
                  </a:moveTo>
                  <a:cubicBezTo>
                    <a:pt x="1137" y="0"/>
                    <a:pt x="330" y="664"/>
                    <a:pt x="179" y="1608"/>
                  </a:cubicBezTo>
                  <a:cubicBezTo>
                    <a:pt x="1" y="2644"/>
                    <a:pt x="715" y="3620"/>
                    <a:pt x="1751" y="3787"/>
                  </a:cubicBezTo>
                  <a:cubicBezTo>
                    <a:pt x="1853" y="3804"/>
                    <a:pt x="1955" y="3812"/>
                    <a:pt x="2056" y="3812"/>
                  </a:cubicBezTo>
                  <a:cubicBezTo>
                    <a:pt x="2972" y="3812"/>
                    <a:pt x="3780" y="3149"/>
                    <a:pt x="3930" y="2215"/>
                  </a:cubicBezTo>
                  <a:cubicBezTo>
                    <a:pt x="4108" y="1180"/>
                    <a:pt x="3394" y="191"/>
                    <a:pt x="2358" y="25"/>
                  </a:cubicBezTo>
                  <a:cubicBezTo>
                    <a:pt x="2256" y="8"/>
                    <a:pt x="2154" y="0"/>
                    <a:pt x="205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5739700" y="1418700"/>
              <a:ext cx="104800" cy="95200"/>
            </a:xfrm>
            <a:custGeom>
              <a:avLst/>
              <a:gdLst/>
              <a:ahLst/>
              <a:cxnLst/>
              <a:rect l="l" t="t" r="r" b="b"/>
              <a:pathLst>
                <a:path w="4192" h="3808" extrusionOk="0">
                  <a:moveTo>
                    <a:pt x="2104" y="0"/>
                  </a:moveTo>
                  <a:cubicBezTo>
                    <a:pt x="1245" y="0"/>
                    <a:pt x="454" y="589"/>
                    <a:pt x="250" y="1467"/>
                  </a:cubicBezTo>
                  <a:cubicBezTo>
                    <a:pt x="0" y="2479"/>
                    <a:pt x="631" y="3515"/>
                    <a:pt x="1655" y="3753"/>
                  </a:cubicBezTo>
                  <a:cubicBezTo>
                    <a:pt x="1807" y="3790"/>
                    <a:pt x="1958" y="3808"/>
                    <a:pt x="2107" y="3808"/>
                  </a:cubicBezTo>
                  <a:cubicBezTo>
                    <a:pt x="2965" y="3808"/>
                    <a:pt x="3740" y="3221"/>
                    <a:pt x="3953" y="2348"/>
                  </a:cubicBezTo>
                  <a:cubicBezTo>
                    <a:pt x="4191" y="1324"/>
                    <a:pt x="3560" y="300"/>
                    <a:pt x="2536" y="50"/>
                  </a:cubicBezTo>
                  <a:cubicBezTo>
                    <a:pt x="2392" y="16"/>
                    <a:pt x="2247" y="0"/>
                    <a:pt x="210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5419725" y="1022275"/>
              <a:ext cx="512575" cy="443825"/>
            </a:xfrm>
            <a:custGeom>
              <a:avLst/>
              <a:gdLst/>
              <a:ahLst/>
              <a:cxnLst/>
              <a:rect l="l" t="t" r="r" b="b"/>
              <a:pathLst>
                <a:path w="20503" h="17753" fill="none" extrusionOk="0">
                  <a:moveTo>
                    <a:pt x="15383" y="1"/>
                  </a:moveTo>
                  <a:lnTo>
                    <a:pt x="5132" y="1"/>
                  </a:lnTo>
                  <a:lnTo>
                    <a:pt x="0" y="8871"/>
                  </a:lnTo>
                  <a:lnTo>
                    <a:pt x="5132" y="17753"/>
                  </a:lnTo>
                  <a:lnTo>
                    <a:pt x="15383" y="17753"/>
                  </a:lnTo>
                  <a:lnTo>
                    <a:pt x="20503" y="887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5419725" y="578175"/>
              <a:ext cx="512575" cy="444125"/>
            </a:xfrm>
            <a:custGeom>
              <a:avLst/>
              <a:gdLst/>
              <a:ahLst/>
              <a:cxnLst/>
              <a:rect l="l" t="t" r="r" b="b"/>
              <a:pathLst>
                <a:path w="20503" h="17765" fill="none" extrusionOk="0">
                  <a:moveTo>
                    <a:pt x="15383" y="1"/>
                  </a:moveTo>
                  <a:lnTo>
                    <a:pt x="5132" y="1"/>
                  </a:lnTo>
                  <a:lnTo>
                    <a:pt x="0" y="8883"/>
                  </a:lnTo>
                  <a:lnTo>
                    <a:pt x="5132" y="17765"/>
                  </a:lnTo>
                  <a:lnTo>
                    <a:pt x="15383" y="17765"/>
                  </a:lnTo>
                  <a:lnTo>
                    <a:pt x="20503" y="8883"/>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5028000" y="578175"/>
              <a:ext cx="384600" cy="444125"/>
            </a:xfrm>
            <a:custGeom>
              <a:avLst/>
              <a:gdLst/>
              <a:ahLst/>
              <a:cxnLst/>
              <a:rect l="l" t="t" r="r" b="b"/>
              <a:pathLst>
                <a:path w="15384" h="17765" fill="none" extrusionOk="0">
                  <a:moveTo>
                    <a:pt x="0" y="17765"/>
                  </a:moveTo>
                  <a:lnTo>
                    <a:pt x="10252" y="17765"/>
                  </a:lnTo>
                  <a:lnTo>
                    <a:pt x="15383" y="8883"/>
                  </a:lnTo>
                  <a:lnTo>
                    <a:pt x="10252" y="1"/>
                  </a:lnTo>
                  <a:lnTo>
                    <a:pt x="0"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6121500" y="176600"/>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165775" y="4731613"/>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8181725" y="2174221"/>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4"/>
          <p:cNvGrpSpPr/>
          <p:nvPr/>
        </p:nvGrpSpPr>
        <p:grpSpPr>
          <a:xfrm>
            <a:off x="180938" y="3272438"/>
            <a:ext cx="414600" cy="496575"/>
            <a:chOff x="3134413" y="350225"/>
            <a:chExt cx="414600" cy="496575"/>
          </a:xfrm>
        </p:grpSpPr>
        <p:sp>
          <p:nvSpPr>
            <p:cNvPr id="271" name="Google Shape;271;p4"/>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4"/>
          <p:cNvGrpSpPr/>
          <p:nvPr/>
        </p:nvGrpSpPr>
        <p:grpSpPr>
          <a:xfrm>
            <a:off x="51875" y="268100"/>
            <a:ext cx="510075" cy="660825"/>
            <a:chOff x="5875550" y="2058925"/>
            <a:chExt cx="510075" cy="660825"/>
          </a:xfrm>
        </p:grpSpPr>
        <p:sp>
          <p:nvSpPr>
            <p:cNvPr id="297" name="Google Shape;297;p4"/>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7"/>
        <p:cNvGrpSpPr/>
        <p:nvPr/>
      </p:nvGrpSpPr>
      <p:grpSpPr>
        <a:xfrm>
          <a:off x="0" y="0"/>
          <a:ext cx="0" cy="0"/>
          <a:chOff x="0" y="0"/>
          <a:chExt cx="0" cy="0"/>
        </a:xfrm>
      </p:grpSpPr>
      <p:pic>
        <p:nvPicPr>
          <p:cNvPr id="78" name="Google Shape;78;p14"/>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79" name="Google Shape;79;p14"/>
          <p:cNvSpPr/>
          <p:nvPr/>
        </p:nvSpPr>
        <p:spPr>
          <a:xfrm rot="10800000" flipH="1">
            <a:off x="5614250" y="4126437"/>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83493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1"/>
        <p:cNvGrpSpPr/>
        <p:nvPr/>
      </p:nvGrpSpPr>
      <p:grpSpPr>
        <a:xfrm>
          <a:off x="0" y="0"/>
          <a:ext cx="0" cy="0"/>
          <a:chOff x="0" y="0"/>
          <a:chExt cx="0" cy="0"/>
        </a:xfrm>
      </p:grpSpPr>
      <p:pic>
        <p:nvPicPr>
          <p:cNvPr id="82" name="Google Shape;82;p15"/>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83" name="Google Shape;83;p15"/>
          <p:cNvSpPr/>
          <p:nvPr/>
        </p:nvSpPr>
        <p:spPr>
          <a:xfrm rot="10800000">
            <a:off x="5287796" y="4122875"/>
            <a:ext cx="4078329" cy="1229306"/>
          </a:xfrm>
          <a:custGeom>
            <a:avLst/>
            <a:gdLst/>
            <a:ahLst/>
            <a:cxnLst/>
            <a:rect l="l" t="t" r="r" b="b"/>
            <a:pathLst>
              <a:path w="113342" h="34164" extrusionOk="0">
                <a:moveTo>
                  <a:pt x="1568" y="1"/>
                </a:moveTo>
                <a:lnTo>
                  <a:pt x="0" y="20028"/>
                </a:lnTo>
                <a:cubicBezTo>
                  <a:pt x="1718" y="24509"/>
                  <a:pt x="4242" y="28855"/>
                  <a:pt x="8170" y="31603"/>
                </a:cubicBezTo>
                <a:cubicBezTo>
                  <a:pt x="10473" y="33215"/>
                  <a:pt x="13332" y="34164"/>
                  <a:pt x="16125" y="34164"/>
                </a:cubicBezTo>
                <a:cubicBezTo>
                  <a:pt x="18094" y="34164"/>
                  <a:pt x="20030" y="33692"/>
                  <a:pt x="21716" y="32648"/>
                </a:cubicBezTo>
                <a:cubicBezTo>
                  <a:pt x="25524" y="30289"/>
                  <a:pt x="27242" y="25748"/>
                  <a:pt x="29810" y="22089"/>
                </a:cubicBezTo>
                <a:cubicBezTo>
                  <a:pt x="34350" y="15625"/>
                  <a:pt x="42232" y="11749"/>
                  <a:pt x="50098" y="11749"/>
                </a:cubicBezTo>
                <a:cubicBezTo>
                  <a:pt x="51755" y="11749"/>
                  <a:pt x="53411" y="11921"/>
                  <a:pt x="55036" y="12277"/>
                </a:cubicBezTo>
                <a:cubicBezTo>
                  <a:pt x="59904" y="13352"/>
                  <a:pt x="64310" y="15876"/>
                  <a:pt x="69030" y="17504"/>
                </a:cubicBezTo>
                <a:cubicBezTo>
                  <a:pt x="71490" y="18356"/>
                  <a:pt x="74162" y="18941"/>
                  <a:pt x="76765" y="18941"/>
                </a:cubicBezTo>
                <a:cubicBezTo>
                  <a:pt x="79140" y="18941"/>
                  <a:pt x="81457" y="18454"/>
                  <a:pt x="83502" y="17236"/>
                </a:cubicBezTo>
                <a:cubicBezTo>
                  <a:pt x="86713" y="15309"/>
                  <a:pt x="88863" y="11799"/>
                  <a:pt x="92313" y="10365"/>
                </a:cubicBezTo>
                <a:cubicBezTo>
                  <a:pt x="93797" y="9746"/>
                  <a:pt x="95387" y="9562"/>
                  <a:pt x="97005" y="9562"/>
                </a:cubicBezTo>
                <a:cubicBezTo>
                  <a:pt x="98350" y="9562"/>
                  <a:pt x="99714" y="9689"/>
                  <a:pt x="101050" y="9798"/>
                </a:cubicBezTo>
                <a:cubicBezTo>
                  <a:pt x="101911" y="9863"/>
                  <a:pt x="102791" y="9915"/>
                  <a:pt x="103668" y="9915"/>
                </a:cubicBezTo>
                <a:cubicBezTo>
                  <a:pt x="105786" y="9915"/>
                  <a:pt x="107884" y="9614"/>
                  <a:pt x="109638" y="8484"/>
                </a:cubicBezTo>
                <a:cubicBezTo>
                  <a:pt x="112132" y="6901"/>
                  <a:pt x="113342" y="3062"/>
                  <a:pt x="111295" y="942"/>
                </a:cubicBezTo>
                <a:lnTo>
                  <a:pt x="1568" y="1"/>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71214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5"/>
        <p:cNvGrpSpPr/>
        <p:nvPr/>
      </p:nvGrpSpPr>
      <p:grpSpPr>
        <a:xfrm>
          <a:off x="0" y="0"/>
          <a:ext cx="0" cy="0"/>
          <a:chOff x="0" y="0"/>
          <a:chExt cx="0" cy="0"/>
        </a:xfrm>
      </p:grpSpPr>
      <p:pic>
        <p:nvPicPr>
          <p:cNvPr id="86" name="Google Shape;86;p16"/>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87" name="Google Shape;87;p16"/>
          <p:cNvSpPr/>
          <p:nvPr/>
        </p:nvSpPr>
        <p:spPr>
          <a:xfrm flipH="1">
            <a:off x="-234650" y="-266238"/>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p:nvPr/>
        </p:nvSpPr>
        <p:spPr>
          <a:xfrm flipH="1">
            <a:off x="6898875" y="4030275"/>
            <a:ext cx="2420497" cy="1277990"/>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6"/>
          <p:cNvSpPr txBox="1">
            <a:spLocks noGrp="1"/>
          </p:cNvSpPr>
          <p:nvPr>
            <p:ph type="title"/>
          </p:nvPr>
        </p:nvSpPr>
        <p:spPr>
          <a:xfrm>
            <a:off x="1942350" y="2198625"/>
            <a:ext cx="5259300" cy="151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 name="Google Shape;90;p16"/>
          <p:cNvSpPr txBox="1">
            <a:spLocks noGrp="1"/>
          </p:cNvSpPr>
          <p:nvPr>
            <p:ph type="title" idx="2" hasCustomPrompt="1"/>
          </p:nvPr>
        </p:nvSpPr>
        <p:spPr>
          <a:xfrm>
            <a:off x="3746000" y="1282725"/>
            <a:ext cx="1652100" cy="915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1716925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1"/>
        <p:cNvGrpSpPr/>
        <p:nvPr/>
      </p:nvGrpSpPr>
      <p:grpSpPr>
        <a:xfrm>
          <a:off x="0" y="0"/>
          <a:ext cx="0" cy="0"/>
          <a:chOff x="0" y="0"/>
          <a:chExt cx="0" cy="0"/>
        </a:xfrm>
      </p:grpSpPr>
      <p:pic>
        <p:nvPicPr>
          <p:cNvPr id="92" name="Google Shape;92;p17"/>
          <p:cNvPicPr preferRelativeResize="0"/>
          <p:nvPr/>
        </p:nvPicPr>
        <p:blipFill>
          <a:blip r:embed="rId2">
            <a:alphaModFix/>
          </a:blip>
          <a:stretch>
            <a:fillRect/>
          </a:stretch>
        </p:blipFill>
        <p:spPr>
          <a:xfrm>
            <a:off x="0" y="-43885"/>
            <a:ext cx="9143998" cy="5231259"/>
          </a:xfrm>
          <a:prstGeom prst="rect">
            <a:avLst/>
          </a:prstGeom>
          <a:noFill/>
          <a:ln>
            <a:noFill/>
          </a:ln>
        </p:spPr>
      </p:pic>
      <p:grpSp>
        <p:nvGrpSpPr>
          <p:cNvPr id="93" name="Google Shape;93;p17"/>
          <p:cNvGrpSpPr/>
          <p:nvPr/>
        </p:nvGrpSpPr>
        <p:grpSpPr>
          <a:xfrm>
            <a:off x="-396402" y="-536388"/>
            <a:ext cx="9691852" cy="6099260"/>
            <a:chOff x="-396402" y="-536388"/>
            <a:chExt cx="9691852" cy="6099260"/>
          </a:xfrm>
        </p:grpSpPr>
        <p:sp>
          <p:nvSpPr>
            <p:cNvPr id="94" name="Google Shape;94;p17"/>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7"/>
          <p:cNvSpPr/>
          <p:nvPr/>
        </p:nvSpPr>
        <p:spPr>
          <a:xfrm rot="-7874682" flipH="1">
            <a:off x="6873400" y="-160002"/>
            <a:ext cx="2420446" cy="1277963"/>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txBox="1">
            <a:spLocks noGrp="1"/>
          </p:cNvSpPr>
          <p:nvPr>
            <p:ph type="title"/>
          </p:nvPr>
        </p:nvSpPr>
        <p:spPr>
          <a:xfrm>
            <a:off x="2107675" y="1880200"/>
            <a:ext cx="6323100" cy="965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 name="Google Shape;98;p17"/>
          <p:cNvSpPr txBox="1">
            <a:spLocks noGrp="1"/>
          </p:cNvSpPr>
          <p:nvPr>
            <p:ph type="title" idx="2" hasCustomPrompt="1"/>
          </p:nvPr>
        </p:nvSpPr>
        <p:spPr>
          <a:xfrm>
            <a:off x="713225" y="1731350"/>
            <a:ext cx="1365300" cy="11139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3861288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9"/>
        <p:cNvGrpSpPr/>
        <p:nvPr/>
      </p:nvGrpSpPr>
      <p:grpSpPr>
        <a:xfrm>
          <a:off x="0" y="0"/>
          <a:ext cx="0" cy="0"/>
          <a:chOff x="0" y="0"/>
          <a:chExt cx="0" cy="0"/>
        </a:xfrm>
      </p:grpSpPr>
      <p:pic>
        <p:nvPicPr>
          <p:cNvPr id="100" name="Google Shape;100;p18"/>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01" name="Google Shape;101;p18"/>
          <p:cNvSpPr/>
          <p:nvPr/>
        </p:nvSpPr>
        <p:spPr>
          <a:xfrm rot="10800000" flipH="1">
            <a:off x="-99400" y="-63725"/>
            <a:ext cx="2420497" cy="1277990"/>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18"/>
          <p:cNvGrpSpPr/>
          <p:nvPr/>
        </p:nvGrpSpPr>
        <p:grpSpPr>
          <a:xfrm>
            <a:off x="-266502" y="-131350"/>
            <a:ext cx="9683745" cy="5635258"/>
            <a:chOff x="-266502" y="-131350"/>
            <a:chExt cx="9683745" cy="5635258"/>
          </a:xfrm>
        </p:grpSpPr>
        <p:sp>
          <p:nvSpPr>
            <p:cNvPr id="103" name="Google Shape;103;p18"/>
            <p:cNvSpPr/>
            <p:nvPr/>
          </p:nvSpPr>
          <p:spPr>
            <a:xfrm rot="10800000" flipH="1">
              <a:off x="-266502" y="3760462"/>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rot="10800000" flipH="1">
              <a:off x="5864600" y="-131350"/>
              <a:ext cx="3552643" cy="1070422"/>
            </a:xfrm>
            <a:custGeom>
              <a:avLst/>
              <a:gdLst/>
              <a:ahLst/>
              <a:cxnLst/>
              <a:rect l="l" t="t" r="r" b="b"/>
              <a:pathLst>
                <a:path w="87251" h="26289" extrusionOk="0">
                  <a:moveTo>
                    <a:pt x="74840" y="1"/>
                  </a:moveTo>
                  <a:cubicBezTo>
                    <a:pt x="73325" y="1"/>
                    <a:pt x="71836" y="364"/>
                    <a:pt x="70538" y="1168"/>
                  </a:cubicBezTo>
                  <a:cubicBezTo>
                    <a:pt x="67611" y="2990"/>
                    <a:pt x="66281" y="6469"/>
                    <a:pt x="64295" y="9292"/>
                  </a:cubicBezTo>
                  <a:cubicBezTo>
                    <a:pt x="60801" y="14267"/>
                    <a:pt x="54736" y="17252"/>
                    <a:pt x="48672" y="17252"/>
                  </a:cubicBezTo>
                  <a:cubicBezTo>
                    <a:pt x="47400" y="17252"/>
                    <a:pt x="46128" y="17121"/>
                    <a:pt x="44880" y="16849"/>
                  </a:cubicBezTo>
                  <a:cubicBezTo>
                    <a:pt x="41131" y="16013"/>
                    <a:pt x="37741" y="14071"/>
                    <a:pt x="34112" y="12817"/>
                  </a:cubicBezTo>
                  <a:cubicBezTo>
                    <a:pt x="32222" y="12161"/>
                    <a:pt x="30165" y="11709"/>
                    <a:pt x="28160" y="11709"/>
                  </a:cubicBezTo>
                  <a:cubicBezTo>
                    <a:pt x="26331" y="11709"/>
                    <a:pt x="24545" y="12085"/>
                    <a:pt x="22970" y="13026"/>
                  </a:cubicBezTo>
                  <a:cubicBezTo>
                    <a:pt x="20506" y="14504"/>
                    <a:pt x="18848" y="17208"/>
                    <a:pt x="16190" y="18313"/>
                  </a:cubicBezTo>
                  <a:cubicBezTo>
                    <a:pt x="15059" y="18789"/>
                    <a:pt x="13846" y="18929"/>
                    <a:pt x="12611" y="18929"/>
                  </a:cubicBezTo>
                  <a:cubicBezTo>
                    <a:pt x="11562" y="18929"/>
                    <a:pt x="10497" y="18828"/>
                    <a:pt x="9454" y="18746"/>
                  </a:cubicBezTo>
                  <a:cubicBezTo>
                    <a:pt x="8801" y="18694"/>
                    <a:pt x="8133" y="18655"/>
                    <a:pt x="7467" y="18655"/>
                  </a:cubicBezTo>
                  <a:cubicBezTo>
                    <a:pt x="5833" y="18655"/>
                    <a:pt x="4211" y="18892"/>
                    <a:pt x="2853" y="19762"/>
                  </a:cubicBezTo>
                  <a:cubicBezTo>
                    <a:pt x="941" y="20986"/>
                    <a:pt x="0" y="23943"/>
                    <a:pt x="1568" y="25571"/>
                  </a:cubicBezTo>
                  <a:lnTo>
                    <a:pt x="86040" y="26288"/>
                  </a:lnTo>
                  <a:lnTo>
                    <a:pt x="87250" y="10875"/>
                  </a:lnTo>
                  <a:cubicBezTo>
                    <a:pt x="85921" y="7440"/>
                    <a:pt x="83979" y="4095"/>
                    <a:pt x="80963" y="1974"/>
                  </a:cubicBezTo>
                  <a:cubicBezTo>
                    <a:pt x="79185" y="731"/>
                    <a:pt x="76987" y="1"/>
                    <a:pt x="74840" y="1"/>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18"/>
          <p:cNvSpPr txBox="1">
            <a:spLocks noGrp="1"/>
          </p:cNvSpPr>
          <p:nvPr>
            <p:ph type="title"/>
          </p:nvPr>
        </p:nvSpPr>
        <p:spPr>
          <a:xfrm>
            <a:off x="1313600" y="2320975"/>
            <a:ext cx="6323100" cy="1053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6" name="Google Shape;106;p18"/>
          <p:cNvSpPr txBox="1">
            <a:spLocks noGrp="1"/>
          </p:cNvSpPr>
          <p:nvPr>
            <p:ph type="title" idx="2" hasCustomPrompt="1"/>
          </p:nvPr>
        </p:nvSpPr>
        <p:spPr>
          <a:xfrm>
            <a:off x="5984600" y="1405075"/>
            <a:ext cx="1652100" cy="915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236072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7"/>
        <p:cNvGrpSpPr/>
        <p:nvPr/>
      </p:nvGrpSpPr>
      <p:grpSpPr>
        <a:xfrm>
          <a:off x="0" y="0"/>
          <a:ext cx="0" cy="0"/>
          <a:chOff x="0" y="0"/>
          <a:chExt cx="0" cy="0"/>
        </a:xfrm>
      </p:grpSpPr>
      <p:sp>
        <p:nvSpPr>
          <p:cNvPr id="108" name="Google Shape;108;p19"/>
          <p:cNvSpPr txBox="1">
            <a:spLocks noGrp="1"/>
          </p:cNvSpPr>
          <p:nvPr>
            <p:ph type="subTitle" idx="1"/>
          </p:nvPr>
        </p:nvSpPr>
        <p:spPr>
          <a:xfrm>
            <a:off x="713228" y="3287700"/>
            <a:ext cx="6069600" cy="101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9" name="Google Shape;109;p19"/>
          <p:cNvSpPr txBox="1">
            <a:spLocks noGrp="1"/>
          </p:cNvSpPr>
          <p:nvPr>
            <p:ph type="subTitle" idx="2"/>
          </p:nvPr>
        </p:nvSpPr>
        <p:spPr>
          <a:xfrm>
            <a:off x="713228" y="1666287"/>
            <a:ext cx="6069600" cy="101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10" name="Google Shape;110;p19"/>
          <p:cNvSpPr txBox="1">
            <a:spLocks noGrp="1"/>
          </p:cNvSpPr>
          <p:nvPr>
            <p:ph type="subTitle" idx="3"/>
          </p:nvPr>
        </p:nvSpPr>
        <p:spPr>
          <a:xfrm>
            <a:off x="713228" y="1183588"/>
            <a:ext cx="6069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1" name="Google Shape;111;p19"/>
          <p:cNvSpPr txBox="1">
            <a:spLocks noGrp="1"/>
          </p:cNvSpPr>
          <p:nvPr>
            <p:ph type="subTitle" idx="4"/>
          </p:nvPr>
        </p:nvSpPr>
        <p:spPr>
          <a:xfrm>
            <a:off x="713228" y="2805000"/>
            <a:ext cx="6069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12" name="Google Shape;112;p19"/>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13" name="Google Shape;113;p19"/>
          <p:cNvSpPr/>
          <p:nvPr/>
        </p:nvSpPr>
        <p:spPr>
          <a:xfrm>
            <a:off x="5864600" y="4160075"/>
            <a:ext cx="3552643" cy="1070422"/>
          </a:xfrm>
          <a:custGeom>
            <a:avLst/>
            <a:gdLst/>
            <a:ahLst/>
            <a:cxnLst/>
            <a:rect l="l" t="t" r="r" b="b"/>
            <a:pathLst>
              <a:path w="87251" h="26289" extrusionOk="0">
                <a:moveTo>
                  <a:pt x="74840" y="1"/>
                </a:moveTo>
                <a:cubicBezTo>
                  <a:pt x="73325" y="1"/>
                  <a:pt x="71836" y="364"/>
                  <a:pt x="70538" y="1168"/>
                </a:cubicBezTo>
                <a:cubicBezTo>
                  <a:pt x="67611" y="2990"/>
                  <a:pt x="66281" y="6469"/>
                  <a:pt x="64295" y="9292"/>
                </a:cubicBezTo>
                <a:cubicBezTo>
                  <a:pt x="60801" y="14267"/>
                  <a:pt x="54736" y="17252"/>
                  <a:pt x="48672" y="17252"/>
                </a:cubicBezTo>
                <a:cubicBezTo>
                  <a:pt x="47400" y="17252"/>
                  <a:pt x="46128" y="17121"/>
                  <a:pt x="44880" y="16849"/>
                </a:cubicBezTo>
                <a:cubicBezTo>
                  <a:pt x="41131" y="16013"/>
                  <a:pt x="37741" y="14071"/>
                  <a:pt x="34112" y="12817"/>
                </a:cubicBezTo>
                <a:cubicBezTo>
                  <a:pt x="32222" y="12161"/>
                  <a:pt x="30165" y="11709"/>
                  <a:pt x="28160" y="11709"/>
                </a:cubicBezTo>
                <a:cubicBezTo>
                  <a:pt x="26331" y="11709"/>
                  <a:pt x="24545" y="12085"/>
                  <a:pt x="22970" y="13026"/>
                </a:cubicBezTo>
                <a:cubicBezTo>
                  <a:pt x="20506" y="14504"/>
                  <a:pt x="18848" y="17208"/>
                  <a:pt x="16190" y="18313"/>
                </a:cubicBezTo>
                <a:cubicBezTo>
                  <a:pt x="15059" y="18789"/>
                  <a:pt x="13846" y="18929"/>
                  <a:pt x="12611" y="18929"/>
                </a:cubicBezTo>
                <a:cubicBezTo>
                  <a:pt x="11562" y="18929"/>
                  <a:pt x="10497" y="18828"/>
                  <a:pt x="9454" y="18746"/>
                </a:cubicBezTo>
                <a:cubicBezTo>
                  <a:pt x="8801" y="18694"/>
                  <a:pt x="8133" y="18655"/>
                  <a:pt x="7467" y="18655"/>
                </a:cubicBezTo>
                <a:cubicBezTo>
                  <a:pt x="5833" y="18655"/>
                  <a:pt x="4211" y="18892"/>
                  <a:pt x="2853" y="19762"/>
                </a:cubicBezTo>
                <a:cubicBezTo>
                  <a:pt x="941" y="20986"/>
                  <a:pt x="0" y="23943"/>
                  <a:pt x="1568" y="25571"/>
                </a:cubicBezTo>
                <a:lnTo>
                  <a:pt x="86040" y="26288"/>
                </a:lnTo>
                <a:lnTo>
                  <a:pt x="87250" y="10875"/>
                </a:lnTo>
                <a:cubicBezTo>
                  <a:pt x="85921" y="7440"/>
                  <a:pt x="83979" y="4095"/>
                  <a:pt x="80963" y="1974"/>
                </a:cubicBezTo>
                <a:cubicBezTo>
                  <a:pt x="79185" y="731"/>
                  <a:pt x="76987" y="1"/>
                  <a:pt x="74840" y="1"/>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1253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pic>
        <p:nvPicPr>
          <p:cNvPr id="115" name="Google Shape;115;p20"/>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16" name="Google Shape;116;p20"/>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20"/>
          <p:cNvGrpSpPr/>
          <p:nvPr/>
        </p:nvGrpSpPr>
        <p:grpSpPr>
          <a:xfrm>
            <a:off x="-291571" y="297125"/>
            <a:ext cx="9216725" cy="5076680"/>
            <a:chOff x="-291571" y="297125"/>
            <a:chExt cx="9216725" cy="5076680"/>
          </a:xfrm>
        </p:grpSpPr>
        <p:sp>
          <p:nvSpPr>
            <p:cNvPr id="118" name="Google Shape;118;p20"/>
            <p:cNvSpPr/>
            <p:nvPr/>
          </p:nvSpPr>
          <p:spPr>
            <a:xfrm rot="-10558294" flipH="1">
              <a:off x="-240965" y="3775604"/>
              <a:ext cx="2267198" cy="1520441"/>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p:nvPr/>
          </p:nvSpPr>
          <p:spPr>
            <a:xfrm rot="10800000" flipH="1">
              <a:off x="5003800" y="4879974"/>
              <a:ext cx="664502" cy="66826"/>
            </a:xfrm>
            <a:custGeom>
              <a:avLst/>
              <a:gdLst/>
              <a:ahLst/>
              <a:cxnLst/>
              <a:rect l="l" t="t" r="r" b="b"/>
              <a:pathLst>
                <a:path w="7289" h="733" fill="none" extrusionOk="0">
                  <a:moveTo>
                    <a:pt x="0" y="1"/>
                  </a:moveTo>
                  <a:cubicBezTo>
                    <a:pt x="732" y="1"/>
                    <a:pt x="732" y="733"/>
                    <a:pt x="1464" y="733"/>
                  </a:cubicBezTo>
                  <a:cubicBezTo>
                    <a:pt x="2196" y="733"/>
                    <a:pt x="2196" y="1"/>
                    <a:pt x="2913" y="1"/>
                  </a:cubicBezTo>
                  <a:cubicBezTo>
                    <a:pt x="3644" y="1"/>
                    <a:pt x="3644" y="733"/>
                    <a:pt x="4376" y="733"/>
                  </a:cubicBezTo>
                  <a:cubicBezTo>
                    <a:pt x="5108" y="733"/>
                    <a:pt x="5108" y="1"/>
                    <a:pt x="5840" y="1"/>
                  </a:cubicBezTo>
                  <a:cubicBezTo>
                    <a:pt x="6557" y="1"/>
                    <a:pt x="6572" y="733"/>
                    <a:pt x="7289" y="73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0"/>
            <p:cNvSpPr/>
            <p:nvPr/>
          </p:nvSpPr>
          <p:spPr>
            <a:xfrm>
              <a:off x="8696900" y="432995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0"/>
            <p:cNvSpPr/>
            <p:nvPr/>
          </p:nvSpPr>
          <p:spPr>
            <a:xfrm>
              <a:off x="8737075" y="297125"/>
              <a:ext cx="147900" cy="1479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
        <p:nvSpPr>
          <p:cNvPr id="122" name="Google Shape;122;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3" name="Google Shape;123;p20"/>
          <p:cNvSpPr txBox="1">
            <a:spLocks noGrp="1"/>
          </p:cNvSpPr>
          <p:nvPr>
            <p:ph type="subTitle" idx="1"/>
          </p:nvPr>
        </p:nvSpPr>
        <p:spPr>
          <a:xfrm>
            <a:off x="720000" y="1923850"/>
            <a:ext cx="2240700" cy="114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0"/>
          <p:cNvSpPr txBox="1">
            <a:spLocks noGrp="1"/>
          </p:cNvSpPr>
          <p:nvPr>
            <p:ph type="subTitle" idx="2"/>
          </p:nvPr>
        </p:nvSpPr>
        <p:spPr>
          <a:xfrm>
            <a:off x="3332698" y="1923850"/>
            <a:ext cx="2240700" cy="114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0"/>
          <p:cNvSpPr txBox="1">
            <a:spLocks noGrp="1"/>
          </p:cNvSpPr>
          <p:nvPr>
            <p:ph type="subTitle" idx="3"/>
          </p:nvPr>
        </p:nvSpPr>
        <p:spPr>
          <a:xfrm>
            <a:off x="5945397" y="1923850"/>
            <a:ext cx="2240700" cy="114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3451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6"/>
        <p:cNvGrpSpPr/>
        <p:nvPr/>
      </p:nvGrpSpPr>
      <p:grpSpPr>
        <a:xfrm>
          <a:off x="0" y="0"/>
          <a:ext cx="0" cy="0"/>
          <a:chOff x="0" y="0"/>
          <a:chExt cx="0" cy="0"/>
        </a:xfrm>
      </p:grpSpPr>
      <p:pic>
        <p:nvPicPr>
          <p:cNvPr id="127" name="Google Shape;127;p21"/>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28" name="Google Shape;128;p21"/>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p:nvPr/>
        </p:nvSpPr>
        <p:spPr>
          <a:xfrm rot="-4877097" flipH="1">
            <a:off x="7246776" y="3715561"/>
            <a:ext cx="2267335" cy="1520533"/>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1"/>
          <p:cNvSpPr txBox="1">
            <a:spLocks noGrp="1"/>
          </p:cNvSpPr>
          <p:nvPr>
            <p:ph type="title"/>
          </p:nvPr>
        </p:nvSpPr>
        <p:spPr>
          <a:xfrm>
            <a:off x="2347938" y="539500"/>
            <a:ext cx="44481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21"/>
          <p:cNvSpPr txBox="1">
            <a:spLocks noGrp="1"/>
          </p:cNvSpPr>
          <p:nvPr>
            <p:ph type="subTitle" idx="1"/>
          </p:nvPr>
        </p:nvSpPr>
        <p:spPr>
          <a:xfrm>
            <a:off x="2347900" y="1522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1"/>
          <p:cNvSpPr txBox="1"/>
          <p:nvPr/>
        </p:nvSpPr>
        <p:spPr>
          <a:xfrm>
            <a:off x="1555925" y="3710300"/>
            <a:ext cx="60321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lbert Sans"/>
                <a:ea typeface="Albert Sans"/>
                <a:cs typeface="Albert Sans"/>
                <a:sym typeface="Albert Sans"/>
              </a:rPr>
              <a:t>CREDITS:</a:t>
            </a:r>
            <a:r>
              <a:rPr lang="en" sz="1200">
                <a:solidFill>
                  <a:schemeClr val="dk1"/>
                </a:solidFill>
                <a:latin typeface="Albert Sans"/>
                <a:ea typeface="Albert Sans"/>
                <a:cs typeface="Albert Sans"/>
                <a:sym typeface="Albert Sans"/>
              </a:rPr>
              <a:t> This template has been created by </a:t>
            </a:r>
            <a:r>
              <a:rPr lang="en" sz="1200" b="1" u="sng">
                <a:solidFill>
                  <a:schemeClr val="hlink"/>
                </a:solidFill>
                <a:latin typeface="Albert Sans"/>
                <a:ea typeface="Albert Sans"/>
                <a:cs typeface="Albert Sans"/>
                <a:sym typeface="Albert Sans"/>
                <a:hlinkClick r:id="rId3"/>
              </a:rPr>
              <a:t>Slidesgo</a:t>
            </a:r>
            <a:r>
              <a:rPr lang="en" sz="1200">
                <a:solidFill>
                  <a:schemeClr val="dk1"/>
                </a:solidFill>
                <a:latin typeface="Albert Sans"/>
                <a:ea typeface="Albert Sans"/>
                <a:cs typeface="Albert Sans"/>
                <a:sym typeface="Albert Sans"/>
              </a:rPr>
              <a:t>, and includes icons by </a:t>
            </a:r>
            <a:r>
              <a:rPr lang="en" sz="12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val="tx"/>
                    </a:ext>
                  </a:extLst>
                </a:hlinkClick>
              </a:rPr>
              <a:t>Flaticon</a:t>
            </a:r>
            <a:r>
              <a:rPr lang="en" sz="1200">
                <a:solidFill>
                  <a:schemeClr val="dk1"/>
                </a:solidFill>
                <a:latin typeface="Albert Sans"/>
                <a:ea typeface="Albert Sans"/>
                <a:cs typeface="Albert Sans"/>
                <a:sym typeface="Albert Sans"/>
              </a:rPr>
              <a:t>, infographics &amp; images by </a:t>
            </a:r>
            <a:r>
              <a:rPr lang="en" sz="1200" b="1" u="sng">
                <a:solidFill>
                  <a:schemeClr val="dk1"/>
                </a:solidFill>
                <a:latin typeface="Albert Sans"/>
                <a:ea typeface="Albert Sans"/>
                <a:cs typeface="Albert Sans"/>
                <a:sym typeface="Albert Sans"/>
                <a:hlinkClick r:id="rId5">
                  <a:extLst>
                    <a:ext uri="{A12FA001-AC4F-418D-AE19-62706E023703}">
                      <ahyp:hlinkClr xmlns:ahyp="http://schemas.microsoft.com/office/drawing/2018/hyperlinkcolor" val="tx"/>
                    </a:ext>
                  </a:extLst>
                </a:hlinkClick>
              </a:rPr>
              <a:t>Freepik</a:t>
            </a:r>
            <a:r>
              <a:rPr lang="en" sz="1200">
                <a:solidFill>
                  <a:schemeClr val="dk1"/>
                </a:solidFill>
                <a:latin typeface="Albert Sans"/>
                <a:ea typeface="Albert Sans"/>
                <a:cs typeface="Albert Sans"/>
                <a:sym typeface="Albert Sans"/>
              </a:rPr>
              <a:t> and content by </a:t>
            </a:r>
            <a:r>
              <a:rPr lang="en" sz="1200" b="1">
                <a:solidFill>
                  <a:schemeClr val="dk1"/>
                </a:solidFill>
                <a:latin typeface="Albert Sans"/>
                <a:ea typeface="Albert Sans"/>
                <a:cs typeface="Albert Sans"/>
                <a:sym typeface="Albert Sans"/>
              </a:rPr>
              <a:t>Eliana Delacour</a:t>
            </a:r>
            <a:endParaRPr sz="1200" b="1">
              <a:solidFill>
                <a:schemeClr val="dk1"/>
              </a:solidFill>
              <a:latin typeface="Albert Sans"/>
              <a:ea typeface="Albert Sans"/>
              <a:cs typeface="Albert Sans"/>
              <a:sym typeface="Albert Sans"/>
            </a:endParaRPr>
          </a:p>
        </p:txBody>
      </p:sp>
    </p:spTree>
    <p:extLst>
      <p:ext uri="{BB962C8B-B14F-4D97-AF65-F5344CB8AC3E}">
        <p14:creationId xmlns:p14="http://schemas.microsoft.com/office/powerpoint/2010/main" val="2375427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3"/>
        <p:cNvGrpSpPr/>
        <p:nvPr/>
      </p:nvGrpSpPr>
      <p:grpSpPr>
        <a:xfrm>
          <a:off x="0" y="0"/>
          <a:ext cx="0" cy="0"/>
          <a:chOff x="0" y="0"/>
          <a:chExt cx="0" cy="0"/>
        </a:xfrm>
      </p:grpSpPr>
      <p:pic>
        <p:nvPicPr>
          <p:cNvPr id="134" name="Google Shape;134;p22"/>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35" name="Google Shape;135;p22"/>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22"/>
          <p:cNvGrpSpPr/>
          <p:nvPr/>
        </p:nvGrpSpPr>
        <p:grpSpPr>
          <a:xfrm>
            <a:off x="-291571" y="297125"/>
            <a:ext cx="9216725" cy="5076680"/>
            <a:chOff x="-291571" y="297125"/>
            <a:chExt cx="9216725" cy="5076680"/>
          </a:xfrm>
        </p:grpSpPr>
        <p:sp>
          <p:nvSpPr>
            <p:cNvPr id="137" name="Google Shape;137;p22"/>
            <p:cNvSpPr/>
            <p:nvPr/>
          </p:nvSpPr>
          <p:spPr>
            <a:xfrm rot="-10558294" flipH="1">
              <a:off x="-240965" y="3775604"/>
              <a:ext cx="2267198" cy="1520441"/>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rot="10800000" flipH="1">
              <a:off x="5003800" y="4879974"/>
              <a:ext cx="664502" cy="66826"/>
            </a:xfrm>
            <a:custGeom>
              <a:avLst/>
              <a:gdLst/>
              <a:ahLst/>
              <a:cxnLst/>
              <a:rect l="l" t="t" r="r" b="b"/>
              <a:pathLst>
                <a:path w="7289" h="733" fill="none" extrusionOk="0">
                  <a:moveTo>
                    <a:pt x="0" y="1"/>
                  </a:moveTo>
                  <a:cubicBezTo>
                    <a:pt x="732" y="1"/>
                    <a:pt x="732" y="733"/>
                    <a:pt x="1464" y="733"/>
                  </a:cubicBezTo>
                  <a:cubicBezTo>
                    <a:pt x="2196" y="733"/>
                    <a:pt x="2196" y="1"/>
                    <a:pt x="2913" y="1"/>
                  </a:cubicBezTo>
                  <a:cubicBezTo>
                    <a:pt x="3644" y="1"/>
                    <a:pt x="3644" y="733"/>
                    <a:pt x="4376" y="733"/>
                  </a:cubicBezTo>
                  <a:cubicBezTo>
                    <a:pt x="5108" y="733"/>
                    <a:pt x="5108" y="1"/>
                    <a:pt x="5840" y="1"/>
                  </a:cubicBezTo>
                  <a:cubicBezTo>
                    <a:pt x="6557" y="1"/>
                    <a:pt x="6572" y="733"/>
                    <a:pt x="7289" y="73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p:nvPr/>
          </p:nvSpPr>
          <p:spPr>
            <a:xfrm>
              <a:off x="8696900" y="432995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2"/>
            <p:cNvSpPr/>
            <p:nvPr/>
          </p:nvSpPr>
          <p:spPr>
            <a:xfrm>
              <a:off x="8737075" y="297125"/>
              <a:ext cx="147900" cy="1479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extLst>
      <p:ext uri="{BB962C8B-B14F-4D97-AF65-F5344CB8AC3E}">
        <p14:creationId xmlns:p14="http://schemas.microsoft.com/office/powerpoint/2010/main" val="2831789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1"/>
        <p:cNvGrpSpPr/>
        <p:nvPr/>
      </p:nvGrpSpPr>
      <p:grpSpPr>
        <a:xfrm>
          <a:off x="0" y="0"/>
          <a:ext cx="0" cy="0"/>
          <a:chOff x="0" y="0"/>
          <a:chExt cx="0" cy="0"/>
        </a:xfrm>
      </p:grpSpPr>
      <p:pic>
        <p:nvPicPr>
          <p:cNvPr id="142" name="Google Shape;142;p23"/>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43" name="Google Shape;143;p23"/>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3"/>
          <p:cNvSpPr/>
          <p:nvPr/>
        </p:nvSpPr>
        <p:spPr>
          <a:xfrm rot="-4877097" flipH="1">
            <a:off x="7246776" y="3715561"/>
            <a:ext cx="2267335" cy="1520533"/>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13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8"/>
        <p:cNvGrpSpPr/>
        <p:nvPr/>
      </p:nvGrpSpPr>
      <p:grpSpPr>
        <a:xfrm>
          <a:off x="0" y="0"/>
          <a:ext cx="0" cy="0"/>
          <a:chOff x="0" y="0"/>
          <a:chExt cx="0" cy="0"/>
        </a:xfrm>
      </p:grpSpPr>
      <p:sp>
        <p:nvSpPr>
          <p:cNvPr id="459" name="Google Shape;459;p7"/>
          <p:cNvSpPr txBox="1">
            <a:spLocks noGrp="1"/>
          </p:cNvSpPr>
          <p:nvPr>
            <p:ph type="body" idx="1"/>
          </p:nvPr>
        </p:nvSpPr>
        <p:spPr>
          <a:xfrm>
            <a:off x="2088937" y="1487465"/>
            <a:ext cx="4223400" cy="2588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3"/>
              </a:buClr>
              <a:buSzPts val="1400"/>
              <a:buFont typeface="Barlow"/>
              <a:buChar char="●"/>
              <a:defRPr/>
            </a:lvl1pPr>
            <a:lvl2pPr marL="914400" lvl="1" indent="-317500" rtl="0">
              <a:spcBef>
                <a:spcPts val="0"/>
              </a:spcBef>
              <a:spcAft>
                <a:spcPts val="0"/>
              </a:spcAft>
              <a:buClr>
                <a:srgbClr val="353535"/>
              </a:buClr>
              <a:buSzPts val="1400"/>
              <a:buFont typeface="Barlow"/>
              <a:buChar char="○"/>
              <a:defRPr/>
            </a:lvl2pPr>
            <a:lvl3pPr marL="1371600" lvl="2" indent="-311150" rtl="0">
              <a:spcBef>
                <a:spcPts val="0"/>
              </a:spcBef>
              <a:spcAft>
                <a:spcPts val="0"/>
              </a:spcAft>
              <a:buClr>
                <a:srgbClr val="353535"/>
              </a:buClr>
              <a:buSzPts val="1300"/>
              <a:buFont typeface="Barlow"/>
              <a:buChar char="■"/>
              <a:defRPr sz="1300"/>
            </a:lvl3pPr>
            <a:lvl4pPr marL="1828800" lvl="3" indent="-311150" rtl="0">
              <a:spcBef>
                <a:spcPts val="0"/>
              </a:spcBef>
              <a:spcAft>
                <a:spcPts val="0"/>
              </a:spcAft>
              <a:buClr>
                <a:srgbClr val="353535"/>
              </a:buClr>
              <a:buSzPts val="1300"/>
              <a:buFont typeface="Barlow"/>
              <a:buChar char="●"/>
              <a:defRPr sz="1300"/>
            </a:lvl4pPr>
            <a:lvl5pPr marL="2286000" lvl="4" indent="-311150" rtl="0">
              <a:spcBef>
                <a:spcPts val="0"/>
              </a:spcBef>
              <a:spcAft>
                <a:spcPts val="0"/>
              </a:spcAft>
              <a:buClr>
                <a:srgbClr val="353535"/>
              </a:buClr>
              <a:buSzPts val="1300"/>
              <a:buFont typeface="Barlow"/>
              <a:buChar char="○"/>
              <a:defRPr sz="1300"/>
            </a:lvl5pPr>
            <a:lvl6pPr marL="2743200" lvl="5" indent="-311150" rtl="0">
              <a:spcBef>
                <a:spcPts val="0"/>
              </a:spcBef>
              <a:spcAft>
                <a:spcPts val="0"/>
              </a:spcAft>
              <a:buClr>
                <a:srgbClr val="353535"/>
              </a:buClr>
              <a:buSzPts val="1300"/>
              <a:buFont typeface="Barlow"/>
              <a:buChar char="■"/>
              <a:defRPr sz="1300"/>
            </a:lvl6pPr>
            <a:lvl7pPr marL="3200400" lvl="6" indent="-311150" rtl="0">
              <a:spcBef>
                <a:spcPts val="0"/>
              </a:spcBef>
              <a:spcAft>
                <a:spcPts val="0"/>
              </a:spcAft>
              <a:buClr>
                <a:srgbClr val="353535"/>
              </a:buClr>
              <a:buSzPts val="1300"/>
              <a:buFont typeface="Barlow"/>
              <a:buChar char="●"/>
              <a:defRPr sz="1300"/>
            </a:lvl7pPr>
            <a:lvl8pPr marL="3657600" lvl="7" indent="-311150" rtl="0">
              <a:spcBef>
                <a:spcPts val="0"/>
              </a:spcBef>
              <a:spcAft>
                <a:spcPts val="0"/>
              </a:spcAft>
              <a:buClr>
                <a:srgbClr val="353535"/>
              </a:buClr>
              <a:buSzPts val="1300"/>
              <a:buFont typeface="Barlow"/>
              <a:buChar char="○"/>
              <a:defRPr sz="1300"/>
            </a:lvl8pPr>
            <a:lvl9pPr marL="4114800" lvl="8" indent="-311150" rtl="0">
              <a:spcBef>
                <a:spcPts val="0"/>
              </a:spcBef>
              <a:spcAft>
                <a:spcPts val="0"/>
              </a:spcAft>
              <a:buClr>
                <a:srgbClr val="353535"/>
              </a:buClr>
              <a:buSzPts val="1300"/>
              <a:buFont typeface="Barlow"/>
              <a:buChar char="■"/>
              <a:defRPr sz="1300"/>
            </a:lvl9pPr>
          </a:lstStyle>
          <a:p>
            <a:endParaRPr/>
          </a:p>
        </p:txBody>
      </p:sp>
      <p:sp>
        <p:nvSpPr>
          <p:cNvPr id="460" name="Google Shape;460;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1" name="Google Shape;461;p7"/>
          <p:cNvSpPr/>
          <p:nvPr/>
        </p:nvSpPr>
        <p:spPr>
          <a:xfrm rot="6184150">
            <a:off x="-606218" y="-80364"/>
            <a:ext cx="2936524" cy="2206268"/>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flipH="1">
            <a:off x="5491743" y="2975100"/>
            <a:ext cx="3763557" cy="2206343"/>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7"/>
          <p:cNvGrpSpPr/>
          <p:nvPr/>
        </p:nvGrpSpPr>
        <p:grpSpPr>
          <a:xfrm>
            <a:off x="155500" y="3312350"/>
            <a:ext cx="564500" cy="781725"/>
            <a:chOff x="1387600" y="2065725"/>
            <a:chExt cx="564500" cy="781725"/>
          </a:xfrm>
        </p:grpSpPr>
        <p:sp>
          <p:nvSpPr>
            <p:cNvPr id="464" name="Google Shape;464;p7"/>
            <p:cNvSpPr/>
            <p:nvPr/>
          </p:nvSpPr>
          <p:spPr>
            <a:xfrm>
              <a:off x="1531675" y="2202125"/>
              <a:ext cx="420425" cy="290800"/>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1808225" y="2370500"/>
              <a:ext cx="108975" cy="90225"/>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1916825" y="2360750"/>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1583775" y="2404075"/>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1575825" y="2393375"/>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1507350" y="2065725"/>
              <a:ext cx="440950" cy="370050"/>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1903000" y="2227550"/>
              <a:ext cx="14075" cy="60700"/>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1599475" y="2099900"/>
              <a:ext cx="55125"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1661025" y="2096175"/>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1739750" y="2413175"/>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1541800" y="2253625"/>
              <a:ext cx="58875" cy="117700"/>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1605700" y="2374800"/>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1787925" y="2084100"/>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579850" y="2122000"/>
              <a:ext cx="304225" cy="255500"/>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1794200" y="2196450"/>
              <a:ext cx="45275" cy="119900"/>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1764725" y="2325000"/>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1500675" y="2082800"/>
              <a:ext cx="360875" cy="284375"/>
            </a:xfrm>
            <a:custGeom>
              <a:avLst/>
              <a:gdLst/>
              <a:ahLst/>
              <a:cxnLst/>
              <a:rect l="l" t="t" r="r" b="b"/>
              <a:pathLst>
                <a:path w="14435" h="11375" fill="none" extrusionOk="0">
                  <a:moveTo>
                    <a:pt x="4862" y="9974"/>
                  </a:moveTo>
                  <a:cubicBezTo>
                    <a:pt x="4862" y="9974"/>
                    <a:pt x="3907" y="6049"/>
                    <a:pt x="7181" y="3845"/>
                  </a:cubicBezTo>
                  <a:cubicBezTo>
                    <a:pt x="10447" y="1651"/>
                    <a:pt x="13257" y="2811"/>
                    <a:pt x="14434" y="3141"/>
                  </a:cubicBezTo>
                  <a:cubicBezTo>
                    <a:pt x="14434" y="3141"/>
                    <a:pt x="12998" y="0"/>
                    <a:pt x="6495" y="1615"/>
                  </a:cubicBezTo>
                  <a:cubicBezTo>
                    <a:pt x="0" y="3230"/>
                    <a:pt x="2882" y="9189"/>
                    <a:pt x="4148" y="10286"/>
                  </a:cubicBezTo>
                  <a:cubicBezTo>
                    <a:pt x="5424" y="11375"/>
                    <a:pt x="4862" y="9974"/>
                    <a:pt x="4862" y="9974"/>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1525200" y="2440775"/>
              <a:ext cx="143650" cy="186225"/>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1522075" y="2437950"/>
              <a:ext cx="149700" cy="191825"/>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1531125" y="2439950"/>
              <a:ext cx="113700" cy="158375"/>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66325" y="2442300"/>
              <a:ext cx="89050" cy="145450"/>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577850" y="2447400"/>
              <a:ext cx="87400" cy="167350"/>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390700" y="2561825"/>
              <a:ext cx="229300" cy="282850"/>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387600" y="2559175"/>
              <a:ext cx="235375" cy="288275"/>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37100" y="2689400"/>
              <a:ext cx="113900" cy="73350"/>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459625" y="2651950"/>
              <a:ext cx="113550" cy="70800"/>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1470775" y="2633225"/>
              <a:ext cx="113500" cy="69425"/>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1482150" y="2614700"/>
              <a:ext cx="111050" cy="70675"/>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7"/>
          <p:cNvSpPr/>
          <p:nvPr/>
        </p:nvSpPr>
        <p:spPr>
          <a:xfrm>
            <a:off x="2180225"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1051913" y="1108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375575" y="4485463"/>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705675" y="4603413"/>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7"/>
          <p:cNvGrpSpPr/>
          <p:nvPr/>
        </p:nvGrpSpPr>
        <p:grpSpPr>
          <a:xfrm>
            <a:off x="751900" y="4355913"/>
            <a:ext cx="743575" cy="568800"/>
            <a:chOff x="110425" y="2275700"/>
            <a:chExt cx="743575" cy="568800"/>
          </a:xfrm>
        </p:grpSpPr>
        <p:sp>
          <p:nvSpPr>
            <p:cNvPr id="498" name="Google Shape;498;p7"/>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7"/>
          <p:cNvGrpSpPr/>
          <p:nvPr/>
        </p:nvGrpSpPr>
        <p:grpSpPr>
          <a:xfrm rot="1667706">
            <a:off x="8265832" y="233175"/>
            <a:ext cx="661509" cy="552462"/>
            <a:chOff x="129500" y="2363625"/>
            <a:chExt cx="661525" cy="552475"/>
          </a:xfrm>
        </p:grpSpPr>
        <p:sp>
          <p:nvSpPr>
            <p:cNvPr id="509" name="Google Shape;509;p7"/>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7"/>
          <p:cNvGrpSpPr/>
          <p:nvPr/>
        </p:nvGrpSpPr>
        <p:grpSpPr>
          <a:xfrm>
            <a:off x="192688" y="1112688"/>
            <a:ext cx="414600" cy="496575"/>
            <a:chOff x="3134413" y="350225"/>
            <a:chExt cx="414600" cy="496575"/>
          </a:xfrm>
        </p:grpSpPr>
        <p:sp>
          <p:nvSpPr>
            <p:cNvPr id="541" name="Google Shape;541;p7"/>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25"/>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0A3F62A-45C2-4C10-B6B6-23D7B4B76946}"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009498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3F62A-45C2-4C10-B6B6-23D7B4B76946}"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096055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25">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A3F62A-45C2-4C10-B6B6-23D7B4B76946}"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287531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A3F62A-45C2-4C10-B6B6-23D7B4B76946}"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647704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A3F62A-45C2-4C10-B6B6-23D7B4B76946}" type="datetimeFigureOut">
              <a:rPr lang="en-US" smtClean="0"/>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554201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A3F62A-45C2-4C10-B6B6-23D7B4B76946}" type="datetimeFigureOut">
              <a:rPr lang="en-US" smtClean="0"/>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1232315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3F62A-45C2-4C10-B6B6-23D7B4B76946}" type="datetimeFigureOut">
              <a:rPr lang="en-US" smtClean="0"/>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710809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25"/>
            </a:lvl2pPr>
            <a:lvl3pPr marL="685783" indent="0">
              <a:buNone/>
              <a:defRPr sz="900"/>
            </a:lvl3pPr>
            <a:lvl4pPr marL="1028675" indent="0">
              <a:buNone/>
              <a:defRPr sz="825"/>
            </a:lvl4pPr>
            <a:lvl5pPr marL="1371566" indent="0">
              <a:buNone/>
              <a:defRPr sz="825"/>
            </a:lvl5pPr>
            <a:lvl6pPr marL="1714457" indent="0">
              <a:buNone/>
              <a:defRPr sz="825"/>
            </a:lvl6pPr>
            <a:lvl7pPr marL="2057348" indent="0">
              <a:buNone/>
              <a:defRPr sz="825"/>
            </a:lvl7pPr>
            <a:lvl8pPr marL="2400240" indent="0">
              <a:buNone/>
              <a:defRPr sz="825"/>
            </a:lvl8pPr>
            <a:lvl9pPr marL="2743132"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90A3F62A-45C2-4C10-B6B6-23D7B4B76946}"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2428202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25"/>
            </a:lvl2pPr>
            <a:lvl3pPr marL="685783" indent="0">
              <a:buNone/>
              <a:defRPr sz="900"/>
            </a:lvl3pPr>
            <a:lvl4pPr marL="1028675" indent="0">
              <a:buNone/>
              <a:defRPr sz="825"/>
            </a:lvl4pPr>
            <a:lvl5pPr marL="1371566" indent="0">
              <a:buNone/>
              <a:defRPr sz="825"/>
            </a:lvl5pPr>
            <a:lvl6pPr marL="1714457" indent="0">
              <a:buNone/>
              <a:defRPr sz="825"/>
            </a:lvl6pPr>
            <a:lvl7pPr marL="2057348" indent="0">
              <a:buNone/>
              <a:defRPr sz="825"/>
            </a:lvl7pPr>
            <a:lvl8pPr marL="2400240" indent="0">
              <a:buNone/>
              <a:defRPr sz="825"/>
            </a:lvl8pPr>
            <a:lvl9pPr marL="2743132"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90A3F62A-45C2-4C10-B6B6-23D7B4B76946}"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635755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3F62A-45C2-4C10-B6B6-23D7B4B76946}"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3358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6"/>
        <p:cNvGrpSpPr/>
        <p:nvPr/>
      </p:nvGrpSpPr>
      <p:grpSpPr>
        <a:xfrm>
          <a:off x="0" y="0"/>
          <a:ext cx="0" cy="0"/>
          <a:chOff x="0" y="0"/>
          <a:chExt cx="0" cy="0"/>
        </a:xfrm>
      </p:grpSpPr>
      <p:sp>
        <p:nvSpPr>
          <p:cNvPr id="567" name="Google Shape;567;p8"/>
          <p:cNvSpPr/>
          <p:nvPr/>
        </p:nvSpPr>
        <p:spPr>
          <a:xfrm rot="10800000" flipH="1">
            <a:off x="5526776" y="25"/>
            <a:ext cx="3617200" cy="302412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rot="10800000" flipH="1">
            <a:off x="50" y="3549504"/>
            <a:ext cx="2968560" cy="159399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txBox="1">
            <a:spLocks noGrp="1"/>
          </p:cNvSpPr>
          <p:nvPr>
            <p:ph type="title"/>
          </p:nvPr>
        </p:nvSpPr>
        <p:spPr>
          <a:xfrm>
            <a:off x="720007" y="1489850"/>
            <a:ext cx="6367800" cy="196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570" name="Google Shape;570;p8"/>
          <p:cNvSpPr/>
          <p:nvPr/>
        </p:nvSpPr>
        <p:spPr>
          <a:xfrm rot="10800000">
            <a:off x="6741612" y="31272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rot="10800000">
            <a:off x="5182562" y="30834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rot="10800000">
            <a:off x="5007537" y="35269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rot="10800000">
            <a:off x="8792262" y="269304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 name="Google Shape;574;p8"/>
          <p:cNvGrpSpPr/>
          <p:nvPr/>
        </p:nvGrpSpPr>
        <p:grpSpPr>
          <a:xfrm rot="10800000">
            <a:off x="8212862" y="4319132"/>
            <a:ext cx="743575" cy="568800"/>
            <a:chOff x="110425" y="2275700"/>
            <a:chExt cx="743575" cy="568800"/>
          </a:xfrm>
        </p:grpSpPr>
        <p:sp>
          <p:nvSpPr>
            <p:cNvPr id="575" name="Google Shape;575;p8"/>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8"/>
          <p:cNvSpPr/>
          <p:nvPr/>
        </p:nvSpPr>
        <p:spPr>
          <a:xfrm rot="10800000" flipH="1">
            <a:off x="1267600" y="474732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rot="10800000">
            <a:off x="5738366" y="4879111"/>
            <a:ext cx="121433" cy="121361"/>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8"/>
          <p:cNvGrpSpPr/>
          <p:nvPr/>
        </p:nvGrpSpPr>
        <p:grpSpPr>
          <a:xfrm flipH="1">
            <a:off x="2615085" y="248838"/>
            <a:ext cx="414600" cy="496575"/>
            <a:chOff x="3134413" y="350225"/>
            <a:chExt cx="414600" cy="496575"/>
          </a:xfrm>
        </p:grpSpPr>
        <p:sp>
          <p:nvSpPr>
            <p:cNvPr id="588" name="Google Shape;588;p8"/>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8"/>
          <p:cNvGrpSpPr/>
          <p:nvPr/>
        </p:nvGrpSpPr>
        <p:grpSpPr>
          <a:xfrm rot="-4823896" flipH="1">
            <a:off x="8298106" y="841400"/>
            <a:ext cx="661531" cy="552480"/>
            <a:chOff x="129500" y="2363625"/>
            <a:chExt cx="661525" cy="552475"/>
          </a:xfrm>
        </p:grpSpPr>
        <p:sp>
          <p:nvSpPr>
            <p:cNvPr id="614" name="Google Shape;614;p8"/>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3F62A-45C2-4C10-B6B6-23D7B4B76946}"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108759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FB600"/>
        </a:solidFill>
        <a:effectLst/>
      </p:bgPr>
    </p:bg>
    <p:spTree>
      <p:nvGrpSpPr>
        <p:cNvPr id="1" name="Shape 16"/>
        <p:cNvGrpSpPr/>
        <p:nvPr/>
      </p:nvGrpSpPr>
      <p:grpSpPr>
        <a:xfrm>
          <a:off x="0" y="0"/>
          <a:ext cx="0" cy="0"/>
          <a:chOff x="0" y="0"/>
          <a:chExt cx="0" cy="0"/>
        </a:xfrm>
      </p:grpSpPr>
      <p:sp>
        <p:nvSpPr>
          <p:cNvPr id="17" name="Google Shape;17;p4"/>
          <p:cNvSpPr/>
          <p:nvPr/>
        </p:nvSpPr>
        <p:spPr>
          <a:xfrm flipH="1">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434343"/>
              </a:buClr>
              <a:buSzPts val="3000"/>
              <a:buChar char="●"/>
              <a:defRPr sz="3000" i="1">
                <a:solidFill>
                  <a:srgbClr val="434343"/>
                </a:solidFill>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a:spcBef>
                <a:spcPts val="0"/>
              </a:spcBef>
              <a:spcAft>
                <a:spcPts val="0"/>
              </a:spcAft>
              <a:buClr>
                <a:srgbClr val="434343"/>
              </a:buClr>
              <a:buSzPts val="3000"/>
              <a:buChar char="■"/>
              <a:defRPr sz="3000" i="1">
                <a:solidFill>
                  <a:srgbClr val="434343"/>
                </a:solidFill>
              </a:defRPr>
            </a:lvl9pPr>
          </a:lstStyle>
          <a:p>
            <a:endParaRPr/>
          </a:p>
        </p:txBody>
      </p:sp>
      <p:sp>
        <p:nvSpPr>
          <p:cNvPr id="19" name="Google Shape;19;p4"/>
          <p:cNvSpPr txBox="1"/>
          <p:nvPr/>
        </p:nvSpPr>
        <p:spPr>
          <a:xfrm>
            <a:off x="205550" y="75075"/>
            <a:ext cx="799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b="1">
                <a:solidFill>
                  <a:srgbClr val="434343"/>
                </a:solidFill>
                <a:latin typeface="Raleway"/>
                <a:ea typeface="Raleway"/>
                <a:cs typeface="Raleway"/>
                <a:sym typeface="Raleway"/>
              </a:rPr>
              <a:t>“</a:t>
            </a:r>
            <a:endParaRPr sz="12000" b="1">
              <a:solidFill>
                <a:srgbClr val="434343"/>
              </a:solidFill>
              <a:latin typeface="Raleway"/>
              <a:ea typeface="Raleway"/>
              <a:cs typeface="Raleway"/>
              <a:sym typeface="Raleway"/>
            </a:endParaRPr>
          </a:p>
        </p:txBody>
      </p:sp>
      <p:sp>
        <p:nvSpPr>
          <p:cNvPr id="20" name="Google Shape;20;p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65293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Char char="●"/>
              <a:defRPr/>
            </a:lvl1pPr>
            <a:lvl2pPr marL="914400" lvl="1" indent="-342900">
              <a:spcBef>
                <a:spcPts val="0"/>
              </a:spcBef>
              <a:spcAft>
                <a:spcPts val="0"/>
              </a:spcAft>
              <a:buClr>
                <a:srgbClr val="FFB600"/>
              </a:buClr>
              <a:buSzPts val="1800"/>
              <a:buChar char="○"/>
              <a:defRPr/>
            </a:lvl2pPr>
            <a:lvl3pPr marL="1371600" lvl="2" indent="-342900">
              <a:spcBef>
                <a:spcPts val="0"/>
              </a:spcBef>
              <a:spcAft>
                <a:spcPts val="0"/>
              </a:spcAft>
              <a:buClr>
                <a:srgbClr val="FFB600"/>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81959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04075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42" name="Google Shape;42;p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36993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9" name="Google Shape;49;p10"/>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8854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colored">
  <p:cSld name="Blank colored">
    <p:bg>
      <p:bgPr>
        <a:solidFill>
          <a:srgbClr val="FFB600"/>
        </a:solid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52" name="Google Shape;52;p11"/>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499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574" y="4684117"/>
            <a:ext cx="2132853" cy="357188"/>
          </a:xfrm>
          <a:prstGeom prst="rect">
            <a:avLst/>
          </a:prstGeom>
          <a:ln/>
        </p:spPr>
        <p:txBody>
          <a:bodyPr lIns="54946" tIns="27473" rIns="54946" bIns="27473"/>
          <a:lstStyle>
            <a:lvl1pPr>
              <a:defRPr/>
            </a:lvl1pPr>
          </a:lstStyle>
          <a:p>
            <a:pPr>
              <a:defRPr/>
            </a:pPr>
            <a:endParaRPr lang="vi-VN"/>
          </a:p>
        </p:txBody>
      </p:sp>
      <p:sp>
        <p:nvSpPr>
          <p:cNvPr id="5" name="Rectangle 5"/>
          <p:cNvSpPr>
            <a:spLocks noGrp="1" noChangeArrowheads="1"/>
          </p:cNvSpPr>
          <p:nvPr>
            <p:ph type="ftr" sz="quarter" idx="11"/>
          </p:nvPr>
        </p:nvSpPr>
        <p:spPr>
          <a:xfrm>
            <a:off x="3124574" y="4684117"/>
            <a:ext cx="2894853" cy="357188"/>
          </a:xfrm>
          <a:prstGeom prst="rect">
            <a:avLst/>
          </a:prstGeom>
          <a:ln/>
        </p:spPr>
        <p:txBody>
          <a:bodyPr lIns="54946" tIns="27473" rIns="54946" bIns="27473"/>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BACB39D2-C2FE-4FB7-8569-EECEEE9E3180}" type="slidenum">
              <a:rPr lang="vi-VN" altLang="vi-VN"/>
              <a:pPr>
                <a:defRPr/>
              </a:pPr>
              <a:t>‹#›</a:t>
            </a:fld>
            <a:endParaRPr lang="vi-VN" altLang="vi-VN"/>
          </a:p>
        </p:txBody>
      </p:sp>
    </p:spTree>
    <p:extLst>
      <p:ext uri="{BB962C8B-B14F-4D97-AF65-F5344CB8AC3E}">
        <p14:creationId xmlns:p14="http://schemas.microsoft.com/office/powerpoint/2010/main" val="2611144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95A4E53-6ACE-42B1-84E1-1529A61EAC1D}"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519520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428885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5"/>
        <p:cNvGrpSpPr/>
        <p:nvPr/>
      </p:nvGrpSpPr>
      <p:grpSpPr>
        <a:xfrm>
          <a:off x="0" y="0"/>
          <a:ext cx="0" cy="0"/>
          <a:chOff x="0" y="0"/>
          <a:chExt cx="0" cy="0"/>
        </a:xfrm>
      </p:grpSpPr>
      <p:sp>
        <p:nvSpPr>
          <p:cNvPr id="646" name="Google Shape;646;p9"/>
          <p:cNvSpPr/>
          <p:nvPr/>
        </p:nvSpPr>
        <p:spPr>
          <a:xfrm>
            <a:off x="0" y="100"/>
            <a:ext cx="3123123" cy="1662326"/>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txBox="1">
            <a:spLocks noGrp="1"/>
          </p:cNvSpPr>
          <p:nvPr>
            <p:ph type="title"/>
          </p:nvPr>
        </p:nvSpPr>
        <p:spPr>
          <a:xfrm>
            <a:off x="714303" y="1548850"/>
            <a:ext cx="4839900" cy="79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8" name="Google Shape;648;p9"/>
          <p:cNvSpPr txBox="1">
            <a:spLocks noGrp="1"/>
          </p:cNvSpPr>
          <p:nvPr>
            <p:ph type="subTitle" idx="1"/>
          </p:nvPr>
        </p:nvSpPr>
        <p:spPr>
          <a:xfrm>
            <a:off x="714303" y="2297255"/>
            <a:ext cx="4839900" cy="130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9" name="Google Shape;649;p9"/>
          <p:cNvSpPr/>
          <p:nvPr/>
        </p:nvSpPr>
        <p:spPr>
          <a:xfrm>
            <a:off x="5299645" y="742021"/>
            <a:ext cx="3844429" cy="4401442"/>
          </a:xfrm>
          <a:custGeom>
            <a:avLst/>
            <a:gdLst/>
            <a:ahLst/>
            <a:cxnLst/>
            <a:rect l="l" t="t" r="r" b="b"/>
            <a:pathLst>
              <a:path w="55139" h="63128" extrusionOk="0">
                <a:moveTo>
                  <a:pt x="51236" y="0"/>
                </a:moveTo>
                <a:cubicBezTo>
                  <a:pt x="46307" y="0"/>
                  <a:pt x="42442" y="2833"/>
                  <a:pt x="42615" y="7929"/>
                </a:cubicBezTo>
                <a:cubicBezTo>
                  <a:pt x="42737" y="11030"/>
                  <a:pt x="44621" y="13735"/>
                  <a:pt x="46232" y="16379"/>
                </a:cubicBezTo>
                <a:cubicBezTo>
                  <a:pt x="47813" y="19054"/>
                  <a:pt x="49211" y="22215"/>
                  <a:pt x="48360" y="25164"/>
                </a:cubicBezTo>
                <a:cubicBezTo>
                  <a:pt x="47359" y="28578"/>
                  <a:pt x="45190" y="32105"/>
                  <a:pt x="38984" y="32105"/>
                </a:cubicBezTo>
                <a:cubicBezTo>
                  <a:pt x="38780" y="32105"/>
                  <a:pt x="38572" y="32102"/>
                  <a:pt x="38360" y="32094"/>
                </a:cubicBezTo>
                <a:cubicBezTo>
                  <a:pt x="34682" y="31942"/>
                  <a:pt x="31217" y="30453"/>
                  <a:pt x="27782" y="29054"/>
                </a:cubicBezTo>
                <a:cubicBezTo>
                  <a:pt x="25049" y="27908"/>
                  <a:pt x="22121" y="26878"/>
                  <a:pt x="19185" y="26878"/>
                </a:cubicBezTo>
                <a:cubicBezTo>
                  <a:pt x="18464" y="26878"/>
                  <a:pt x="17742" y="26941"/>
                  <a:pt x="17022" y="27079"/>
                </a:cubicBezTo>
                <a:cubicBezTo>
                  <a:pt x="11004" y="28143"/>
                  <a:pt x="6991" y="34161"/>
                  <a:pt x="5411" y="40088"/>
                </a:cubicBezTo>
                <a:cubicBezTo>
                  <a:pt x="3800" y="46015"/>
                  <a:pt x="3891" y="52337"/>
                  <a:pt x="2128" y="58234"/>
                </a:cubicBezTo>
                <a:cubicBezTo>
                  <a:pt x="1642" y="59906"/>
                  <a:pt x="912" y="61578"/>
                  <a:pt x="0" y="63128"/>
                </a:cubicBezTo>
                <a:lnTo>
                  <a:pt x="55138" y="63128"/>
                </a:lnTo>
                <a:lnTo>
                  <a:pt x="55138" y="63097"/>
                </a:lnTo>
                <a:lnTo>
                  <a:pt x="55138" y="574"/>
                </a:lnTo>
                <a:cubicBezTo>
                  <a:pt x="54165" y="270"/>
                  <a:pt x="53132" y="57"/>
                  <a:pt x="52068" y="27"/>
                </a:cubicBezTo>
                <a:cubicBezTo>
                  <a:pt x="51788" y="9"/>
                  <a:pt x="51511" y="0"/>
                  <a:pt x="51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9"/>
          <p:cNvGrpSpPr/>
          <p:nvPr/>
        </p:nvGrpSpPr>
        <p:grpSpPr>
          <a:xfrm rot="4823896">
            <a:off x="239286" y="322275"/>
            <a:ext cx="661531" cy="552480"/>
            <a:chOff x="129500" y="2363625"/>
            <a:chExt cx="661525" cy="552475"/>
          </a:xfrm>
        </p:grpSpPr>
        <p:sp>
          <p:nvSpPr>
            <p:cNvPr id="651" name="Google Shape;651;p9"/>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9"/>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9"/>
          <p:cNvGrpSpPr/>
          <p:nvPr/>
        </p:nvGrpSpPr>
        <p:grpSpPr>
          <a:xfrm>
            <a:off x="2221175" y="4539650"/>
            <a:ext cx="353725" cy="459450"/>
            <a:chOff x="6861775" y="2306725"/>
            <a:chExt cx="353725" cy="459450"/>
          </a:xfrm>
        </p:grpSpPr>
        <p:sp>
          <p:nvSpPr>
            <p:cNvPr id="684" name="Google Shape;684;p9"/>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4" name="Google Shape;694;p9"/>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7036150" y="342613"/>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4193675" y="4744950"/>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4156750" y="4583000"/>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7025450" y="200938"/>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8746388" y="4644113"/>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149225" y="27222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1" name="Google Shape;701;p9"/>
          <p:cNvGrpSpPr/>
          <p:nvPr/>
        </p:nvGrpSpPr>
        <p:grpSpPr>
          <a:xfrm>
            <a:off x="416663" y="4148575"/>
            <a:ext cx="813175" cy="718625"/>
            <a:chOff x="385713" y="99300"/>
            <a:chExt cx="813175" cy="718625"/>
          </a:xfrm>
        </p:grpSpPr>
        <p:sp>
          <p:nvSpPr>
            <p:cNvPr id="702" name="Google Shape;702;p9"/>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9"/>
            <p:cNvGrpSpPr/>
            <p:nvPr/>
          </p:nvGrpSpPr>
          <p:grpSpPr>
            <a:xfrm>
              <a:off x="593025" y="223425"/>
              <a:ext cx="408150" cy="407700"/>
              <a:chOff x="5639613" y="4825000"/>
              <a:chExt cx="408150" cy="407700"/>
            </a:xfrm>
          </p:grpSpPr>
          <p:sp>
            <p:nvSpPr>
              <p:cNvPr id="710" name="Google Shape;710;p9"/>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9"/>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9"/>
          <p:cNvGrpSpPr/>
          <p:nvPr/>
        </p:nvGrpSpPr>
        <p:grpSpPr>
          <a:xfrm>
            <a:off x="3134413" y="350225"/>
            <a:ext cx="414600" cy="496575"/>
            <a:chOff x="3134413" y="350225"/>
            <a:chExt cx="414600" cy="496575"/>
          </a:xfrm>
        </p:grpSpPr>
        <p:sp>
          <p:nvSpPr>
            <p:cNvPr id="726" name="Google Shape;726;p9"/>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5800850" y="4260550"/>
            <a:ext cx="510075" cy="660825"/>
            <a:chOff x="5875550" y="2058925"/>
            <a:chExt cx="510075" cy="660825"/>
          </a:xfrm>
        </p:grpSpPr>
        <p:sp>
          <p:nvSpPr>
            <p:cNvPr id="752" name="Google Shape;752;p9"/>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5A4E53-6ACE-42B1-84E1-1529A61EAC1D}"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4287275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5A4E53-6ACE-42B1-84E1-1529A61EAC1D}"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915354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5A4E53-6ACE-42B1-84E1-1529A61EAC1D}" type="datetimeFigureOut">
              <a:rPr lang="en-US" smtClean="0"/>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945168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5A4E53-6ACE-42B1-84E1-1529A61EAC1D}" type="datetimeFigureOut">
              <a:rPr lang="en-US" smtClean="0"/>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4786771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A4E53-6ACE-42B1-84E1-1529A61EAC1D}" type="datetimeFigureOut">
              <a:rPr lang="en-US" smtClean="0"/>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281638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95A4E53-6ACE-42B1-84E1-1529A61EAC1D}"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672835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95A4E53-6ACE-42B1-84E1-1529A61EAC1D}"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578434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10157677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113872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50"/>
        <p:cNvGrpSpPr/>
        <p:nvPr/>
      </p:nvGrpSpPr>
      <p:grpSpPr>
        <a:xfrm>
          <a:off x="0" y="0"/>
          <a:ext cx="0" cy="0"/>
          <a:chOff x="0" y="0"/>
          <a:chExt cx="0" cy="0"/>
        </a:xfrm>
      </p:grpSpPr>
      <p:sp>
        <p:nvSpPr>
          <p:cNvPr id="1051" name="Google Shape;1051;p13"/>
          <p:cNvSpPr txBox="1">
            <a:spLocks noGrp="1"/>
          </p:cNvSpPr>
          <p:nvPr>
            <p:ph type="title"/>
          </p:nvPr>
        </p:nvSpPr>
        <p:spPr>
          <a:xfrm>
            <a:off x="3425725" y="549925"/>
            <a:ext cx="4998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2" name="Google Shape;1052;p13"/>
          <p:cNvSpPr txBox="1">
            <a:spLocks noGrp="1"/>
          </p:cNvSpPr>
          <p:nvPr>
            <p:ph type="title" idx="2"/>
          </p:nvPr>
        </p:nvSpPr>
        <p:spPr>
          <a:xfrm>
            <a:off x="3425723"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3" name="Google Shape;1053;p13"/>
          <p:cNvSpPr txBox="1">
            <a:spLocks noGrp="1"/>
          </p:cNvSpPr>
          <p:nvPr>
            <p:ph type="subTitle" idx="1"/>
          </p:nvPr>
        </p:nvSpPr>
        <p:spPr>
          <a:xfrm>
            <a:off x="3425723"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13"/>
          <p:cNvSpPr txBox="1">
            <a:spLocks noGrp="1"/>
          </p:cNvSpPr>
          <p:nvPr>
            <p:ph type="title" idx="3"/>
          </p:nvPr>
        </p:nvSpPr>
        <p:spPr>
          <a:xfrm>
            <a:off x="6124994"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5" name="Google Shape;1055;p13"/>
          <p:cNvSpPr txBox="1">
            <a:spLocks noGrp="1"/>
          </p:cNvSpPr>
          <p:nvPr>
            <p:ph type="subTitle" idx="4"/>
          </p:nvPr>
        </p:nvSpPr>
        <p:spPr>
          <a:xfrm>
            <a:off x="6124994"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13"/>
          <p:cNvSpPr txBox="1">
            <a:spLocks noGrp="1"/>
          </p:cNvSpPr>
          <p:nvPr>
            <p:ph type="title" idx="5"/>
          </p:nvPr>
        </p:nvSpPr>
        <p:spPr>
          <a:xfrm>
            <a:off x="3425723"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7" name="Google Shape;1057;p13"/>
          <p:cNvSpPr txBox="1">
            <a:spLocks noGrp="1"/>
          </p:cNvSpPr>
          <p:nvPr>
            <p:ph type="subTitle" idx="6"/>
          </p:nvPr>
        </p:nvSpPr>
        <p:spPr>
          <a:xfrm>
            <a:off x="3425723"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8" name="Google Shape;1058;p13"/>
          <p:cNvSpPr txBox="1">
            <a:spLocks noGrp="1"/>
          </p:cNvSpPr>
          <p:nvPr>
            <p:ph type="title" idx="7"/>
          </p:nvPr>
        </p:nvSpPr>
        <p:spPr>
          <a:xfrm>
            <a:off x="6124994"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9" name="Google Shape;1059;p13"/>
          <p:cNvSpPr txBox="1">
            <a:spLocks noGrp="1"/>
          </p:cNvSpPr>
          <p:nvPr>
            <p:ph type="subTitle" idx="8"/>
          </p:nvPr>
        </p:nvSpPr>
        <p:spPr>
          <a:xfrm>
            <a:off x="6124994"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0" name="Google Shape;1060;p13"/>
          <p:cNvSpPr txBox="1">
            <a:spLocks noGrp="1"/>
          </p:cNvSpPr>
          <p:nvPr>
            <p:ph type="title" idx="9" hasCustomPrompt="1"/>
          </p:nvPr>
        </p:nvSpPr>
        <p:spPr>
          <a:xfrm>
            <a:off x="4229423"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1" name="Google Shape;1061;p13"/>
          <p:cNvSpPr txBox="1">
            <a:spLocks noGrp="1"/>
          </p:cNvSpPr>
          <p:nvPr>
            <p:ph type="title" idx="13" hasCustomPrompt="1"/>
          </p:nvPr>
        </p:nvSpPr>
        <p:spPr>
          <a:xfrm>
            <a:off x="6928694"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2" name="Google Shape;1062;p13"/>
          <p:cNvSpPr txBox="1">
            <a:spLocks noGrp="1"/>
          </p:cNvSpPr>
          <p:nvPr>
            <p:ph type="title" idx="14" hasCustomPrompt="1"/>
          </p:nvPr>
        </p:nvSpPr>
        <p:spPr>
          <a:xfrm>
            <a:off x="4229423"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3" name="Google Shape;1063;p13"/>
          <p:cNvSpPr txBox="1">
            <a:spLocks noGrp="1"/>
          </p:cNvSpPr>
          <p:nvPr>
            <p:ph type="title" idx="15" hasCustomPrompt="1"/>
          </p:nvPr>
        </p:nvSpPr>
        <p:spPr>
          <a:xfrm>
            <a:off x="6928694"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4" name="Google Shape;1064;p13"/>
          <p:cNvSpPr/>
          <p:nvPr/>
        </p:nvSpPr>
        <p:spPr>
          <a:xfrm flipH="1">
            <a:off x="1" y="2119375"/>
            <a:ext cx="3617200" cy="302412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2721600"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13"/>
          <p:cNvGrpSpPr/>
          <p:nvPr/>
        </p:nvGrpSpPr>
        <p:grpSpPr>
          <a:xfrm>
            <a:off x="8257775" y="250850"/>
            <a:ext cx="612900" cy="631175"/>
            <a:chOff x="3613825" y="1267675"/>
            <a:chExt cx="612900" cy="631175"/>
          </a:xfrm>
        </p:grpSpPr>
        <p:sp>
          <p:nvSpPr>
            <p:cNvPr id="1068" name="Google Shape;1068;p13"/>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3"/>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5" name="Google Shape;1085;p13"/>
          <p:cNvSpPr/>
          <p:nvPr/>
        </p:nvSpPr>
        <p:spPr>
          <a:xfrm>
            <a:off x="325950" y="399950"/>
            <a:ext cx="227500" cy="227275"/>
          </a:xfrm>
          <a:custGeom>
            <a:avLst/>
            <a:gdLst/>
            <a:ahLst/>
            <a:cxnLst/>
            <a:rect l="l" t="t" r="r" b="b"/>
            <a:pathLst>
              <a:path w="9100" h="9091" extrusionOk="0">
                <a:moveTo>
                  <a:pt x="4550" y="0"/>
                </a:moveTo>
                <a:lnTo>
                  <a:pt x="3676" y="2445"/>
                </a:lnTo>
                <a:lnTo>
                  <a:pt x="1338" y="1329"/>
                </a:lnTo>
                <a:lnTo>
                  <a:pt x="2453" y="3676"/>
                </a:lnTo>
                <a:lnTo>
                  <a:pt x="0" y="4550"/>
                </a:lnTo>
                <a:lnTo>
                  <a:pt x="2453" y="5415"/>
                </a:lnTo>
                <a:lnTo>
                  <a:pt x="1338" y="7762"/>
                </a:lnTo>
                <a:lnTo>
                  <a:pt x="1338" y="7762"/>
                </a:lnTo>
                <a:lnTo>
                  <a:pt x="3676" y="6646"/>
                </a:lnTo>
                <a:lnTo>
                  <a:pt x="4550" y="9091"/>
                </a:lnTo>
                <a:lnTo>
                  <a:pt x="5415" y="6646"/>
                </a:lnTo>
                <a:lnTo>
                  <a:pt x="7761" y="7762"/>
                </a:lnTo>
                <a:lnTo>
                  <a:pt x="6646" y="5415"/>
                </a:lnTo>
                <a:lnTo>
                  <a:pt x="9100" y="4550"/>
                </a:lnTo>
                <a:lnTo>
                  <a:pt x="6646" y="3676"/>
                </a:lnTo>
                <a:lnTo>
                  <a:pt x="7761" y="1329"/>
                </a:lnTo>
                <a:lnTo>
                  <a:pt x="5415" y="2445"/>
                </a:lnTo>
                <a:lnTo>
                  <a:pt x="4550"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8599550" y="14788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437775"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p:nvPr/>
        </p:nvSpPr>
        <p:spPr>
          <a:xfrm>
            <a:off x="8636850" y="46837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3"/>
          <p:cNvSpPr/>
          <p:nvPr/>
        </p:nvSpPr>
        <p:spPr>
          <a:xfrm>
            <a:off x="6219975" y="471522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6256900" y="487717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207"/>
        <p:cNvGrpSpPr/>
        <p:nvPr/>
      </p:nvGrpSpPr>
      <p:grpSpPr>
        <a:xfrm>
          <a:off x="0" y="0"/>
          <a:ext cx="0" cy="0"/>
          <a:chOff x="0" y="0"/>
          <a:chExt cx="0" cy="0"/>
        </a:xfrm>
      </p:grpSpPr>
      <p:sp>
        <p:nvSpPr>
          <p:cNvPr id="1208" name="Google Shape;1208;p15"/>
          <p:cNvSpPr txBox="1">
            <a:spLocks noGrp="1"/>
          </p:cNvSpPr>
          <p:nvPr>
            <p:ph type="title"/>
          </p:nvPr>
        </p:nvSpPr>
        <p:spPr>
          <a:xfrm>
            <a:off x="2287918" y="3074764"/>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09" name="Google Shape;1209;p15"/>
          <p:cNvSpPr txBox="1">
            <a:spLocks noGrp="1"/>
          </p:cNvSpPr>
          <p:nvPr>
            <p:ph type="subTitle" idx="1"/>
          </p:nvPr>
        </p:nvSpPr>
        <p:spPr>
          <a:xfrm>
            <a:off x="1514968" y="1510139"/>
            <a:ext cx="6109800" cy="154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210" name="Google Shape;1210;p15"/>
          <p:cNvSpPr/>
          <p:nvPr/>
        </p:nvSpPr>
        <p:spPr>
          <a:xfrm rot="10800000">
            <a:off x="5537179" y="2329702"/>
            <a:ext cx="3606796" cy="2813798"/>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5"/>
          <p:cNvSpPr/>
          <p:nvPr/>
        </p:nvSpPr>
        <p:spPr>
          <a:xfrm rot="10800000">
            <a:off x="-45104" y="-38755"/>
            <a:ext cx="2658805" cy="207808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5"/>
          <p:cNvSpPr/>
          <p:nvPr/>
        </p:nvSpPr>
        <p:spPr>
          <a:xfrm>
            <a:off x="6250450" y="4385238"/>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5"/>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5"/>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5" name="Google Shape;1215;p15"/>
          <p:cNvGrpSpPr/>
          <p:nvPr/>
        </p:nvGrpSpPr>
        <p:grpSpPr>
          <a:xfrm>
            <a:off x="192700" y="3606675"/>
            <a:ext cx="612900" cy="631175"/>
            <a:chOff x="3613825" y="1267675"/>
            <a:chExt cx="612900" cy="631175"/>
          </a:xfrm>
        </p:grpSpPr>
        <p:sp>
          <p:nvSpPr>
            <p:cNvPr id="1216" name="Google Shape;1216;p15"/>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5"/>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5"/>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5"/>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5"/>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5"/>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5"/>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5"/>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5"/>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5"/>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5"/>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5"/>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5"/>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5"/>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5"/>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5"/>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5"/>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15"/>
          <p:cNvSpPr/>
          <p:nvPr/>
        </p:nvSpPr>
        <p:spPr>
          <a:xfrm>
            <a:off x="8760275" y="26469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5"/>
          <p:cNvSpPr/>
          <p:nvPr/>
        </p:nvSpPr>
        <p:spPr>
          <a:xfrm>
            <a:off x="1760000" y="5535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5"/>
          <p:cNvSpPr/>
          <p:nvPr/>
        </p:nvSpPr>
        <p:spPr>
          <a:xfrm>
            <a:off x="292660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5"/>
          <p:cNvSpPr/>
          <p:nvPr/>
        </p:nvSpPr>
        <p:spPr>
          <a:xfrm>
            <a:off x="325670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5"/>
          <p:cNvSpPr/>
          <p:nvPr/>
        </p:nvSpPr>
        <p:spPr>
          <a:xfrm>
            <a:off x="4913057" y="4557483"/>
            <a:ext cx="449442" cy="409147"/>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5"/>
          <p:cNvSpPr/>
          <p:nvPr/>
        </p:nvSpPr>
        <p:spPr>
          <a:xfrm>
            <a:off x="4827422" y="4181902"/>
            <a:ext cx="144364" cy="131551"/>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5"/>
          <p:cNvSpPr/>
          <p:nvPr/>
        </p:nvSpPr>
        <p:spPr>
          <a:xfrm>
            <a:off x="6798225" y="154225"/>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15"/>
          <p:cNvGrpSpPr/>
          <p:nvPr/>
        </p:nvGrpSpPr>
        <p:grpSpPr>
          <a:xfrm>
            <a:off x="4452778" y="117535"/>
            <a:ext cx="750886" cy="783930"/>
            <a:chOff x="3463228" y="4036210"/>
            <a:chExt cx="750886" cy="783930"/>
          </a:xfrm>
        </p:grpSpPr>
        <p:sp>
          <p:nvSpPr>
            <p:cNvPr id="1241" name="Google Shape;1241;p15"/>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5"/>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5"/>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5"/>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5"/>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5"/>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5"/>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5"/>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5"/>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5"/>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5"/>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5"/>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5"/>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5"/>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5"/>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5"/>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5"/>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5"/>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5"/>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5"/>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5"/>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5"/>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5"/>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5"/>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5"/>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5"/>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5"/>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15"/>
          <p:cNvGrpSpPr/>
          <p:nvPr/>
        </p:nvGrpSpPr>
        <p:grpSpPr>
          <a:xfrm rot="5836754">
            <a:off x="1326686" y="4347109"/>
            <a:ext cx="586326" cy="436482"/>
            <a:chOff x="5220750" y="1640250"/>
            <a:chExt cx="586350" cy="436500"/>
          </a:xfrm>
        </p:grpSpPr>
        <p:sp>
          <p:nvSpPr>
            <p:cNvPr id="1269" name="Google Shape;1269;p1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292"/>
        <p:cNvGrpSpPr/>
        <p:nvPr/>
      </p:nvGrpSpPr>
      <p:grpSpPr>
        <a:xfrm>
          <a:off x="0" y="0"/>
          <a:ext cx="0" cy="0"/>
          <a:chOff x="0" y="0"/>
          <a:chExt cx="0" cy="0"/>
        </a:xfrm>
      </p:grpSpPr>
      <p:sp>
        <p:nvSpPr>
          <p:cNvPr id="1293" name="Google Shape;1293;p16"/>
          <p:cNvSpPr/>
          <p:nvPr/>
        </p:nvSpPr>
        <p:spPr>
          <a:xfrm flipH="1">
            <a:off x="-35824" y="2119375"/>
            <a:ext cx="3617200" cy="302412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6"/>
          <p:cNvSpPr/>
          <p:nvPr/>
        </p:nvSpPr>
        <p:spPr>
          <a:xfrm flipH="1">
            <a:off x="5065137" y="25"/>
            <a:ext cx="4072194" cy="2258351"/>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6"/>
          <p:cNvSpPr/>
          <p:nvPr/>
        </p:nvSpPr>
        <p:spPr>
          <a:xfrm flipH="1">
            <a:off x="6741612"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6"/>
          <p:cNvSpPr/>
          <p:nvPr/>
        </p:nvSpPr>
        <p:spPr>
          <a:xfrm flipH="1">
            <a:off x="8792262"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6"/>
          <p:cNvSpPr/>
          <p:nvPr/>
        </p:nvSpPr>
        <p:spPr>
          <a:xfrm flipH="1">
            <a:off x="7190624" y="168900"/>
            <a:ext cx="289501" cy="28933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6"/>
          <p:cNvSpPr/>
          <p:nvPr/>
        </p:nvSpPr>
        <p:spPr>
          <a:xfrm flipH="1">
            <a:off x="5182562" y="459910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6"/>
          <p:cNvSpPr/>
          <p:nvPr/>
        </p:nvSpPr>
        <p:spPr>
          <a:xfrm flipH="1">
            <a:off x="5007537" y="4717050"/>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0" name="Google Shape;1300;p16"/>
          <p:cNvGrpSpPr/>
          <p:nvPr/>
        </p:nvGrpSpPr>
        <p:grpSpPr>
          <a:xfrm flipH="1">
            <a:off x="8212862" y="255588"/>
            <a:ext cx="743575" cy="568800"/>
            <a:chOff x="110425" y="2275700"/>
            <a:chExt cx="743575" cy="568800"/>
          </a:xfrm>
        </p:grpSpPr>
        <p:sp>
          <p:nvSpPr>
            <p:cNvPr id="1301" name="Google Shape;1301;p16"/>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6"/>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6"/>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6"/>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6"/>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6"/>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6"/>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6"/>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6"/>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6"/>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1" name="Google Shape;1311;p16"/>
          <p:cNvSpPr/>
          <p:nvPr/>
        </p:nvSpPr>
        <p:spPr>
          <a:xfrm>
            <a:off x="1267600" y="1689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6"/>
          <p:cNvSpPr/>
          <p:nvPr/>
        </p:nvSpPr>
        <p:spPr>
          <a:xfrm>
            <a:off x="5517788" y="3962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6"/>
          <p:cNvSpPr txBox="1">
            <a:spLocks noGrp="1"/>
          </p:cNvSpPr>
          <p:nvPr>
            <p:ph type="subTitle" idx="1"/>
          </p:nvPr>
        </p:nvSpPr>
        <p:spPr>
          <a:xfrm>
            <a:off x="2651857" y="2590775"/>
            <a:ext cx="38520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4" name="Google Shape;1314;p16"/>
          <p:cNvSpPr txBox="1">
            <a:spLocks noGrp="1"/>
          </p:cNvSpPr>
          <p:nvPr>
            <p:ph type="title"/>
          </p:nvPr>
        </p:nvSpPr>
        <p:spPr>
          <a:xfrm>
            <a:off x="1494900" y="1383575"/>
            <a:ext cx="6165900" cy="12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15" name="Google Shape;1315;p16"/>
          <p:cNvGrpSpPr/>
          <p:nvPr/>
        </p:nvGrpSpPr>
        <p:grpSpPr>
          <a:xfrm rot="5836754">
            <a:off x="208986" y="2976184"/>
            <a:ext cx="586326" cy="436482"/>
            <a:chOff x="5220750" y="1640250"/>
            <a:chExt cx="586350" cy="436500"/>
          </a:xfrm>
        </p:grpSpPr>
        <p:sp>
          <p:nvSpPr>
            <p:cNvPr id="1316" name="Google Shape;1316;p1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6"/>
            <p:cNvSpPr/>
            <p:nvPr/>
          </p:nvSpPr>
          <p:spPr>
            <a:xfrm>
              <a:off x="5276193" y="1708786"/>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16"/>
          <p:cNvGrpSpPr/>
          <p:nvPr/>
        </p:nvGrpSpPr>
        <p:grpSpPr>
          <a:xfrm rot="4823896">
            <a:off x="286436" y="4306812"/>
            <a:ext cx="661531" cy="552480"/>
            <a:chOff x="129500" y="2363625"/>
            <a:chExt cx="661525" cy="552475"/>
          </a:xfrm>
        </p:grpSpPr>
        <p:sp>
          <p:nvSpPr>
            <p:cNvPr id="1340" name="Google Shape;1340;p16"/>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6"/>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6"/>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6"/>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6"/>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6"/>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6"/>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6"/>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6"/>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6"/>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6"/>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6"/>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6"/>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6"/>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6"/>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6"/>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6"/>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6"/>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6"/>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6"/>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6"/>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6"/>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6"/>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6"/>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6"/>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6"/>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6"/>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6"/>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6"/>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6"/>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6"/>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16"/>
          <p:cNvGrpSpPr/>
          <p:nvPr/>
        </p:nvGrpSpPr>
        <p:grpSpPr>
          <a:xfrm>
            <a:off x="4370538" y="168900"/>
            <a:ext cx="414600" cy="496575"/>
            <a:chOff x="3134413" y="350225"/>
            <a:chExt cx="414600" cy="496575"/>
          </a:xfrm>
        </p:grpSpPr>
        <p:sp>
          <p:nvSpPr>
            <p:cNvPr id="1372" name="Google Shape;1372;p16"/>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6"/>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6"/>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6"/>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6"/>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6"/>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6"/>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6"/>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6"/>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6"/>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6"/>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6"/>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6"/>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6"/>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6"/>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6"/>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6"/>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6"/>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6"/>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6"/>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6"/>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6"/>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6"/>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6"/>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6"/>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3"/>
              </a:buClr>
              <a:buSzPts val="2800"/>
              <a:buFont typeface="Fredoka One"/>
              <a:buNone/>
              <a:defRPr sz="2800">
                <a:solidFill>
                  <a:schemeClr val="accent3"/>
                </a:solidFill>
                <a:latin typeface="Fredoka One"/>
                <a:ea typeface="Fredoka One"/>
                <a:cs typeface="Fredoka One"/>
                <a:sym typeface="Fredoka One"/>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9" r:id="rId7"/>
    <p:sldLayoutId id="2147483661" r:id="rId8"/>
    <p:sldLayoutId id="2147483662" r:id="rId9"/>
    <p:sldLayoutId id="2147483665" r:id="rId10"/>
    <p:sldLayoutId id="2147483672" r:id="rId11"/>
    <p:sldLayoutId id="2147483681" r:id="rId12"/>
    <p:sldLayoutId id="2147483682" r:id="rId13"/>
    <p:sldLayoutId id="2147483683" r:id="rId14"/>
    <p:sldLayoutId id="2147483684" r:id="rId15"/>
    <p:sldLayoutId id="2147483734" r:id="rId16"/>
    <p:sldLayoutId id="214748373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1pPr>
            <a:lvl2pPr lvl="1"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2pPr>
            <a:lvl3pPr lvl="2"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3pPr>
            <a:lvl4pPr lvl="3"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4pPr>
            <a:lvl5pPr lvl="4"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5pPr>
            <a:lvl6pPr lvl="5"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6pPr>
            <a:lvl7pPr lvl="6"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7pPr>
            <a:lvl8pPr lvl="7"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8pPr>
            <a:lvl9pPr lvl="8"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818494226"/>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fld id="{90A3F62A-45C2-4C10-B6B6-23D7B4B76946}" type="datetimeFigureOut">
              <a:rPr lang="en-US" smtClean="0"/>
              <a:t>3/22/2024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fld id="{A309B8EF-5D2D-4FEC-949D-BB75BEA08071}" type="slidenum">
              <a:rPr lang="en-US" smtClean="0"/>
              <a:t>‹#›</a:t>
            </a:fld>
            <a:endParaRPr lang="en-US"/>
          </a:p>
        </p:txBody>
      </p:sp>
    </p:spTree>
    <p:extLst>
      <p:ext uri="{BB962C8B-B14F-4D97-AF65-F5344CB8AC3E}">
        <p14:creationId xmlns:p14="http://schemas.microsoft.com/office/powerpoint/2010/main" val="235086579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783" rtl="0" eaLnBrk="1" latinLnBrk="0" hangingPunct="1">
        <a:defRPr sz="1425" kern="1200">
          <a:solidFill>
            <a:schemeClr val="tx1"/>
          </a:solidFill>
          <a:latin typeface="+mn-lt"/>
          <a:ea typeface="+mn-ea"/>
          <a:cs typeface="+mn-cs"/>
        </a:defRPr>
      </a:lvl1pPr>
      <a:lvl2pPr marL="342892" algn="l" defTabSz="685783" rtl="0" eaLnBrk="1" latinLnBrk="0" hangingPunct="1">
        <a:defRPr sz="1425" kern="1200">
          <a:solidFill>
            <a:schemeClr val="tx1"/>
          </a:solidFill>
          <a:latin typeface="+mn-lt"/>
          <a:ea typeface="+mn-ea"/>
          <a:cs typeface="+mn-cs"/>
        </a:defRPr>
      </a:lvl2pPr>
      <a:lvl3pPr marL="685783" algn="l" defTabSz="685783" rtl="0" eaLnBrk="1" latinLnBrk="0" hangingPunct="1">
        <a:defRPr sz="1425" kern="1200">
          <a:solidFill>
            <a:schemeClr val="tx1"/>
          </a:solidFill>
          <a:latin typeface="+mn-lt"/>
          <a:ea typeface="+mn-ea"/>
          <a:cs typeface="+mn-cs"/>
        </a:defRPr>
      </a:lvl3pPr>
      <a:lvl4pPr marL="1028675" algn="l" defTabSz="685783" rtl="0" eaLnBrk="1" latinLnBrk="0" hangingPunct="1">
        <a:defRPr sz="1425" kern="1200">
          <a:solidFill>
            <a:schemeClr val="tx1"/>
          </a:solidFill>
          <a:latin typeface="+mn-lt"/>
          <a:ea typeface="+mn-ea"/>
          <a:cs typeface="+mn-cs"/>
        </a:defRPr>
      </a:lvl4pPr>
      <a:lvl5pPr marL="1371566" algn="l" defTabSz="685783" rtl="0" eaLnBrk="1" latinLnBrk="0" hangingPunct="1">
        <a:defRPr sz="1425" kern="1200">
          <a:solidFill>
            <a:schemeClr val="tx1"/>
          </a:solidFill>
          <a:latin typeface="+mn-lt"/>
          <a:ea typeface="+mn-ea"/>
          <a:cs typeface="+mn-cs"/>
        </a:defRPr>
      </a:lvl5pPr>
      <a:lvl6pPr marL="1714457" algn="l" defTabSz="685783" rtl="0" eaLnBrk="1" latinLnBrk="0" hangingPunct="1">
        <a:defRPr sz="1425" kern="1200">
          <a:solidFill>
            <a:schemeClr val="tx1"/>
          </a:solidFill>
          <a:latin typeface="+mn-lt"/>
          <a:ea typeface="+mn-ea"/>
          <a:cs typeface="+mn-cs"/>
        </a:defRPr>
      </a:lvl6pPr>
      <a:lvl7pPr marL="2057348" algn="l" defTabSz="685783" rtl="0" eaLnBrk="1" latinLnBrk="0" hangingPunct="1">
        <a:defRPr sz="1425" kern="1200">
          <a:solidFill>
            <a:schemeClr val="tx1"/>
          </a:solidFill>
          <a:latin typeface="+mn-lt"/>
          <a:ea typeface="+mn-ea"/>
          <a:cs typeface="+mn-cs"/>
        </a:defRPr>
      </a:lvl7pPr>
      <a:lvl8pPr marL="2400240" algn="l" defTabSz="685783" rtl="0" eaLnBrk="1" latinLnBrk="0" hangingPunct="1">
        <a:defRPr sz="1425" kern="1200">
          <a:solidFill>
            <a:schemeClr val="tx1"/>
          </a:solidFill>
          <a:latin typeface="+mn-lt"/>
          <a:ea typeface="+mn-ea"/>
          <a:cs typeface="+mn-cs"/>
        </a:defRPr>
      </a:lvl8pPr>
      <a:lvl9pPr marL="2743132" algn="l" defTabSz="685783" rtl="0" eaLnBrk="1" latinLnBrk="0" hangingPunct="1">
        <a:defRPr sz="14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lvl1pPr lvl="0" algn="ctr">
              <a:buNone/>
              <a:defRPr sz="1300">
                <a:solidFill>
                  <a:srgbClr val="FFB600"/>
                </a:solidFill>
                <a:latin typeface="Raleway ExtraBold"/>
                <a:ea typeface="Raleway ExtraBold"/>
                <a:cs typeface="Raleway ExtraBold"/>
                <a:sym typeface="Raleway ExtraBold"/>
              </a:defRPr>
            </a:lvl1pPr>
            <a:lvl2pPr lvl="1" algn="ctr">
              <a:buNone/>
              <a:defRPr sz="1300">
                <a:solidFill>
                  <a:srgbClr val="FFB600"/>
                </a:solidFill>
                <a:latin typeface="Raleway ExtraBold"/>
                <a:ea typeface="Raleway ExtraBold"/>
                <a:cs typeface="Raleway ExtraBold"/>
                <a:sym typeface="Raleway ExtraBold"/>
              </a:defRPr>
            </a:lvl2pPr>
            <a:lvl3pPr lvl="2" algn="ctr">
              <a:buNone/>
              <a:defRPr sz="1300">
                <a:solidFill>
                  <a:srgbClr val="FFB600"/>
                </a:solidFill>
                <a:latin typeface="Raleway ExtraBold"/>
                <a:ea typeface="Raleway ExtraBold"/>
                <a:cs typeface="Raleway ExtraBold"/>
                <a:sym typeface="Raleway ExtraBold"/>
              </a:defRPr>
            </a:lvl3pPr>
            <a:lvl4pPr lvl="3" algn="ctr">
              <a:buNone/>
              <a:defRPr sz="1300">
                <a:solidFill>
                  <a:srgbClr val="FFB600"/>
                </a:solidFill>
                <a:latin typeface="Raleway ExtraBold"/>
                <a:ea typeface="Raleway ExtraBold"/>
                <a:cs typeface="Raleway ExtraBold"/>
                <a:sym typeface="Raleway ExtraBold"/>
              </a:defRPr>
            </a:lvl4pPr>
            <a:lvl5pPr lvl="4" algn="ctr">
              <a:buNone/>
              <a:defRPr sz="1300">
                <a:solidFill>
                  <a:srgbClr val="FFB600"/>
                </a:solidFill>
                <a:latin typeface="Raleway ExtraBold"/>
                <a:ea typeface="Raleway ExtraBold"/>
                <a:cs typeface="Raleway ExtraBold"/>
                <a:sym typeface="Raleway ExtraBold"/>
              </a:defRPr>
            </a:lvl5pPr>
            <a:lvl6pPr lvl="5" algn="ctr">
              <a:buNone/>
              <a:defRPr sz="1300">
                <a:solidFill>
                  <a:srgbClr val="FFB600"/>
                </a:solidFill>
                <a:latin typeface="Raleway ExtraBold"/>
                <a:ea typeface="Raleway ExtraBold"/>
                <a:cs typeface="Raleway ExtraBold"/>
                <a:sym typeface="Raleway ExtraBold"/>
              </a:defRPr>
            </a:lvl6pPr>
            <a:lvl7pPr lvl="6" algn="ctr">
              <a:buNone/>
              <a:defRPr sz="1300">
                <a:solidFill>
                  <a:srgbClr val="FFB600"/>
                </a:solidFill>
                <a:latin typeface="Raleway ExtraBold"/>
                <a:ea typeface="Raleway ExtraBold"/>
                <a:cs typeface="Raleway ExtraBold"/>
                <a:sym typeface="Raleway ExtraBold"/>
              </a:defRPr>
            </a:lvl7pPr>
            <a:lvl8pPr lvl="7" algn="ctr">
              <a:buNone/>
              <a:defRPr sz="1300">
                <a:solidFill>
                  <a:srgbClr val="FFB600"/>
                </a:solidFill>
                <a:latin typeface="Raleway ExtraBold"/>
                <a:ea typeface="Raleway ExtraBold"/>
                <a:cs typeface="Raleway ExtraBold"/>
                <a:sym typeface="Raleway ExtraBold"/>
              </a:defRPr>
            </a:lvl8pPr>
            <a:lvl9pPr lvl="8" algn="ctr">
              <a:buNone/>
              <a:defRPr sz="1300">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41929749"/>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3"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5A4E53-6ACE-42B1-84E1-1529A61EAC1D}" type="datetimeFigureOut">
              <a:rPr lang="en-US" smtClean="0"/>
              <a:t>3/22/2024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4851083-8469-479F-A222-9CC9EF102F1A}" type="slidenum">
              <a:rPr lang="en-US" smtClean="0"/>
              <a:t>‹#›</a:t>
            </a:fld>
            <a:endParaRPr lang="en-US"/>
          </a:p>
        </p:txBody>
      </p:sp>
    </p:spTree>
    <p:extLst>
      <p:ext uri="{BB962C8B-B14F-4D97-AF65-F5344CB8AC3E}">
        <p14:creationId xmlns:p14="http://schemas.microsoft.com/office/powerpoint/2010/main" val="14598622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6.xml"/><Relationship Id="rId7" Type="http://schemas.openxmlformats.org/officeDocument/2006/relationships/image" Target="../media/image7.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notesSlide" Target="../notesSlides/notesSlide10.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0" Type="http://schemas.openxmlformats.org/officeDocument/2006/relationships/notesSlide" Target="../notesSlides/notesSlide15.xml"/><Relationship Id="rId4" Type="http://schemas.openxmlformats.org/officeDocument/2006/relationships/audio" Target="../media/media3.mp3"/><Relationship Id="rId9"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grpSp>
        <p:nvGrpSpPr>
          <p:cNvPr id="156" name="Google Shape;156;p27"/>
          <p:cNvGrpSpPr/>
          <p:nvPr/>
        </p:nvGrpSpPr>
        <p:grpSpPr>
          <a:xfrm>
            <a:off x="432775" y="4134975"/>
            <a:ext cx="812402" cy="555675"/>
            <a:chOff x="565325" y="4048325"/>
            <a:chExt cx="812402" cy="555675"/>
          </a:xfrm>
        </p:grpSpPr>
        <p:sp>
          <p:nvSpPr>
            <p:cNvPr id="157" name="Google Shape;157;p27"/>
            <p:cNvSpPr/>
            <p:nvPr/>
          </p:nvSpPr>
          <p:spPr>
            <a:xfrm flipH="1">
              <a:off x="713225" y="4537174"/>
              <a:ext cx="664502" cy="66826"/>
            </a:xfrm>
            <a:custGeom>
              <a:avLst/>
              <a:gdLst/>
              <a:ahLst/>
              <a:cxnLst/>
              <a:rect l="l" t="t" r="r" b="b"/>
              <a:pathLst>
                <a:path w="7289" h="733" fill="none" extrusionOk="0">
                  <a:moveTo>
                    <a:pt x="0" y="1"/>
                  </a:moveTo>
                  <a:cubicBezTo>
                    <a:pt x="732" y="1"/>
                    <a:pt x="732" y="733"/>
                    <a:pt x="1464" y="733"/>
                  </a:cubicBezTo>
                  <a:cubicBezTo>
                    <a:pt x="2196" y="733"/>
                    <a:pt x="2196" y="1"/>
                    <a:pt x="2913" y="1"/>
                  </a:cubicBezTo>
                  <a:cubicBezTo>
                    <a:pt x="3644" y="1"/>
                    <a:pt x="3644" y="733"/>
                    <a:pt x="4376" y="733"/>
                  </a:cubicBezTo>
                  <a:cubicBezTo>
                    <a:pt x="5108" y="733"/>
                    <a:pt x="5108" y="1"/>
                    <a:pt x="5840" y="1"/>
                  </a:cubicBezTo>
                  <a:cubicBezTo>
                    <a:pt x="6557" y="1"/>
                    <a:pt x="6572" y="733"/>
                    <a:pt x="7289" y="73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27"/>
            <p:cNvSpPr/>
            <p:nvPr/>
          </p:nvSpPr>
          <p:spPr>
            <a:xfrm>
              <a:off x="565325" y="4048325"/>
              <a:ext cx="147900" cy="1479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lbert Sans"/>
                <a:ea typeface="Albert Sans"/>
                <a:cs typeface="Albert Sans"/>
                <a:sym typeface="Albert Sans"/>
              </a:endParaRPr>
            </a:p>
          </p:txBody>
        </p:sp>
      </p:grpSp>
      <p:grpSp>
        <p:nvGrpSpPr>
          <p:cNvPr id="159" name="Google Shape;159;p27"/>
          <p:cNvGrpSpPr/>
          <p:nvPr/>
        </p:nvGrpSpPr>
        <p:grpSpPr>
          <a:xfrm>
            <a:off x="6140948" y="3809026"/>
            <a:ext cx="1985325" cy="1305371"/>
            <a:chOff x="6970075" y="3722775"/>
            <a:chExt cx="1546806" cy="1017040"/>
          </a:xfrm>
        </p:grpSpPr>
        <p:sp>
          <p:nvSpPr>
            <p:cNvPr id="160" name="Google Shape;160;p27"/>
            <p:cNvSpPr/>
            <p:nvPr/>
          </p:nvSpPr>
          <p:spPr>
            <a:xfrm>
              <a:off x="6970075" y="4084966"/>
              <a:ext cx="1385713" cy="293308"/>
            </a:xfrm>
            <a:custGeom>
              <a:avLst/>
              <a:gdLst/>
              <a:ahLst/>
              <a:cxnLst/>
              <a:rect l="l" t="t" r="r" b="b"/>
              <a:pathLst>
                <a:path w="32112" h="6797" extrusionOk="0">
                  <a:moveTo>
                    <a:pt x="1" y="1"/>
                  </a:moveTo>
                  <a:lnTo>
                    <a:pt x="61" y="1166"/>
                  </a:lnTo>
                  <a:lnTo>
                    <a:pt x="359" y="5766"/>
                  </a:lnTo>
                  <a:lnTo>
                    <a:pt x="419" y="6796"/>
                  </a:lnTo>
                  <a:lnTo>
                    <a:pt x="30513" y="6796"/>
                  </a:lnTo>
                  <a:cubicBezTo>
                    <a:pt x="30722" y="6602"/>
                    <a:pt x="32111" y="5243"/>
                    <a:pt x="31977" y="3122"/>
                  </a:cubicBezTo>
                  <a:cubicBezTo>
                    <a:pt x="31872" y="1345"/>
                    <a:pt x="30767" y="240"/>
                    <a:pt x="305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27"/>
            <p:cNvSpPr/>
            <p:nvPr/>
          </p:nvSpPr>
          <p:spPr>
            <a:xfrm>
              <a:off x="6972664" y="4135240"/>
              <a:ext cx="1320596" cy="198545"/>
            </a:xfrm>
            <a:custGeom>
              <a:avLst/>
              <a:gdLst/>
              <a:ahLst/>
              <a:cxnLst/>
              <a:rect l="l" t="t" r="r" b="b"/>
              <a:pathLst>
                <a:path w="30603" h="4601" extrusionOk="0">
                  <a:moveTo>
                    <a:pt x="1" y="1"/>
                  </a:moveTo>
                  <a:lnTo>
                    <a:pt x="299" y="4601"/>
                  </a:lnTo>
                  <a:lnTo>
                    <a:pt x="28795" y="4601"/>
                  </a:lnTo>
                  <a:cubicBezTo>
                    <a:pt x="29915" y="4168"/>
                    <a:pt x="30602" y="3062"/>
                    <a:pt x="30453" y="1957"/>
                  </a:cubicBezTo>
                  <a:cubicBezTo>
                    <a:pt x="30334" y="1076"/>
                    <a:pt x="29676" y="314"/>
                    <a:pt x="287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7"/>
            <p:cNvSpPr/>
            <p:nvPr/>
          </p:nvSpPr>
          <p:spPr>
            <a:xfrm>
              <a:off x="6975901" y="4186162"/>
              <a:ext cx="1247107" cy="43"/>
            </a:xfrm>
            <a:custGeom>
              <a:avLst/>
              <a:gdLst/>
              <a:ahLst/>
              <a:cxnLst/>
              <a:rect l="l" t="t" r="r" b="b"/>
              <a:pathLst>
                <a:path w="28900" h="1" fill="none" extrusionOk="0">
                  <a:moveTo>
                    <a:pt x="0" y="1"/>
                  </a:moveTo>
                  <a:lnTo>
                    <a:pt x="288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7"/>
            <p:cNvSpPr/>
            <p:nvPr/>
          </p:nvSpPr>
          <p:spPr>
            <a:xfrm>
              <a:off x="6975901" y="4237731"/>
              <a:ext cx="1247107" cy="43"/>
            </a:xfrm>
            <a:custGeom>
              <a:avLst/>
              <a:gdLst/>
              <a:ahLst/>
              <a:cxnLst/>
              <a:rect l="l" t="t" r="r" b="b"/>
              <a:pathLst>
                <a:path w="28900" h="1" fill="none" extrusionOk="0">
                  <a:moveTo>
                    <a:pt x="0" y="0"/>
                  </a:moveTo>
                  <a:lnTo>
                    <a:pt x="288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7"/>
            <p:cNvSpPr/>
            <p:nvPr/>
          </p:nvSpPr>
          <p:spPr>
            <a:xfrm>
              <a:off x="6975901" y="4289300"/>
              <a:ext cx="1247107" cy="43"/>
            </a:xfrm>
            <a:custGeom>
              <a:avLst/>
              <a:gdLst/>
              <a:ahLst/>
              <a:cxnLst/>
              <a:rect l="l" t="t" r="r" b="b"/>
              <a:pathLst>
                <a:path w="28900" h="1" fill="none" extrusionOk="0">
                  <a:moveTo>
                    <a:pt x="0" y="0"/>
                  </a:moveTo>
                  <a:lnTo>
                    <a:pt x="288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7"/>
            <p:cNvSpPr/>
            <p:nvPr/>
          </p:nvSpPr>
          <p:spPr>
            <a:xfrm>
              <a:off x="7112526" y="3722775"/>
              <a:ext cx="1404355" cy="362222"/>
            </a:xfrm>
            <a:custGeom>
              <a:avLst/>
              <a:gdLst/>
              <a:ahLst/>
              <a:cxnLst/>
              <a:rect l="l" t="t" r="r" b="b"/>
              <a:pathLst>
                <a:path w="32544" h="8394" extrusionOk="0">
                  <a:moveTo>
                    <a:pt x="1897" y="0"/>
                  </a:moveTo>
                  <a:cubicBezTo>
                    <a:pt x="1584" y="314"/>
                    <a:pt x="225" y="1703"/>
                    <a:pt x="120" y="3928"/>
                  </a:cubicBezTo>
                  <a:cubicBezTo>
                    <a:pt x="1" y="6482"/>
                    <a:pt x="1643" y="8140"/>
                    <a:pt x="1897" y="8394"/>
                  </a:cubicBezTo>
                  <a:lnTo>
                    <a:pt x="32544" y="8394"/>
                  </a:lnTo>
                  <a:lnTo>
                    <a:pt x="32499" y="7289"/>
                  </a:lnTo>
                  <a:lnTo>
                    <a:pt x="32320" y="1106"/>
                  </a:lnTo>
                  <a:lnTo>
                    <a:pt x="3229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27"/>
            <p:cNvSpPr/>
            <p:nvPr/>
          </p:nvSpPr>
          <p:spPr>
            <a:xfrm>
              <a:off x="7592698" y="3770460"/>
              <a:ext cx="922903" cy="266855"/>
            </a:xfrm>
            <a:custGeom>
              <a:avLst/>
              <a:gdLst/>
              <a:ahLst/>
              <a:cxnLst/>
              <a:rect l="l" t="t" r="r" b="b"/>
              <a:pathLst>
                <a:path w="21387" h="6184" extrusionOk="0">
                  <a:moveTo>
                    <a:pt x="1867" y="1"/>
                  </a:moveTo>
                  <a:cubicBezTo>
                    <a:pt x="1688" y="105"/>
                    <a:pt x="329" y="1001"/>
                    <a:pt x="149" y="2689"/>
                  </a:cubicBezTo>
                  <a:cubicBezTo>
                    <a:pt x="0" y="4063"/>
                    <a:pt x="672" y="5407"/>
                    <a:pt x="1867" y="6184"/>
                  </a:cubicBezTo>
                  <a:lnTo>
                    <a:pt x="21387" y="6184"/>
                  </a:lnTo>
                  <a:lnTo>
                    <a:pt x="2119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27"/>
            <p:cNvSpPr/>
            <p:nvPr/>
          </p:nvSpPr>
          <p:spPr>
            <a:xfrm>
              <a:off x="7191799" y="3864579"/>
              <a:ext cx="333224" cy="79271"/>
            </a:xfrm>
            <a:custGeom>
              <a:avLst/>
              <a:gdLst/>
              <a:ahLst/>
              <a:cxnLst/>
              <a:rect l="l" t="t" r="r" b="b"/>
              <a:pathLst>
                <a:path w="7722" h="1837" extrusionOk="0">
                  <a:moveTo>
                    <a:pt x="3869" y="0"/>
                  </a:moveTo>
                  <a:cubicBezTo>
                    <a:pt x="1733" y="0"/>
                    <a:pt x="1" y="403"/>
                    <a:pt x="1" y="911"/>
                  </a:cubicBezTo>
                  <a:cubicBezTo>
                    <a:pt x="1" y="1419"/>
                    <a:pt x="1733" y="1837"/>
                    <a:pt x="3869" y="1837"/>
                  </a:cubicBezTo>
                  <a:cubicBezTo>
                    <a:pt x="5989" y="1837"/>
                    <a:pt x="7722" y="1419"/>
                    <a:pt x="7722" y="911"/>
                  </a:cubicBezTo>
                  <a:cubicBezTo>
                    <a:pt x="7722" y="403"/>
                    <a:pt x="5989" y="0"/>
                    <a:pt x="38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27"/>
            <p:cNvSpPr/>
            <p:nvPr/>
          </p:nvSpPr>
          <p:spPr>
            <a:xfrm>
              <a:off x="7660363" y="3854265"/>
              <a:ext cx="850104" cy="43"/>
            </a:xfrm>
            <a:custGeom>
              <a:avLst/>
              <a:gdLst/>
              <a:ahLst/>
              <a:cxnLst/>
              <a:rect l="l" t="t" r="r" b="b"/>
              <a:pathLst>
                <a:path w="19700" h="1" fill="none" extrusionOk="0">
                  <a:moveTo>
                    <a:pt x="0" y="0"/>
                  </a:moveTo>
                  <a:lnTo>
                    <a:pt x="196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7"/>
            <p:cNvSpPr/>
            <p:nvPr/>
          </p:nvSpPr>
          <p:spPr>
            <a:xfrm>
              <a:off x="7660363" y="3905791"/>
              <a:ext cx="850104" cy="43"/>
            </a:xfrm>
            <a:custGeom>
              <a:avLst/>
              <a:gdLst/>
              <a:ahLst/>
              <a:cxnLst/>
              <a:rect l="l" t="t" r="r" b="b"/>
              <a:pathLst>
                <a:path w="19700" h="1" fill="none" extrusionOk="0">
                  <a:moveTo>
                    <a:pt x="0" y="1"/>
                  </a:moveTo>
                  <a:lnTo>
                    <a:pt x="19699" y="1"/>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7"/>
            <p:cNvSpPr/>
            <p:nvPr/>
          </p:nvSpPr>
          <p:spPr>
            <a:xfrm>
              <a:off x="7660363" y="3957360"/>
              <a:ext cx="850104" cy="43"/>
            </a:xfrm>
            <a:custGeom>
              <a:avLst/>
              <a:gdLst/>
              <a:ahLst/>
              <a:cxnLst/>
              <a:rect l="l" t="t" r="r" b="b"/>
              <a:pathLst>
                <a:path w="19700" h="1" fill="none" extrusionOk="0">
                  <a:moveTo>
                    <a:pt x="0" y="1"/>
                  </a:moveTo>
                  <a:lnTo>
                    <a:pt x="196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27"/>
            <p:cNvSpPr/>
            <p:nvPr/>
          </p:nvSpPr>
          <p:spPr>
            <a:xfrm>
              <a:off x="7112526" y="4377593"/>
              <a:ext cx="1404355" cy="362222"/>
            </a:xfrm>
            <a:custGeom>
              <a:avLst/>
              <a:gdLst/>
              <a:ahLst/>
              <a:cxnLst/>
              <a:rect l="l" t="t" r="r" b="b"/>
              <a:pathLst>
                <a:path w="32544" h="8394" extrusionOk="0">
                  <a:moveTo>
                    <a:pt x="1897" y="0"/>
                  </a:moveTo>
                  <a:cubicBezTo>
                    <a:pt x="1584" y="314"/>
                    <a:pt x="225" y="1703"/>
                    <a:pt x="120" y="3928"/>
                  </a:cubicBezTo>
                  <a:cubicBezTo>
                    <a:pt x="1" y="6482"/>
                    <a:pt x="1643" y="8140"/>
                    <a:pt x="1897" y="8394"/>
                  </a:cubicBezTo>
                  <a:lnTo>
                    <a:pt x="32544" y="8394"/>
                  </a:lnTo>
                  <a:lnTo>
                    <a:pt x="32499" y="7288"/>
                  </a:lnTo>
                  <a:lnTo>
                    <a:pt x="32320" y="1105"/>
                  </a:lnTo>
                  <a:lnTo>
                    <a:pt x="3229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27"/>
            <p:cNvSpPr/>
            <p:nvPr/>
          </p:nvSpPr>
          <p:spPr>
            <a:xfrm>
              <a:off x="7592698" y="4425278"/>
              <a:ext cx="922903" cy="267502"/>
            </a:xfrm>
            <a:custGeom>
              <a:avLst/>
              <a:gdLst/>
              <a:ahLst/>
              <a:cxnLst/>
              <a:rect l="l" t="t" r="r" b="b"/>
              <a:pathLst>
                <a:path w="21387" h="6199" extrusionOk="0">
                  <a:moveTo>
                    <a:pt x="1867" y="0"/>
                  </a:moveTo>
                  <a:cubicBezTo>
                    <a:pt x="1688" y="120"/>
                    <a:pt x="329" y="1001"/>
                    <a:pt x="149" y="2704"/>
                  </a:cubicBezTo>
                  <a:cubicBezTo>
                    <a:pt x="0" y="4063"/>
                    <a:pt x="672" y="5407"/>
                    <a:pt x="1867" y="6198"/>
                  </a:cubicBezTo>
                  <a:lnTo>
                    <a:pt x="21387" y="6198"/>
                  </a:lnTo>
                  <a:lnTo>
                    <a:pt x="2119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7"/>
            <p:cNvSpPr/>
            <p:nvPr/>
          </p:nvSpPr>
          <p:spPr>
            <a:xfrm>
              <a:off x="7660363" y="4509040"/>
              <a:ext cx="850104" cy="43"/>
            </a:xfrm>
            <a:custGeom>
              <a:avLst/>
              <a:gdLst/>
              <a:ahLst/>
              <a:cxnLst/>
              <a:rect l="l" t="t" r="r" b="b"/>
              <a:pathLst>
                <a:path w="19700" h="1" fill="none" extrusionOk="0">
                  <a:moveTo>
                    <a:pt x="0" y="1"/>
                  </a:moveTo>
                  <a:lnTo>
                    <a:pt x="196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7"/>
            <p:cNvSpPr/>
            <p:nvPr/>
          </p:nvSpPr>
          <p:spPr>
            <a:xfrm>
              <a:off x="7660363" y="4560609"/>
              <a:ext cx="850104" cy="43"/>
            </a:xfrm>
            <a:custGeom>
              <a:avLst/>
              <a:gdLst/>
              <a:ahLst/>
              <a:cxnLst/>
              <a:rect l="l" t="t" r="r" b="b"/>
              <a:pathLst>
                <a:path w="19700" h="1" fill="none" extrusionOk="0">
                  <a:moveTo>
                    <a:pt x="0" y="1"/>
                  </a:moveTo>
                  <a:lnTo>
                    <a:pt x="196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7"/>
            <p:cNvSpPr/>
            <p:nvPr/>
          </p:nvSpPr>
          <p:spPr>
            <a:xfrm>
              <a:off x="7660363" y="4612825"/>
              <a:ext cx="850104" cy="43"/>
            </a:xfrm>
            <a:custGeom>
              <a:avLst/>
              <a:gdLst/>
              <a:ahLst/>
              <a:cxnLst/>
              <a:rect l="l" t="t" r="r" b="b"/>
              <a:pathLst>
                <a:path w="19700" h="1" fill="none" extrusionOk="0">
                  <a:moveTo>
                    <a:pt x="0" y="0"/>
                  </a:moveTo>
                  <a:lnTo>
                    <a:pt x="196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27"/>
            <p:cNvSpPr/>
            <p:nvPr/>
          </p:nvSpPr>
          <p:spPr>
            <a:xfrm>
              <a:off x="7159563" y="4474258"/>
              <a:ext cx="376419" cy="154702"/>
            </a:xfrm>
            <a:custGeom>
              <a:avLst/>
              <a:gdLst/>
              <a:ahLst/>
              <a:cxnLst/>
              <a:rect l="l" t="t" r="r" b="b"/>
              <a:pathLst>
                <a:path w="8723" h="3585" fill="none" extrusionOk="0">
                  <a:moveTo>
                    <a:pt x="8723" y="3585"/>
                  </a:moveTo>
                  <a:lnTo>
                    <a:pt x="748" y="3585"/>
                  </a:lnTo>
                  <a:cubicBezTo>
                    <a:pt x="628" y="3435"/>
                    <a:pt x="1" y="2704"/>
                    <a:pt x="75" y="1613"/>
                  </a:cubicBezTo>
                  <a:cubicBezTo>
                    <a:pt x="135" y="747"/>
                    <a:pt x="583" y="180"/>
                    <a:pt x="748" y="0"/>
                  </a:cubicBezTo>
                  <a:lnTo>
                    <a:pt x="8723" y="0"/>
                  </a:lnTo>
                  <a:cubicBezTo>
                    <a:pt x="8559" y="284"/>
                    <a:pt x="8260" y="926"/>
                    <a:pt x="8260" y="1793"/>
                  </a:cubicBezTo>
                  <a:cubicBezTo>
                    <a:pt x="8260" y="2659"/>
                    <a:pt x="8559" y="3301"/>
                    <a:pt x="8723" y="3585"/>
                  </a:cubicBez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7"/>
            <p:cNvSpPr/>
            <p:nvPr/>
          </p:nvSpPr>
          <p:spPr>
            <a:xfrm>
              <a:off x="7194388" y="4084966"/>
              <a:ext cx="1092406" cy="43"/>
            </a:xfrm>
            <a:custGeom>
              <a:avLst/>
              <a:gdLst/>
              <a:ahLst/>
              <a:cxnLst/>
              <a:rect l="l" t="t" r="r" b="b"/>
              <a:pathLst>
                <a:path w="25315" h="1" fill="none" extrusionOk="0">
                  <a:moveTo>
                    <a:pt x="0" y="1"/>
                  </a:moveTo>
                  <a:lnTo>
                    <a:pt x="25315"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7"/>
            <p:cNvSpPr/>
            <p:nvPr/>
          </p:nvSpPr>
          <p:spPr>
            <a:xfrm>
              <a:off x="7194388" y="4377593"/>
              <a:ext cx="1092406" cy="690"/>
            </a:xfrm>
            <a:custGeom>
              <a:avLst/>
              <a:gdLst/>
              <a:ahLst/>
              <a:cxnLst/>
              <a:rect l="l" t="t" r="r" b="b"/>
              <a:pathLst>
                <a:path w="25315" h="16" fill="none" extrusionOk="0">
                  <a:moveTo>
                    <a:pt x="25315" y="15"/>
                  </a:moveTo>
                  <a:lnTo>
                    <a:pt x="0"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27"/>
          <p:cNvSpPr/>
          <p:nvPr/>
        </p:nvSpPr>
        <p:spPr>
          <a:xfrm rot="1189787">
            <a:off x="1060878" y="498039"/>
            <a:ext cx="446825" cy="339484"/>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9050" cap="flat" cmpd="sng">
                  <a:solidFill>
                    <a:srgbClr val="EC687C"/>
                  </a:solidFill>
                  <a:prstDash val="solid"/>
                  <a:round/>
                  <a:headEnd type="none" w="sm" len="sm"/>
                  <a:tailEnd type="none" w="sm" len="sm"/>
                </a:ln>
                <a:noFill/>
                <a:effectLst/>
                <a:uLnTx/>
                <a:uFillTx/>
                <a:latin typeface="Baloo"/>
                <a:cs typeface="Arial"/>
                <a:sym typeface="Arial"/>
              </a:rPr>
              <a:t>+1</a:t>
            </a:r>
          </a:p>
        </p:txBody>
      </p:sp>
      <p:sp>
        <p:nvSpPr>
          <p:cNvPr id="180" name="Google Shape;180;p27"/>
          <p:cNvSpPr/>
          <p:nvPr/>
        </p:nvSpPr>
        <p:spPr>
          <a:xfrm rot="-968752">
            <a:off x="8472351" y="369762"/>
            <a:ext cx="284751" cy="33947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9050" cap="flat" cmpd="sng">
                  <a:solidFill>
                    <a:srgbClr val="EC687C"/>
                  </a:solidFill>
                  <a:prstDash val="solid"/>
                  <a:round/>
                  <a:headEnd type="none" w="sm" len="sm"/>
                  <a:tailEnd type="none" w="sm" len="sm"/>
                </a:ln>
                <a:noFill/>
                <a:effectLst/>
                <a:uLnTx/>
                <a:uFillTx/>
                <a:latin typeface="Baloo"/>
                <a:cs typeface="Arial"/>
                <a:sym typeface="Arial"/>
              </a:rPr>
              <a:t>0</a:t>
            </a:r>
          </a:p>
        </p:txBody>
      </p:sp>
      <p:sp>
        <p:nvSpPr>
          <p:cNvPr id="181" name="Google Shape;181;p27"/>
          <p:cNvSpPr/>
          <p:nvPr/>
        </p:nvSpPr>
        <p:spPr>
          <a:xfrm rot="-257646">
            <a:off x="3193744" y="4422604"/>
            <a:ext cx="446836" cy="36279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9050" cap="flat" cmpd="sng">
                  <a:solidFill>
                    <a:srgbClr val="EC687C"/>
                  </a:solidFill>
                  <a:prstDash val="solid"/>
                  <a:round/>
                  <a:headEnd type="none" w="sm" len="sm"/>
                  <a:tailEnd type="none" w="sm" len="sm"/>
                </a:ln>
                <a:noFill/>
                <a:effectLst/>
                <a:uLnTx/>
                <a:uFillTx/>
                <a:latin typeface="Baloo"/>
                <a:cs typeface="Arial"/>
                <a:sym typeface="Arial"/>
              </a:rPr>
              <a:t>-3</a:t>
            </a:r>
          </a:p>
        </p:txBody>
      </p:sp>
      <p:grpSp>
        <p:nvGrpSpPr>
          <p:cNvPr id="182" name="Google Shape;182;p27"/>
          <p:cNvGrpSpPr/>
          <p:nvPr/>
        </p:nvGrpSpPr>
        <p:grpSpPr>
          <a:xfrm>
            <a:off x="7957753" y="3189066"/>
            <a:ext cx="1037321" cy="1954710"/>
            <a:chOff x="7393446" y="2649287"/>
            <a:chExt cx="1037321" cy="1954710"/>
          </a:xfrm>
        </p:grpSpPr>
        <p:grpSp>
          <p:nvGrpSpPr>
            <p:cNvPr id="183" name="Google Shape;183;p27"/>
            <p:cNvGrpSpPr/>
            <p:nvPr/>
          </p:nvGrpSpPr>
          <p:grpSpPr>
            <a:xfrm>
              <a:off x="7393446" y="2649287"/>
              <a:ext cx="1037321" cy="1954707"/>
              <a:chOff x="5440801" y="2812401"/>
              <a:chExt cx="867906" cy="1635464"/>
            </a:xfrm>
          </p:grpSpPr>
          <p:sp>
            <p:nvSpPr>
              <p:cNvPr id="184" name="Google Shape;184;p27"/>
              <p:cNvSpPr/>
              <p:nvPr/>
            </p:nvSpPr>
            <p:spPr>
              <a:xfrm>
                <a:off x="5440801" y="3520700"/>
                <a:ext cx="733988" cy="156741"/>
              </a:xfrm>
              <a:custGeom>
                <a:avLst/>
                <a:gdLst/>
                <a:ahLst/>
                <a:cxnLst/>
                <a:rect l="l" t="t" r="r" b="b"/>
                <a:pathLst>
                  <a:path w="19237" h="4108" extrusionOk="0">
                    <a:moveTo>
                      <a:pt x="9619" y="1"/>
                    </a:moveTo>
                    <a:cubicBezTo>
                      <a:pt x="8678" y="1"/>
                      <a:pt x="7782" y="16"/>
                      <a:pt x="6916" y="75"/>
                    </a:cubicBezTo>
                    <a:cubicBezTo>
                      <a:pt x="3033" y="314"/>
                      <a:pt x="165" y="1076"/>
                      <a:pt x="1" y="1972"/>
                    </a:cubicBezTo>
                    <a:lnTo>
                      <a:pt x="31" y="2196"/>
                    </a:lnTo>
                    <a:cubicBezTo>
                      <a:pt x="374" y="3256"/>
                      <a:pt x="4631" y="4108"/>
                      <a:pt x="9619" y="4108"/>
                    </a:cubicBezTo>
                    <a:cubicBezTo>
                      <a:pt x="14592" y="4108"/>
                      <a:pt x="18699" y="3301"/>
                      <a:pt x="19192" y="2256"/>
                    </a:cubicBezTo>
                    <a:lnTo>
                      <a:pt x="19237" y="1972"/>
                    </a:lnTo>
                    <a:lnTo>
                      <a:pt x="19237" y="1957"/>
                    </a:lnTo>
                    <a:cubicBezTo>
                      <a:pt x="19073" y="1151"/>
                      <a:pt x="16683" y="449"/>
                      <a:pt x="13323" y="150"/>
                    </a:cubicBezTo>
                    <a:cubicBezTo>
                      <a:pt x="12188" y="45"/>
                      <a:pt x="10933" y="1"/>
                      <a:pt x="96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27"/>
              <p:cNvSpPr/>
              <p:nvPr/>
            </p:nvSpPr>
            <p:spPr>
              <a:xfrm>
                <a:off x="6173061" y="3595941"/>
                <a:ext cx="1717" cy="10836"/>
              </a:xfrm>
              <a:custGeom>
                <a:avLst/>
                <a:gdLst/>
                <a:ahLst/>
                <a:cxnLst/>
                <a:rect l="l" t="t" r="r" b="b"/>
                <a:pathLst>
                  <a:path w="45" h="284" extrusionOk="0">
                    <a:moveTo>
                      <a:pt x="45" y="0"/>
                    </a:moveTo>
                    <a:lnTo>
                      <a:pt x="0" y="284"/>
                    </a:lnTo>
                    <a:cubicBezTo>
                      <a:pt x="30" y="224"/>
                      <a:pt x="45" y="149"/>
                      <a:pt x="45" y="75"/>
                    </a:cubicBezTo>
                    <a:cubicBezTo>
                      <a:pt x="45" y="60"/>
                      <a:pt x="45" y="30"/>
                      <a:pt x="45" y="0"/>
                    </a:cubicBezTo>
                    <a:close/>
                  </a:path>
                </a:pathLst>
              </a:custGeom>
              <a:solidFill>
                <a:srgbClr val="56B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27"/>
              <p:cNvSpPr/>
              <p:nvPr/>
            </p:nvSpPr>
            <p:spPr>
              <a:xfrm>
                <a:off x="5694375" y="2812401"/>
                <a:ext cx="250793" cy="1047965"/>
              </a:xfrm>
              <a:custGeom>
                <a:avLst/>
                <a:gdLst/>
                <a:ahLst/>
                <a:cxnLst/>
                <a:rect l="l" t="t" r="r" b="b"/>
                <a:pathLst>
                  <a:path w="6573" h="27466" extrusionOk="0">
                    <a:moveTo>
                      <a:pt x="1" y="1"/>
                    </a:moveTo>
                    <a:lnTo>
                      <a:pt x="1" y="27466"/>
                    </a:lnTo>
                    <a:lnTo>
                      <a:pt x="6572" y="27466"/>
                    </a:lnTo>
                    <a:lnTo>
                      <a:pt x="65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7"/>
              <p:cNvSpPr/>
              <p:nvPr/>
            </p:nvSpPr>
            <p:spPr>
              <a:xfrm>
                <a:off x="5852220" y="2888176"/>
                <a:ext cx="92946" cy="38"/>
              </a:xfrm>
              <a:custGeom>
                <a:avLst/>
                <a:gdLst/>
                <a:ahLst/>
                <a:cxnLst/>
                <a:rect l="l" t="t" r="r" b="b"/>
                <a:pathLst>
                  <a:path w="2436" h="1" fill="none" extrusionOk="0">
                    <a:moveTo>
                      <a:pt x="2435"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7"/>
              <p:cNvSpPr/>
              <p:nvPr/>
            </p:nvSpPr>
            <p:spPr>
              <a:xfrm>
                <a:off x="5868169" y="2970246"/>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7"/>
              <p:cNvSpPr/>
              <p:nvPr/>
            </p:nvSpPr>
            <p:spPr>
              <a:xfrm>
                <a:off x="5852220" y="3051744"/>
                <a:ext cx="92946" cy="38"/>
              </a:xfrm>
              <a:custGeom>
                <a:avLst/>
                <a:gdLst/>
                <a:ahLst/>
                <a:cxnLst/>
                <a:rect l="l" t="t" r="r" b="b"/>
                <a:pathLst>
                  <a:path w="2436" h="1" fill="none" extrusionOk="0">
                    <a:moveTo>
                      <a:pt x="2435" y="0"/>
                    </a:moveTo>
                    <a:lnTo>
                      <a:pt x="1"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7"/>
              <p:cNvSpPr/>
              <p:nvPr/>
            </p:nvSpPr>
            <p:spPr>
              <a:xfrm>
                <a:off x="5868169" y="3133776"/>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7"/>
              <p:cNvSpPr/>
              <p:nvPr/>
            </p:nvSpPr>
            <p:spPr>
              <a:xfrm>
                <a:off x="5852220" y="3215274"/>
                <a:ext cx="92946" cy="38"/>
              </a:xfrm>
              <a:custGeom>
                <a:avLst/>
                <a:gdLst/>
                <a:ahLst/>
                <a:cxnLst/>
                <a:rect l="l" t="t" r="r" b="b"/>
                <a:pathLst>
                  <a:path w="2436" h="1" fill="none" extrusionOk="0">
                    <a:moveTo>
                      <a:pt x="2435"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a:off x="5868169" y="3297344"/>
                <a:ext cx="76997" cy="38"/>
              </a:xfrm>
              <a:custGeom>
                <a:avLst/>
                <a:gdLst/>
                <a:ahLst/>
                <a:cxnLst/>
                <a:rect l="l" t="t" r="r" b="b"/>
                <a:pathLst>
                  <a:path w="2018" h="1" fill="none" extrusionOk="0">
                    <a:moveTo>
                      <a:pt x="2017" y="0"/>
                    </a:moveTo>
                    <a:lnTo>
                      <a:pt x="1"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7"/>
              <p:cNvSpPr/>
              <p:nvPr/>
            </p:nvSpPr>
            <p:spPr>
              <a:xfrm>
                <a:off x="5852220" y="3378804"/>
                <a:ext cx="92946" cy="38"/>
              </a:xfrm>
              <a:custGeom>
                <a:avLst/>
                <a:gdLst/>
                <a:ahLst/>
                <a:cxnLst/>
                <a:rect l="l" t="t" r="r" b="b"/>
                <a:pathLst>
                  <a:path w="2436" h="1" fill="none" extrusionOk="0">
                    <a:moveTo>
                      <a:pt x="2435"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7"/>
              <p:cNvSpPr/>
              <p:nvPr/>
            </p:nvSpPr>
            <p:spPr>
              <a:xfrm>
                <a:off x="5868169" y="3460874"/>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a:off x="5852220" y="3542372"/>
                <a:ext cx="92946" cy="38"/>
              </a:xfrm>
              <a:custGeom>
                <a:avLst/>
                <a:gdLst/>
                <a:ahLst/>
                <a:cxnLst/>
                <a:rect l="l" t="t" r="r" b="b"/>
                <a:pathLst>
                  <a:path w="2436" h="1" fill="none" extrusionOk="0">
                    <a:moveTo>
                      <a:pt x="2435" y="0"/>
                    </a:moveTo>
                    <a:lnTo>
                      <a:pt x="1"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7"/>
              <p:cNvSpPr/>
              <p:nvPr/>
            </p:nvSpPr>
            <p:spPr>
              <a:xfrm>
                <a:off x="5868169" y="3624404"/>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7"/>
              <p:cNvSpPr/>
              <p:nvPr/>
            </p:nvSpPr>
            <p:spPr>
              <a:xfrm>
                <a:off x="5852220" y="3705902"/>
                <a:ext cx="92946" cy="38"/>
              </a:xfrm>
              <a:custGeom>
                <a:avLst/>
                <a:gdLst/>
                <a:ahLst/>
                <a:cxnLst/>
                <a:rect l="l" t="t" r="r" b="b"/>
                <a:pathLst>
                  <a:path w="2436" h="1" fill="none" extrusionOk="0">
                    <a:moveTo>
                      <a:pt x="2435" y="1"/>
                    </a:moveTo>
                    <a:lnTo>
                      <a:pt x="1" y="1"/>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7"/>
              <p:cNvSpPr/>
              <p:nvPr/>
            </p:nvSpPr>
            <p:spPr>
              <a:xfrm>
                <a:off x="5868169" y="3787972"/>
                <a:ext cx="76997" cy="38"/>
              </a:xfrm>
              <a:custGeom>
                <a:avLst/>
                <a:gdLst/>
                <a:ahLst/>
                <a:cxnLst/>
                <a:rect l="l" t="t" r="r" b="b"/>
                <a:pathLst>
                  <a:path w="2018" h="1" fill="none" extrusionOk="0">
                    <a:moveTo>
                      <a:pt x="2017" y="0"/>
                    </a:moveTo>
                    <a:lnTo>
                      <a:pt x="1" y="0"/>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7"/>
              <p:cNvSpPr/>
              <p:nvPr/>
            </p:nvSpPr>
            <p:spPr>
              <a:xfrm>
                <a:off x="6053943" y="3061283"/>
                <a:ext cx="152773" cy="281126"/>
              </a:xfrm>
              <a:custGeom>
                <a:avLst/>
                <a:gdLst/>
                <a:ahLst/>
                <a:cxnLst/>
                <a:rect l="l" t="t" r="r" b="b"/>
                <a:pathLst>
                  <a:path w="4004" h="7368" extrusionOk="0">
                    <a:moveTo>
                      <a:pt x="4003" y="333"/>
                    </a:moveTo>
                    <a:lnTo>
                      <a:pt x="3999" y="346"/>
                    </a:lnTo>
                    <a:lnTo>
                      <a:pt x="3999" y="346"/>
                    </a:lnTo>
                    <a:lnTo>
                      <a:pt x="4003" y="348"/>
                    </a:lnTo>
                    <a:lnTo>
                      <a:pt x="4003" y="333"/>
                    </a:lnTo>
                    <a:close/>
                    <a:moveTo>
                      <a:pt x="2886" y="1"/>
                    </a:moveTo>
                    <a:cubicBezTo>
                      <a:pt x="2573" y="1"/>
                      <a:pt x="2286" y="197"/>
                      <a:pt x="2181" y="512"/>
                    </a:cubicBezTo>
                    <a:lnTo>
                      <a:pt x="135" y="6411"/>
                    </a:lnTo>
                    <a:cubicBezTo>
                      <a:pt x="1" y="6800"/>
                      <a:pt x="210" y="7233"/>
                      <a:pt x="598" y="7367"/>
                    </a:cubicBezTo>
                    <a:lnTo>
                      <a:pt x="2689" y="1363"/>
                    </a:lnTo>
                    <a:cubicBezTo>
                      <a:pt x="2760" y="1163"/>
                      <a:pt x="2952" y="1037"/>
                      <a:pt x="3154" y="1037"/>
                    </a:cubicBezTo>
                    <a:cubicBezTo>
                      <a:pt x="3208" y="1037"/>
                      <a:pt x="3263" y="1046"/>
                      <a:pt x="3316" y="1065"/>
                    </a:cubicBezTo>
                    <a:lnTo>
                      <a:pt x="3705" y="1199"/>
                    </a:lnTo>
                    <a:lnTo>
                      <a:pt x="3999" y="346"/>
                    </a:lnTo>
                    <a:lnTo>
                      <a:pt x="3999" y="346"/>
                    </a:lnTo>
                    <a:lnTo>
                      <a:pt x="3152" y="49"/>
                    </a:lnTo>
                    <a:cubicBezTo>
                      <a:pt x="3064" y="16"/>
                      <a:pt x="2974" y="1"/>
                      <a:pt x="28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7"/>
              <p:cNvSpPr/>
              <p:nvPr/>
            </p:nvSpPr>
            <p:spPr>
              <a:xfrm>
                <a:off x="5852220" y="2997603"/>
                <a:ext cx="456486" cy="1084441"/>
              </a:xfrm>
              <a:custGeom>
                <a:avLst/>
                <a:gdLst/>
                <a:ahLst/>
                <a:cxnLst/>
                <a:rect l="l" t="t" r="r" b="b"/>
                <a:pathLst>
                  <a:path w="11964" h="28422" extrusionOk="0">
                    <a:moveTo>
                      <a:pt x="9529" y="0"/>
                    </a:moveTo>
                    <a:cubicBezTo>
                      <a:pt x="9455" y="75"/>
                      <a:pt x="9395" y="165"/>
                      <a:pt x="9350" y="269"/>
                    </a:cubicBezTo>
                    <a:lnTo>
                      <a:pt x="9335" y="284"/>
                    </a:lnTo>
                    <a:lnTo>
                      <a:pt x="5661" y="10993"/>
                    </a:lnTo>
                    <a:lnTo>
                      <a:pt x="5631" y="11082"/>
                    </a:lnTo>
                    <a:lnTo>
                      <a:pt x="5348" y="11918"/>
                    </a:lnTo>
                    <a:lnTo>
                      <a:pt x="1" y="27540"/>
                    </a:lnTo>
                    <a:lnTo>
                      <a:pt x="2585" y="28422"/>
                    </a:lnTo>
                    <a:lnTo>
                      <a:pt x="7946" y="12755"/>
                    </a:lnTo>
                    <a:lnTo>
                      <a:pt x="8230" y="11948"/>
                    </a:lnTo>
                    <a:lnTo>
                      <a:pt x="11919" y="1180"/>
                    </a:lnTo>
                    <a:cubicBezTo>
                      <a:pt x="11964" y="1061"/>
                      <a:pt x="11964" y="941"/>
                      <a:pt x="11934" y="822"/>
                    </a:cubicBezTo>
                    <a:lnTo>
                      <a:pt x="95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7"/>
              <p:cNvSpPr/>
              <p:nvPr/>
            </p:nvSpPr>
            <p:spPr>
              <a:xfrm>
                <a:off x="6056232" y="3420430"/>
                <a:ext cx="110001" cy="63261"/>
              </a:xfrm>
              <a:custGeom>
                <a:avLst/>
                <a:gdLst/>
                <a:ahLst/>
                <a:cxnLst/>
                <a:rect l="l" t="t" r="r" b="b"/>
                <a:pathLst>
                  <a:path w="2883" h="1658" extrusionOk="0">
                    <a:moveTo>
                      <a:pt x="284" y="0"/>
                    </a:moveTo>
                    <a:lnTo>
                      <a:pt x="1" y="822"/>
                    </a:lnTo>
                    <a:lnTo>
                      <a:pt x="2599" y="1658"/>
                    </a:lnTo>
                    <a:lnTo>
                      <a:pt x="2883" y="866"/>
                    </a:lnTo>
                    <a:lnTo>
                      <a:pt x="2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7"/>
              <p:cNvSpPr/>
              <p:nvPr/>
            </p:nvSpPr>
            <p:spPr>
              <a:xfrm>
                <a:off x="5852220" y="4047804"/>
                <a:ext cx="98631" cy="107177"/>
              </a:xfrm>
              <a:custGeom>
                <a:avLst/>
                <a:gdLst/>
                <a:ahLst/>
                <a:cxnLst/>
                <a:rect l="l" t="t" r="r" b="b"/>
                <a:pathLst>
                  <a:path w="2585" h="2809" extrusionOk="0">
                    <a:moveTo>
                      <a:pt x="1" y="0"/>
                    </a:moveTo>
                    <a:lnTo>
                      <a:pt x="344" y="2644"/>
                    </a:lnTo>
                    <a:lnTo>
                      <a:pt x="792" y="2808"/>
                    </a:lnTo>
                    <a:lnTo>
                      <a:pt x="2585" y="897"/>
                    </a:lnTo>
                    <a:lnTo>
                      <a:pt x="1" y="0"/>
                    </a:lnTo>
                    <a:close/>
                  </a:path>
                </a:pathLst>
              </a:custGeom>
              <a:solidFill>
                <a:srgbClr val="64D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7"/>
              <p:cNvSpPr/>
              <p:nvPr/>
            </p:nvSpPr>
            <p:spPr>
              <a:xfrm>
                <a:off x="6208392" y="2991651"/>
                <a:ext cx="100309" cy="51013"/>
              </a:xfrm>
              <a:custGeom>
                <a:avLst/>
                <a:gdLst/>
                <a:ahLst/>
                <a:cxnLst/>
                <a:rect l="l" t="t" r="r" b="b"/>
                <a:pathLst>
                  <a:path w="2629" h="1337" extrusionOk="0">
                    <a:moveTo>
                      <a:pt x="611" y="0"/>
                    </a:moveTo>
                    <a:cubicBezTo>
                      <a:pt x="513" y="0"/>
                      <a:pt x="416" y="23"/>
                      <a:pt x="329" y="67"/>
                    </a:cubicBezTo>
                    <a:cubicBezTo>
                      <a:pt x="284" y="97"/>
                      <a:pt x="239" y="127"/>
                      <a:pt x="194" y="156"/>
                    </a:cubicBezTo>
                    <a:cubicBezTo>
                      <a:pt x="120" y="231"/>
                      <a:pt x="60" y="321"/>
                      <a:pt x="15" y="425"/>
                    </a:cubicBezTo>
                    <a:cubicBezTo>
                      <a:pt x="15" y="425"/>
                      <a:pt x="0" y="440"/>
                      <a:pt x="0" y="440"/>
                    </a:cubicBezTo>
                    <a:lnTo>
                      <a:pt x="2584" y="1336"/>
                    </a:lnTo>
                    <a:cubicBezTo>
                      <a:pt x="2629" y="1217"/>
                      <a:pt x="2629" y="1097"/>
                      <a:pt x="2599" y="978"/>
                    </a:cubicBezTo>
                    <a:cubicBezTo>
                      <a:pt x="2554" y="769"/>
                      <a:pt x="2405" y="590"/>
                      <a:pt x="2181" y="515"/>
                    </a:cubicBezTo>
                    <a:lnTo>
                      <a:pt x="822" y="37"/>
                    </a:lnTo>
                    <a:cubicBezTo>
                      <a:pt x="753" y="12"/>
                      <a:pt x="682" y="0"/>
                      <a:pt x="6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27"/>
              <p:cNvSpPr/>
              <p:nvPr/>
            </p:nvSpPr>
            <p:spPr>
              <a:xfrm>
                <a:off x="6242006" y="2968415"/>
                <a:ext cx="51891" cy="51433"/>
              </a:xfrm>
              <a:custGeom>
                <a:avLst/>
                <a:gdLst/>
                <a:ahLst/>
                <a:cxnLst/>
                <a:rect l="l" t="t" r="r" b="b"/>
                <a:pathLst>
                  <a:path w="1360" h="1348" extrusionOk="0">
                    <a:moveTo>
                      <a:pt x="732" y="0"/>
                    </a:moveTo>
                    <a:cubicBezTo>
                      <a:pt x="502" y="0"/>
                      <a:pt x="294" y="140"/>
                      <a:pt x="224" y="362"/>
                    </a:cubicBezTo>
                    <a:lnTo>
                      <a:pt x="0" y="989"/>
                    </a:lnTo>
                    <a:lnTo>
                      <a:pt x="1046" y="1348"/>
                    </a:lnTo>
                    <a:lnTo>
                      <a:pt x="1255" y="721"/>
                    </a:lnTo>
                    <a:cubicBezTo>
                      <a:pt x="1359" y="437"/>
                      <a:pt x="1210" y="123"/>
                      <a:pt x="926" y="34"/>
                    </a:cubicBezTo>
                    <a:cubicBezTo>
                      <a:pt x="861" y="11"/>
                      <a:pt x="796" y="0"/>
                      <a:pt x="7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27"/>
              <p:cNvSpPr/>
              <p:nvPr/>
            </p:nvSpPr>
            <p:spPr>
              <a:xfrm>
                <a:off x="6208392" y="3008439"/>
                <a:ext cx="98593" cy="34225"/>
              </a:xfrm>
              <a:custGeom>
                <a:avLst/>
                <a:gdLst/>
                <a:ahLst/>
                <a:cxnLst/>
                <a:rect l="l" t="t" r="r" b="b"/>
                <a:pathLst>
                  <a:path w="2584" h="897" fill="none" extrusionOk="0">
                    <a:moveTo>
                      <a:pt x="0" y="0"/>
                    </a:moveTo>
                    <a:lnTo>
                      <a:pt x="2584" y="896"/>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27"/>
              <p:cNvSpPr/>
              <p:nvPr/>
            </p:nvSpPr>
            <p:spPr>
              <a:xfrm>
                <a:off x="6245974" y="2995314"/>
                <a:ext cx="39376" cy="13736"/>
              </a:xfrm>
              <a:custGeom>
                <a:avLst/>
                <a:gdLst/>
                <a:ahLst/>
                <a:cxnLst/>
                <a:rect l="l" t="t" r="r" b="b"/>
                <a:pathLst>
                  <a:path w="1032" h="360" fill="none" extrusionOk="0">
                    <a:moveTo>
                      <a:pt x="1" y="1"/>
                    </a:moveTo>
                    <a:cubicBezTo>
                      <a:pt x="1" y="1"/>
                      <a:pt x="479" y="299"/>
                      <a:pt x="1031" y="359"/>
                    </a:cubicBez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7"/>
              <p:cNvSpPr/>
              <p:nvPr/>
            </p:nvSpPr>
            <p:spPr>
              <a:xfrm>
                <a:off x="5852220" y="4047804"/>
                <a:ext cx="98058" cy="34225"/>
              </a:xfrm>
              <a:custGeom>
                <a:avLst/>
                <a:gdLst/>
                <a:ahLst/>
                <a:cxnLst/>
                <a:rect l="l" t="t" r="r" b="b"/>
                <a:pathLst>
                  <a:path w="2570" h="897" fill="none" extrusionOk="0">
                    <a:moveTo>
                      <a:pt x="1" y="0"/>
                    </a:moveTo>
                    <a:lnTo>
                      <a:pt x="2570" y="897"/>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7"/>
              <p:cNvSpPr/>
              <p:nvPr/>
            </p:nvSpPr>
            <p:spPr>
              <a:xfrm>
                <a:off x="5864773" y="4148646"/>
                <a:ext cx="17704" cy="20642"/>
              </a:xfrm>
              <a:custGeom>
                <a:avLst/>
                <a:gdLst/>
                <a:ahLst/>
                <a:cxnLst/>
                <a:rect l="l" t="t" r="r" b="b"/>
                <a:pathLst>
                  <a:path w="464" h="541" extrusionOk="0">
                    <a:moveTo>
                      <a:pt x="0" y="1"/>
                    </a:moveTo>
                    <a:lnTo>
                      <a:pt x="15" y="6"/>
                    </a:lnTo>
                    <a:lnTo>
                      <a:pt x="15" y="6"/>
                    </a:lnTo>
                    <a:lnTo>
                      <a:pt x="15" y="1"/>
                    </a:lnTo>
                    <a:close/>
                    <a:moveTo>
                      <a:pt x="15" y="6"/>
                    </a:moveTo>
                    <a:lnTo>
                      <a:pt x="30" y="464"/>
                    </a:lnTo>
                    <a:cubicBezTo>
                      <a:pt x="30" y="511"/>
                      <a:pt x="66" y="541"/>
                      <a:pt x="104" y="541"/>
                    </a:cubicBezTo>
                    <a:cubicBezTo>
                      <a:pt x="126" y="541"/>
                      <a:pt x="148" y="531"/>
                      <a:pt x="165" y="509"/>
                    </a:cubicBezTo>
                    <a:lnTo>
                      <a:pt x="463" y="165"/>
                    </a:lnTo>
                    <a:lnTo>
                      <a:pt x="15" y="6"/>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7"/>
              <p:cNvSpPr/>
              <p:nvPr/>
            </p:nvSpPr>
            <p:spPr>
              <a:xfrm>
                <a:off x="5622607" y="3953791"/>
                <a:ext cx="117975" cy="85124"/>
              </a:xfrm>
              <a:custGeom>
                <a:avLst/>
                <a:gdLst/>
                <a:ahLst/>
                <a:cxnLst/>
                <a:rect l="l" t="t" r="r" b="b"/>
                <a:pathLst>
                  <a:path w="3092" h="2231" extrusionOk="0">
                    <a:moveTo>
                      <a:pt x="2778" y="0"/>
                    </a:moveTo>
                    <a:lnTo>
                      <a:pt x="0" y="508"/>
                    </a:lnTo>
                    <a:lnTo>
                      <a:pt x="269" y="1957"/>
                    </a:lnTo>
                    <a:cubicBezTo>
                      <a:pt x="296" y="2117"/>
                      <a:pt x="443" y="2230"/>
                      <a:pt x="613" y="2230"/>
                    </a:cubicBezTo>
                    <a:cubicBezTo>
                      <a:pt x="632" y="2230"/>
                      <a:pt x="652" y="2229"/>
                      <a:pt x="672" y="2226"/>
                    </a:cubicBezTo>
                    <a:lnTo>
                      <a:pt x="2778" y="1822"/>
                    </a:lnTo>
                    <a:cubicBezTo>
                      <a:pt x="2957" y="1792"/>
                      <a:pt x="3092" y="1613"/>
                      <a:pt x="3047" y="1419"/>
                    </a:cubicBezTo>
                    <a:lnTo>
                      <a:pt x="2778" y="0"/>
                    </a:lnTo>
                    <a:close/>
                  </a:path>
                </a:pathLst>
              </a:custGeom>
              <a:solidFill>
                <a:srgbClr val="EC68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27"/>
              <p:cNvSpPr/>
              <p:nvPr/>
            </p:nvSpPr>
            <p:spPr>
              <a:xfrm>
                <a:off x="5502344" y="3129808"/>
                <a:ext cx="102065" cy="181809"/>
              </a:xfrm>
              <a:custGeom>
                <a:avLst/>
                <a:gdLst/>
                <a:ahLst/>
                <a:cxnLst/>
                <a:rect l="l" t="t" r="r" b="b"/>
                <a:pathLst>
                  <a:path w="2675" h="4765" extrusionOk="0">
                    <a:moveTo>
                      <a:pt x="494" y="0"/>
                    </a:moveTo>
                    <a:lnTo>
                      <a:pt x="329" y="1449"/>
                    </a:lnTo>
                    <a:lnTo>
                      <a:pt x="1" y="4361"/>
                    </a:lnTo>
                    <a:lnTo>
                      <a:pt x="16" y="4361"/>
                    </a:lnTo>
                    <a:lnTo>
                      <a:pt x="509" y="4765"/>
                    </a:lnTo>
                    <a:lnTo>
                      <a:pt x="882" y="4242"/>
                    </a:lnTo>
                    <a:cubicBezTo>
                      <a:pt x="912" y="4212"/>
                      <a:pt x="942" y="4197"/>
                      <a:pt x="986" y="4182"/>
                    </a:cubicBezTo>
                    <a:cubicBezTo>
                      <a:pt x="1016" y="4182"/>
                      <a:pt x="1061" y="4197"/>
                      <a:pt x="1091" y="4212"/>
                    </a:cubicBezTo>
                    <a:lnTo>
                      <a:pt x="1584" y="4615"/>
                    </a:lnTo>
                    <a:lnTo>
                      <a:pt x="1957" y="4093"/>
                    </a:lnTo>
                    <a:cubicBezTo>
                      <a:pt x="1987" y="4063"/>
                      <a:pt x="2017" y="4048"/>
                      <a:pt x="2062" y="4048"/>
                    </a:cubicBezTo>
                    <a:cubicBezTo>
                      <a:pt x="2071" y="4043"/>
                      <a:pt x="2079" y="4042"/>
                      <a:pt x="2088" y="4042"/>
                    </a:cubicBezTo>
                    <a:cubicBezTo>
                      <a:pt x="2108" y="4042"/>
                      <a:pt x="2126" y="4052"/>
                      <a:pt x="2136" y="4063"/>
                    </a:cubicBezTo>
                    <a:cubicBezTo>
                      <a:pt x="2151" y="4063"/>
                      <a:pt x="2166" y="4078"/>
                      <a:pt x="2166" y="4078"/>
                    </a:cubicBezTo>
                    <a:lnTo>
                      <a:pt x="2674" y="4481"/>
                    </a:lnTo>
                    <a:lnTo>
                      <a:pt x="2659" y="4391"/>
                    </a:lnTo>
                    <a:lnTo>
                      <a:pt x="1196" y="1419"/>
                    </a:lnTo>
                    <a:lnTo>
                      <a:pt x="4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7"/>
              <p:cNvSpPr/>
              <p:nvPr/>
            </p:nvSpPr>
            <p:spPr>
              <a:xfrm>
                <a:off x="5500627" y="3283990"/>
                <a:ext cx="227976" cy="689194"/>
              </a:xfrm>
              <a:custGeom>
                <a:avLst/>
                <a:gdLst/>
                <a:ahLst/>
                <a:cxnLst/>
                <a:rect l="l" t="t" r="r" b="b"/>
                <a:pathLst>
                  <a:path w="5975" h="18063" extrusionOk="0">
                    <a:moveTo>
                      <a:pt x="2133" y="1"/>
                    </a:moveTo>
                    <a:cubicBezTo>
                      <a:pt x="2124" y="1"/>
                      <a:pt x="2116" y="2"/>
                      <a:pt x="2107" y="7"/>
                    </a:cubicBezTo>
                    <a:cubicBezTo>
                      <a:pt x="2062" y="7"/>
                      <a:pt x="2032" y="22"/>
                      <a:pt x="2002" y="66"/>
                    </a:cubicBezTo>
                    <a:lnTo>
                      <a:pt x="1629" y="574"/>
                    </a:lnTo>
                    <a:lnTo>
                      <a:pt x="1136" y="171"/>
                    </a:lnTo>
                    <a:cubicBezTo>
                      <a:pt x="1106" y="156"/>
                      <a:pt x="1061" y="141"/>
                      <a:pt x="1031" y="141"/>
                    </a:cubicBezTo>
                    <a:cubicBezTo>
                      <a:pt x="987" y="156"/>
                      <a:pt x="957" y="171"/>
                      <a:pt x="927" y="201"/>
                    </a:cubicBezTo>
                    <a:lnTo>
                      <a:pt x="554" y="724"/>
                    </a:lnTo>
                    <a:lnTo>
                      <a:pt x="61" y="320"/>
                    </a:lnTo>
                    <a:lnTo>
                      <a:pt x="46" y="320"/>
                    </a:lnTo>
                    <a:lnTo>
                      <a:pt x="16" y="649"/>
                    </a:lnTo>
                    <a:lnTo>
                      <a:pt x="1" y="709"/>
                    </a:lnTo>
                    <a:lnTo>
                      <a:pt x="2973" y="16868"/>
                    </a:lnTo>
                    <a:lnTo>
                      <a:pt x="3197" y="18063"/>
                    </a:lnTo>
                    <a:lnTo>
                      <a:pt x="5975" y="17555"/>
                    </a:lnTo>
                    <a:lnTo>
                      <a:pt x="5751" y="16360"/>
                    </a:lnTo>
                    <a:lnTo>
                      <a:pt x="2779" y="768"/>
                    </a:lnTo>
                    <a:lnTo>
                      <a:pt x="2719" y="440"/>
                    </a:lnTo>
                    <a:lnTo>
                      <a:pt x="2211" y="37"/>
                    </a:lnTo>
                    <a:cubicBezTo>
                      <a:pt x="2211" y="22"/>
                      <a:pt x="2196" y="22"/>
                      <a:pt x="2181" y="22"/>
                    </a:cubicBezTo>
                    <a:cubicBezTo>
                      <a:pt x="2171" y="11"/>
                      <a:pt x="2153" y="1"/>
                      <a:pt x="21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7"/>
              <p:cNvSpPr/>
              <p:nvPr/>
            </p:nvSpPr>
            <p:spPr>
              <a:xfrm>
                <a:off x="5493225" y="3283990"/>
                <a:ext cx="118013" cy="40750"/>
              </a:xfrm>
              <a:custGeom>
                <a:avLst/>
                <a:gdLst/>
                <a:ahLst/>
                <a:cxnLst/>
                <a:rect l="l" t="t" r="r" b="b"/>
                <a:pathLst>
                  <a:path w="3093" h="1068" extrusionOk="0">
                    <a:moveTo>
                      <a:pt x="2327" y="1"/>
                    </a:moveTo>
                    <a:cubicBezTo>
                      <a:pt x="2318" y="1"/>
                      <a:pt x="2310" y="2"/>
                      <a:pt x="2301" y="7"/>
                    </a:cubicBezTo>
                    <a:cubicBezTo>
                      <a:pt x="2256" y="7"/>
                      <a:pt x="2226" y="22"/>
                      <a:pt x="2211" y="52"/>
                    </a:cubicBezTo>
                    <a:lnTo>
                      <a:pt x="1823" y="574"/>
                    </a:lnTo>
                    <a:lnTo>
                      <a:pt x="1330" y="171"/>
                    </a:lnTo>
                    <a:cubicBezTo>
                      <a:pt x="1300" y="156"/>
                      <a:pt x="1255" y="141"/>
                      <a:pt x="1225" y="141"/>
                    </a:cubicBezTo>
                    <a:cubicBezTo>
                      <a:pt x="1181" y="156"/>
                      <a:pt x="1151" y="171"/>
                      <a:pt x="1121" y="201"/>
                    </a:cubicBezTo>
                    <a:lnTo>
                      <a:pt x="748" y="724"/>
                    </a:lnTo>
                    <a:lnTo>
                      <a:pt x="255" y="320"/>
                    </a:lnTo>
                    <a:lnTo>
                      <a:pt x="240" y="320"/>
                    </a:lnTo>
                    <a:cubicBezTo>
                      <a:pt x="212" y="300"/>
                      <a:pt x="178" y="288"/>
                      <a:pt x="145" y="288"/>
                    </a:cubicBezTo>
                    <a:cubicBezTo>
                      <a:pt x="106" y="288"/>
                      <a:pt x="70" y="303"/>
                      <a:pt x="46" y="335"/>
                    </a:cubicBezTo>
                    <a:cubicBezTo>
                      <a:pt x="1" y="395"/>
                      <a:pt x="16" y="485"/>
                      <a:pt x="75" y="544"/>
                    </a:cubicBezTo>
                    <a:lnTo>
                      <a:pt x="210" y="649"/>
                    </a:lnTo>
                    <a:lnTo>
                      <a:pt x="688" y="1037"/>
                    </a:lnTo>
                    <a:cubicBezTo>
                      <a:pt x="718" y="1067"/>
                      <a:pt x="762" y="1067"/>
                      <a:pt x="792" y="1067"/>
                    </a:cubicBezTo>
                    <a:cubicBezTo>
                      <a:pt x="837" y="1067"/>
                      <a:pt x="867" y="1037"/>
                      <a:pt x="897" y="1007"/>
                    </a:cubicBezTo>
                    <a:lnTo>
                      <a:pt x="1270" y="485"/>
                    </a:lnTo>
                    <a:lnTo>
                      <a:pt x="1763" y="888"/>
                    </a:lnTo>
                    <a:cubicBezTo>
                      <a:pt x="1785" y="910"/>
                      <a:pt x="1815" y="924"/>
                      <a:pt x="1841" y="924"/>
                    </a:cubicBezTo>
                    <a:cubicBezTo>
                      <a:pt x="1851" y="924"/>
                      <a:pt x="1860" y="922"/>
                      <a:pt x="1868" y="918"/>
                    </a:cubicBezTo>
                    <a:cubicBezTo>
                      <a:pt x="1912" y="918"/>
                      <a:pt x="1942" y="903"/>
                      <a:pt x="1972" y="858"/>
                    </a:cubicBezTo>
                    <a:lnTo>
                      <a:pt x="2346" y="350"/>
                    </a:lnTo>
                    <a:lnTo>
                      <a:pt x="2838" y="753"/>
                    </a:lnTo>
                    <a:cubicBezTo>
                      <a:pt x="2865" y="771"/>
                      <a:pt x="2891" y="778"/>
                      <a:pt x="2917" y="778"/>
                    </a:cubicBezTo>
                    <a:cubicBezTo>
                      <a:pt x="2936" y="778"/>
                      <a:pt x="2954" y="775"/>
                      <a:pt x="2973" y="768"/>
                    </a:cubicBezTo>
                    <a:cubicBezTo>
                      <a:pt x="3003" y="768"/>
                      <a:pt x="3033" y="753"/>
                      <a:pt x="3048" y="724"/>
                    </a:cubicBezTo>
                    <a:cubicBezTo>
                      <a:pt x="3092" y="664"/>
                      <a:pt x="3077" y="574"/>
                      <a:pt x="3018" y="529"/>
                    </a:cubicBezTo>
                    <a:lnTo>
                      <a:pt x="2913" y="440"/>
                    </a:lnTo>
                    <a:lnTo>
                      <a:pt x="2405" y="37"/>
                    </a:lnTo>
                    <a:cubicBezTo>
                      <a:pt x="2405" y="22"/>
                      <a:pt x="2390" y="22"/>
                      <a:pt x="2390" y="22"/>
                    </a:cubicBezTo>
                    <a:cubicBezTo>
                      <a:pt x="2369" y="11"/>
                      <a:pt x="2348" y="1"/>
                      <a:pt x="23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7"/>
              <p:cNvSpPr/>
              <p:nvPr/>
            </p:nvSpPr>
            <p:spPr>
              <a:xfrm>
                <a:off x="5514897" y="3129808"/>
                <a:ext cx="33080" cy="55325"/>
              </a:xfrm>
              <a:custGeom>
                <a:avLst/>
                <a:gdLst/>
                <a:ahLst/>
                <a:cxnLst/>
                <a:rect l="l" t="t" r="r" b="b"/>
                <a:pathLst>
                  <a:path w="867" h="1450" extrusionOk="0">
                    <a:moveTo>
                      <a:pt x="165" y="0"/>
                    </a:moveTo>
                    <a:lnTo>
                      <a:pt x="0" y="1449"/>
                    </a:lnTo>
                    <a:lnTo>
                      <a:pt x="867" y="1419"/>
                    </a:lnTo>
                    <a:lnTo>
                      <a:pt x="1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7"/>
              <p:cNvSpPr/>
              <p:nvPr/>
            </p:nvSpPr>
            <p:spPr>
              <a:xfrm>
                <a:off x="5561598" y="3306768"/>
                <a:ext cx="123126" cy="614677"/>
              </a:xfrm>
              <a:custGeom>
                <a:avLst/>
                <a:gdLst/>
                <a:ahLst/>
                <a:cxnLst/>
                <a:rect l="l" t="t" r="r" b="b"/>
                <a:pathLst>
                  <a:path w="3227" h="16110" extrusionOk="0">
                    <a:moveTo>
                      <a:pt x="162" y="1"/>
                    </a:moveTo>
                    <a:cubicBezTo>
                      <a:pt x="153" y="1"/>
                      <a:pt x="144" y="3"/>
                      <a:pt x="135" y="7"/>
                    </a:cubicBezTo>
                    <a:cubicBezTo>
                      <a:pt x="61" y="22"/>
                      <a:pt x="1" y="97"/>
                      <a:pt x="16" y="171"/>
                    </a:cubicBezTo>
                    <a:lnTo>
                      <a:pt x="2928" y="15987"/>
                    </a:lnTo>
                    <a:cubicBezTo>
                      <a:pt x="2942" y="16054"/>
                      <a:pt x="3003" y="16109"/>
                      <a:pt x="3069" y="16109"/>
                    </a:cubicBezTo>
                    <a:cubicBezTo>
                      <a:pt x="3077" y="16109"/>
                      <a:pt x="3085" y="16108"/>
                      <a:pt x="3093" y="16107"/>
                    </a:cubicBezTo>
                    <a:cubicBezTo>
                      <a:pt x="3167" y="16092"/>
                      <a:pt x="3227" y="16017"/>
                      <a:pt x="3212" y="15943"/>
                    </a:cubicBezTo>
                    <a:lnTo>
                      <a:pt x="300" y="112"/>
                    </a:lnTo>
                    <a:cubicBezTo>
                      <a:pt x="285" y="67"/>
                      <a:pt x="255" y="37"/>
                      <a:pt x="225" y="22"/>
                    </a:cubicBezTo>
                    <a:cubicBezTo>
                      <a:pt x="204" y="11"/>
                      <a:pt x="183" y="1"/>
                      <a:pt x="1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7"/>
              <p:cNvSpPr/>
              <p:nvPr/>
            </p:nvSpPr>
            <p:spPr>
              <a:xfrm>
                <a:off x="5517186" y="3313865"/>
                <a:ext cx="129956" cy="628069"/>
              </a:xfrm>
              <a:custGeom>
                <a:avLst/>
                <a:gdLst/>
                <a:ahLst/>
                <a:cxnLst/>
                <a:rect l="l" t="t" r="r" b="b"/>
                <a:pathLst>
                  <a:path w="3406" h="16461" extrusionOk="0">
                    <a:moveTo>
                      <a:pt x="134" y="0"/>
                    </a:moveTo>
                    <a:cubicBezTo>
                      <a:pt x="60" y="15"/>
                      <a:pt x="0" y="90"/>
                      <a:pt x="15" y="165"/>
                    </a:cubicBezTo>
                    <a:lnTo>
                      <a:pt x="3121" y="16339"/>
                    </a:lnTo>
                    <a:cubicBezTo>
                      <a:pt x="3135" y="16406"/>
                      <a:pt x="3196" y="16461"/>
                      <a:pt x="3262" y="16461"/>
                    </a:cubicBezTo>
                    <a:cubicBezTo>
                      <a:pt x="3270" y="16461"/>
                      <a:pt x="3278" y="16460"/>
                      <a:pt x="3286" y="16459"/>
                    </a:cubicBezTo>
                    <a:cubicBezTo>
                      <a:pt x="3360" y="16444"/>
                      <a:pt x="3405" y="16369"/>
                      <a:pt x="3405" y="16294"/>
                    </a:cubicBezTo>
                    <a:lnTo>
                      <a:pt x="299" y="120"/>
                    </a:lnTo>
                    <a:cubicBezTo>
                      <a:pt x="284" y="75"/>
                      <a:pt x="269" y="30"/>
                      <a:pt x="224" y="15"/>
                    </a:cubicBezTo>
                    <a:cubicBezTo>
                      <a:pt x="194" y="0"/>
                      <a:pt x="164" y="0"/>
                      <a:pt x="1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7"/>
              <p:cNvSpPr/>
              <p:nvPr/>
            </p:nvSpPr>
            <p:spPr>
              <a:xfrm>
                <a:off x="5595250" y="3906327"/>
                <a:ext cx="155596" cy="68183"/>
              </a:xfrm>
              <a:custGeom>
                <a:avLst/>
                <a:gdLst/>
                <a:ahLst/>
                <a:cxnLst/>
                <a:rect l="l" t="t" r="r" b="b"/>
                <a:pathLst>
                  <a:path w="4078" h="1787" extrusionOk="0">
                    <a:moveTo>
                      <a:pt x="3568" y="0"/>
                    </a:moveTo>
                    <a:cubicBezTo>
                      <a:pt x="3549" y="0"/>
                      <a:pt x="3529" y="2"/>
                      <a:pt x="3510" y="5"/>
                    </a:cubicBezTo>
                    <a:lnTo>
                      <a:pt x="3271" y="49"/>
                    </a:lnTo>
                    <a:lnTo>
                      <a:pt x="493" y="557"/>
                    </a:lnTo>
                    <a:lnTo>
                      <a:pt x="344" y="587"/>
                    </a:lnTo>
                    <a:cubicBezTo>
                      <a:pt x="135" y="617"/>
                      <a:pt x="0" y="826"/>
                      <a:pt x="30" y="1035"/>
                    </a:cubicBezTo>
                    <a:lnTo>
                      <a:pt x="105" y="1468"/>
                    </a:lnTo>
                    <a:cubicBezTo>
                      <a:pt x="145" y="1658"/>
                      <a:pt x="309" y="1786"/>
                      <a:pt x="495" y="1786"/>
                    </a:cubicBezTo>
                    <a:cubicBezTo>
                      <a:pt x="514" y="1786"/>
                      <a:pt x="533" y="1785"/>
                      <a:pt x="553" y="1782"/>
                    </a:cubicBezTo>
                    <a:lnTo>
                      <a:pt x="717" y="1752"/>
                    </a:lnTo>
                    <a:lnTo>
                      <a:pt x="3495" y="1244"/>
                    </a:lnTo>
                    <a:lnTo>
                      <a:pt x="3719" y="1199"/>
                    </a:lnTo>
                    <a:cubicBezTo>
                      <a:pt x="3928" y="1170"/>
                      <a:pt x="4077" y="960"/>
                      <a:pt x="4033" y="751"/>
                    </a:cubicBezTo>
                    <a:lnTo>
                      <a:pt x="3958" y="318"/>
                    </a:lnTo>
                    <a:cubicBezTo>
                      <a:pt x="3917" y="129"/>
                      <a:pt x="3754" y="0"/>
                      <a:pt x="3568" y="0"/>
                    </a:cubicBezTo>
                    <a:close/>
                  </a:path>
                </a:pathLst>
              </a:custGeom>
              <a:solidFill>
                <a:srgbClr val="56B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27"/>
              <p:cNvSpPr/>
              <p:nvPr/>
            </p:nvSpPr>
            <p:spPr>
              <a:xfrm>
                <a:off x="5441945" y="3604487"/>
                <a:ext cx="731164" cy="72952"/>
              </a:xfrm>
              <a:custGeom>
                <a:avLst/>
                <a:gdLst/>
                <a:ahLst/>
                <a:cxnLst/>
                <a:rect l="l" t="t" r="r" b="b"/>
                <a:pathLst>
                  <a:path w="19163" h="1912" fill="none" extrusionOk="0">
                    <a:moveTo>
                      <a:pt x="19162" y="60"/>
                    </a:moveTo>
                    <a:cubicBezTo>
                      <a:pt x="19162" y="60"/>
                      <a:pt x="19162" y="60"/>
                      <a:pt x="19162" y="75"/>
                    </a:cubicBezTo>
                    <a:cubicBezTo>
                      <a:pt x="18669" y="1105"/>
                      <a:pt x="14562" y="1912"/>
                      <a:pt x="9589" y="1912"/>
                    </a:cubicBezTo>
                    <a:cubicBezTo>
                      <a:pt x="4601" y="1912"/>
                      <a:pt x="344" y="1075"/>
                      <a:pt x="1" y="0"/>
                    </a:cubicBez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27"/>
              <p:cNvSpPr/>
              <p:nvPr/>
            </p:nvSpPr>
            <p:spPr>
              <a:xfrm>
                <a:off x="5441373" y="3604487"/>
                <a:ext cx="731737" cy="843378"/>
              </a:xfrm>
              <a:custGeom>
                <a:avLst/>
                <a:gdLst/>
                <a:ahLst/>
                <a:cxnLst/>
                <a:rect l="l" t="t" r="r" b="b"/>
                <a:pathLst>
                  <a:path w="19178" h="22104" extrusionOk="0">
                    <a:moveTo>
                      <a:pt x="1" y="0"/>
                    </a:moveTo>
                    <a:lnTo>
                      <a:pt x="1599" y="22104"/>
                    </a:lnTo>
                    <a:lnTo>
                      <a:pt x="16265" y="22104"/>
                    </a:lnTo>
                    <a:lnTo>
                      <a:pt x="19177" y="75"/>
                    </a:lnTo>
                    <a:lnTo>
                      <a:pt x="19177" y="75"/>
                    </a:lnTo>
                    <a:cubicBezTo>
                      <a:pt x="18684" y="1105"/>
                      <a:pt x="14682" y="1912"/>
                      <a:pt x="9604" y="1912"/>
                    </a:cubicBezTo>
                    <a:cubicBezTo>
                      <a:pt x="4511" y="1912"/>
                      <a:pt x="359" y="1075"/>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27"/>
            <p:cNvSpPr/>
            <p:nvPr/>
          </p:nvSpPr>
          <p:spPr>
            <a:xfrm rot="405879">
              <a:off x="7763983" y="3643019"/>
              <a:ext cx="367919" cy="387762"/>
            </a:xfrm>
            <a:custGeom>
              <a:avLst/>
              <a:gdLst/>
              <a:ahLst/>
              <a:cxnLst/>
              <a:rect l="l" t="t" r="r" b="b"/>
              <a:pathLst>
                <a:path w="9679" h="10201" fill="none" extrusionOk="0">
                  <a:moveTo>
                    <a:pt x="1255" y="1837"/>
                  </a:moveTo>
                  <a:cubicBezTo>
                    <a:pt x="255" y="2584"/>
                    <a:pt x="1" y="4152"/>
                    <a:pt x="703" y="5183"/>
                  </a:cubicBezTo>
                  <a:cubicBezTo>
                    <a:pt x="1330" y="6079"/>
                    <a:pt x="2525" y="6512"/>
                    <a:pt x="2928" y="7527"/>
                  </a:cubicBezTo>
                  <a:cubicBezTo>
                    <a:pt x="3197" y="8170"/>
                    <a:pt x="3092" y="8946"/>
                    <a:pt x="3481" y="9514"/>
                  </a:cubicBezTo>
                  <a:cubicBezTo>
                    <a:pt x="3824" y="9992"/>
                    <a:pt x="4466" y="10201"/>
                    <a:pt x="5034" y="10096"/>
                  </a:cubicBezTo>
                  <a:cubicBezTo>
                    <a:pt x="5616" y="9992"/>
                    <a:pt x="6109" y="9618"/>
                    <a:pt x="6468" y="9155"/>
                  </a:cubicBezTo>
                  <a:cubicBezTo>
                    <a:pt x="7573" y="7647"/>
                    <a:pt x="7110" y="5556"/>
                    <a:pt x="7453" y="3719"/>
                  </a:cubicBezTo>
                  <a:cubicBezTo>
                    <a:pt x="7707" y="2270"/>
                    <a:pt x="8529" y="911"/>
                    <a:pt x="9679" y="0"/>
                  </a:cubicBezTo>
                </a:path>
              </a:pathLst>
            </a:custGeom>
            <a:noFill/>
            <a:ln w="9525" cap="flat" cmpd="sng">
              <a:solidFill>
                <a:schemeClr val="accent4"/>
              </a:solidFill>
              <a:prstDash val="solid"/>
              <a:miter lim="149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27"/>
            <p:cNvSpPr/>
            <p:nvPr/>
          </p:nvSpPr>
          <p:spPr>
            <a:xfrm>
              <a:off x="7491325" y="4020828"/>
              <a:ext cx="472748" cy="583169"/>
            </a:xfrm>
            <a:custGeom>
              <a:avLst/>
              <a:gdLst/>
              <a:ahLst/>
              <a:cxnLst/>
              <a:rect l="l" t="t" r="r" b="b"/>
              <a:pathLst>
                <a:path w="10425" h="12860" fill="none" extrusionOk="0">
                  <a:moveTo>
                    <a:pt x="523" y="12307"/>
                  </a:moveTo>
                  <a:cubicBezTo>
                    <a:pt x="0" y="11605"/>
                    <a:pt x="75" y="10604"/>
                    <a:pt x="448" y="9813"/>
                  </a:cubicBezTo>
                  <a:cubicBezTo>
                    <a:pt x="822" y="9021"/>
                    <a:pt x="1449" y="8379"/>
                    <a:pt x="2016" y="7707"/>
                  </a:cubicBezTo>
                  <a:cubicBezTo>
                    <a:pt x="2584" y="7035"/>
                    <a:pt x="3107" y="6288"/>
                    <a:pt x="3241" y="5422"/>
                  </a:cubicBezTo>
                  <a:cubicBezTo>
                    <a:pt x="3346" y="4660"/>
                    <a:pt x="3122" y="3883"/>
                    <a:pt x="3017" y="3122"/>
                  </a:cubicBezTo>
                  <a:cubicBezTo>
                    <a:pt x="2898" y="2360"/>
                    <a:pt x="2913" y="1509"/>
                    <a:pt x="3405" y="911"/>
                  </a:cubicBezTo>
                  <a:cubicBezTo>
                    <a:pt x="4152" y="0"/>
                    <a:pt x="5720" y="179"/>
                    <a:pt x="6557" y="1016"/>
                  </a:cubicBezTo>
                  <a:cubicBezTo>
                    <a:pt x="7393" y="1852"/>
                    <a:pt x="7677" y="3092"/>
                    <a:pt x="7796" y="4257"/>
                  </a:cubicBezTo>
                  <a:cubicBezTo>
                    <a:pt x="7946" y="5810"/>
                    <a:pt x="7871" y="7378"/>
                    <a:pt x="8155" y="8916"/>
                  </a:cubicBezTo>
                  <a:cubicBezTo>
                    <a:pt x="8438" y="10455"/>
                    <a:pt x="9125" y="11993"/>
                    <a:pt x="10425" y="12859"/>
                  </a:cubicBezTo>
                </a:path>
              </a:pathLst>
            </a:custGeom>
            <a:noFill/>
            <a:ln w="9525" cap="flat" cmpd="sng">
              <a:solidFill>
                <a:schemeClr val="accent4"/>
              </a:solidFill>
              <a:prstDash val="solid"/>
              <a:miter lim="149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27"/>
            <p:cNvSpPr/>
            <p:nvPr/>
          </p:nvSpPr>
          <p:spPr>
            <a:xfrm rot="433640">
              <a:off x="7944744" y="3998366"/>
              <a:ext cx="243475" cy="459674"/>
            </a:xfrm>
            <a:custGeom>
              <a:avLst/>
              <a:gdLst/>
              <a:ahLst/>
              <a:cxnLst/>
              <a:rect l="l" t="t" r="r" b="b"/>
              <a:pathLst>
                <a:path w="6677" h="12606" fill="none" extrusionOk="0">
                  <a:moveTo>
                    <a:pt x="6677" y="30"/>
                  </a:moveTo>
                  <a:cubicBezTo>
                    <a:pt x="5676" y="15"/>
                    <a:pt x="4660" y="0"/>
                    <a:pt x="3719" y="344"/>
                  </a:cubicBezTo>
                  <a:cubicBezTo>
                    <a:pt x="2779" y="672"/>
                    <a:pt x="1942" y="1449"/>
                    <a:pt x="1808" y="2435"/>
                  </a:cubicBezTo>
                  <a:cubicBezTo>
                    <a:pt x="1733" y="2987"/>
                    <a:pt x="1882" y="3585"/>
                    <a:pt x="1614" y="4063"/>
                  </a:cubicBezTo>
                  <a:cubicBezTo>
                    <a:pt x="1255" y="4705"/>
                    <a:pt x="269" y="4914"/>
                    <a:pt x="105" y="5646"/>
                  </a:cubicBezTo>
                  <a:cubicBezTo>
                    <a:pt x="1" y="6168"/>
                    <a:pt x="404" y="6661"/>
                    <a:pt x="852" y="6945"/>
                  </a:cubicBezTo>
                  <a:cubicBezTo>
                    <a:pt x="1300" y="7229"/>
                    <a:pt x="1838" y="7408"/>
                    <a:pt x="2196" y="7796"/>
                  </a:cubicBezTo>
                  <a:cubicBezTo>
                    <a:pt x="3152" y="8812"/>
                    <a:pt x="2554" y="10604"/>
                    <a:pt x="3376" y="11739"/>
                  </a:cubicBezTo>
                  <a:cubicBezTo>
                    <a:pt x="3794" y="12322"/>
                    <a:pt x="4586" y="12605"/>
                    <a:pt x="5288" y="12426"/>
                  </a:cubicBezTo>
                  <a:cubicBezTo>
                    <a:pt x="5975" y="12247"/>
                    <a:pt x="6542" y="11635"/>
                    <a:pt x="6647" y="10918"/>
                  </a:cubicBezTo>
                </a:path>
              </a:pathLst>
            </a:custGeom>
            <a:noFill/>
            <a:ln w="9525" cap="flat" cmpd="sng">
              <a:solidFill>
                <a:schemeClr val="accent4"/>
              </a:solidFill>
              <a:prstDash val="solid"/>
              <a:miter lim="149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7"/>
            <p:cNvSpPr/>
            <p:nvPr/>
          </p:nvSpPr>
          <p:spPr>
            <a:xfrm>
              <a:off x="7491325" y="3818738"/>
              <a:ext cx="147900" cy="1479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lbert Sans"/>
                <a:ea typeface="Albert Sans"/>
                <a:cs typeface="Albert Sans"/>
                <a:sym typeface="Albert Sans"/>
              </a:endParaRPr>
            </a:p>
          </p:txBody>
        </p:sp>
      </p:grpSp>
      <p:sp>
        <p:nvSpPr>
          <p:cNvPr id="4" name="Rectangle 3">
            <a:extLst>
              <a:ext uri="{FF2B5EF4-FFF2-40B4-BE49-F238E27FC236}">
                <a16:creationId xmlns:a16="http://schemas.microsoft.com/office/drawing/2014/main" id="{6A5CB621-395D-3FB5-0EE2-0AB7CB53F6F8}"/>
              </a:ext>
            </a:extLst>
          </p:cNvPr>
          <p:cNvSpPr/>
          <p:nvPr/>
        </p:nvSpPr>
        <p:spPr>
          <a:xfrm>
            <a:off x="133281" y="1460363"/>
            <a:ext cx="8739893"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spc="50">
                <a:ln w="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KÍNH CHÀO QUÝ THẦY, CÔ GIÁO</a:t>
            </a:r>
          </a:p>
          <a:p>
            <a:pPr algn="ctr"/>
            <a:r>
              <a:rPr lang="en-US" sz="4400" b="1" spc="50">
                <a:ln w="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VỀ DỰ GIỜ THĂM LỚP 6D3</a:t>
            </a:r>
            <a:endParaRPr lang="en-US" sz="4400" b="1" spc="50">
              <a:ln w="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6" y="98969"/>
            <a:ext cx="2818717" cy="2322311"/>
          </a:xfrm>
          <a:prstGeom prst="rect">
            <a:avLst/>
          </a:prstGeom>
        </p:spPr>
      </p:pic>
      <p:grpSp>
        <p:nvGrpSpPr>
          <p:cNvPr id="5" name="Group 4"/>
          <p:cNvGrpSpPr/>
          <p:nvPr/>
        </p:nvGrpSpPr>
        <p:grpSpPr>
          <a:xfrm>
            <a:off x="0" y="-19050"/>
            <a:ext cx="9144000" cy="5162550"/>
            <a:chOff x="-11430" y="-49530"/>
            <a:chExt cx="9155430" cy="5234940"/>
          </a:xfrm>
        </p:grpSpPr>
        <p:cxnSp>
          <p:nvCxnSpPr>
            <p:cNvPr id="6" name="Straight Connector 5"/>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7406" y="98970"/>
            <a:ext cx="2453426" cy="232231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8695" y="98970"/>
            <a:ext cx="2749541" cy="2322311"/>
          </a:xfrm>
          <a:prstGeom prst="rect">
            <a:avLst/>
          </a:prstGeom>
        </p:spPr>
      </p:pic>
      <p:pic>
        <p:nvPicPr>
          <p:cNvPr id="13" name="Picture 12"/>
          <p:cNvPicPr>
            <a:picLocks noChangeAspect="1"/>
          </p:cNvPicPr>
          <p:nvPr/>
        </p:nvPicPr>
        <p:blipFill>
          <a:blip r:embed="rId8"/>
          <a:stretch>
            <a:fillRect/>
          </a:stretch>
        </p:blipFill>
        <p:spPr>
          <a:xfrm>
            <a:off x="36995" y="2470782"/>
            <a:ext cx="3357906" cy="2550974"/>
          </a:xfrm>
          <a:prstGeom prst="rect">
            <a:avLst/>
          </a:prstGeom>
        </p:spPr>
      </p:pic>
      <p:sp>
        <p:nvSpPr>
          <p:cNvPr id="14" name="Rectangle 13"/>
          <p:cNvSpPr/>
          <p:nvPr/>
        </p:nvSpPr>
        <p:spPr>
          <a:xfrm>
            <a:off x="838525" y="4300198"/>
            <a:ext cx="2654577" cy="646331"/>
          </a:xfrm>
          <a:prstGeom prst="rect">
            <a:avLst/>
          </a:prstGeom>
        </p:spPr>
        <p:txBody>
          <a:bodyPr wrap="square">
            <a:spAutoFit/>
          </a:bodyPr>
          <a:lstStyle/>
          <a:p>
            <a:pPr algn="ctr" defTabSz="685783">
              <a:buClrTx/>
            </a:pPr>
            <a:r>
              <a:rPr lang="en-US" sz="1800" kern="1200">
                <a:solidFill>
                  <a:prstClr val="black"/>
                </a:solidFill>
                <a:latin typeface="Times New Roman" panose="02020603050405020304" pitchFamily="18" charset="0"/>
                <a:ea typeface="+mn-ea"/>
                <a:cs typeface="Times New Roman" panose="02020603050405020304" pitchFamily="18" charset="0"/>
              </a:rPr>
              <a:t>Lực hai đội kéo co tác dụng vào sợi dây</a:t>
            </a:r>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9"/>
          <a:stretch>
            <a:fillRect/>
          </a:stretch>
        </p:blipFill>
        <p:spPr>
          <a:xfrm>
            <a:off x="3478055" y="2467952"/>
            <a:ext cx="2840241" cy="2619188"/>
          </a:xfrm>
          <a:prstGeom prst="rect">
            <a:avLst/>
          </a:prstGeom>
        </p:spPr>
      </p:pic>
      <p:sp>
        <p:nvSpPr>
          <p:cNvPr id="16" name="Rectangle 15"/>
          <p:cNvSpPr/>
          <p:nvPr/>
        </p:nvSpPr>
        <p:spPr>
          <a:xfrm>
            <a:off x="3542867" y="4593979"/>
            <a:ext cx="2873599" cy="553998"/>
          </a:xfrm>
          <a:prstGeom prst="rect">
            <a:avLst/>
          </a:prstGeom>
        </p:spPr>
        <p:txBody>
          <a:bodyPr wrap="square">
            <a:spAutoFit/>
          </a:bodyPr>
          <a:lstStyle/>
          <a:p>
            <a:pPr algn="ctr" defTabSz="685783">
              <a:buClrTx/>
            </a:pPr>
            <a:r>
              <a:rPr lang="en-US" sz="1500" kern="1200">
                <a:solidFill>
                  <a:prstClr val="black">
                    <a:lumMod val="25000"/>
                  </a:prstClr>
                </a:solidFill>
                <a:latin typeface="Times New Roman" panose="02020603050405020304" pitchFamily="18" charset="0"/>
                <a:ea typeface="+mn-ea"/>
                <a:cs typeface="Times New Roman" panose="02020603050405020304" pitchFamily="18" charset="0"/>
              </a:rPr>
              <a:t>Kéo giãn hoặc ép  một chiếc lò xo</a:t>
            </a:r>
          </a:p>
          <a:p>
            <a:pPr algn="ctr" defTabSz="685783">
              <a:buClrTx/>
            </a:pPr>
            <a:r>
              <a:rPr lang="en-US" sz="1500" kern="1200">
                <a:solidFill>
                  <a:prstClr val="black">
                    <a:lumMod val="25000"/>
                  </a:prstClr>
                </a:solidFill>
                <a:latin typeface="Times New Roman" panose="02020603050405020304" pitchFamily="18" charset="0"/>
                <a:ea typeface="+mn-ea"/>
                <a:cs typeface="Times New Roman" panose="02020603050405020304" pitchFamily="18" charset="0"/>
              </a:rPr>
              <a:t> cho chúng biến dạng</a:t>
            </a:r>
            <a:endParaRPr lang="en-US" sz="1500" kern="1200" dirty="0">
              <a:solidFill>
                <a:prstClr val="black">
                  <a:lumMod val="25000"/>
                </a:prstClr>
              </a:solidFill>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0167EDA4-1C6C-4E2F-8F85-B6A584A0C90D}"/>
              </a:ext>
            </a:extLst>
          </p:cNvPr>
          <p:cNvPicPr/>
          <p:nvPr/>
        </p:nvPicPr>
        <p:blipFill rotWithShape="1">
          <a:blip r:embed="rId10"/>
          <a:srcRect l="31215" t="42628" r="37359" b="4415"/>
          <a:stretch/>
        </p:blipFill>
        <p:spPr>
          <a:xfrm>
            <a:off x="6270402" y="2476549"/>
            <a:ext cx="2873599" cy="2723882"/>
          </a:xfrm>
          <a:prstGeom prst="rect">
            <a:avLst/>
          </a:prstGeom>
        </p:spPr>
      </p:pic>
      <p:pic>
        <p:nvPicPr>
          <p:cNvPr id="2" name="Countdown 5 minutes-Nho">
            <a:hlinkClick r:id="" action="ppaction://media"/>
            <a:extLst>
              <a:ext uri="{FF2B5EF4-FFF2-40B4-BE49-F238E27FC236}">
                <a16:creationId xmlns:a16="http://schemas.microsoft.com/office/drawing/2014/main" id="{6F886CD0-B512-795E-4B54-4010A10407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cstate="print"/>
          <a:srcRect t="6081" b="6081"/>
          <a:stretch/>
        </p:blipFill>
        <p:spPr>
          <a:xfrm>
            <a:off x="8119129" y="107221"/>
            <a:ext cx="1071244" cy="528883"/>
          </a:xfrm>
          <a:prstGeom prst="rect">
            <a:avLst/>
          </a:prstGeom>
        </p:spPr>
      </p:pic>
    </p:spTree>
    <p:extLst>
      <p:ext uri="{BB962C8B-B14F-4D97-AF65-F5344CB8AC3E}">
        <p14:creationId xmlns:p14="http://schemas.microsoft.com/office/powerpoint/2010/main" val="40095663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5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5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
                </p:tgtEl>
              </p:cMediaNode>
            </p:video>
          </p:childTnLst>
        </p:cTn>
      </p:par>
    </p:tnLst>
    <p:bldLst>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 y="98969"/>
            <a:ext cx="2818717" cy="2322311"/>
          </a:xfrm>
          <a:prstGeom prst="rect">
            <a:avLst/>
          </a:prstGeom>
        </p:spPr>
      </p:pic>
      <p:grpSp>
        <p:nvGrpSpPr>
          <p:cNvPr id="5" name="Group 4"/>
          <p:cNvGrpSpPr/>
          <p:nvPr/>
        </p:nvGrpSpPr>
        <p:grpSpPr>
          <a:xfrm>
            <a:off x="0" y="-19050"/>
            <a:ext cx="9144000" cy="5162550"/>
            <a:chOff x="-11430" y="-49530"/>
            <a:chExt cx="9155430" cy="5234940"/>
          </a:xfrm>
        </p:grpSpPr>
        <p:cxnSp>
          <p:nvCxnSpPr>
            <p:cNvPr id="6" name="Straight Connector 5"/>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4110" y="57901"/>
            <a:ext cx="2453426" cy="232231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510" y="57901"/>
            <a:ext cx="2749541" cy="2322311"/>
          </a:xfrm>
          <a:prstGeom prst="rect">
            <a:avLst/>
          </a:prstGeom>
        </p:spPr>
      </p:pic>
      <p:pic>
        <p:nvPicPr>
          <p:cNvPr id="13" name="Picture 12"/>
          <p:cNvPicPr>
            <a:picLocks noChangeAspect="1"/>
          </p:cNvPicPr>
          <p:nvPr/>
        </p:nvPicPr>
        <p:blipFill>
          <a:blip r:embed="rId6"/>
          <a:stretch>
            <a:fillRect/>
          </a:stretch>
        </p:blipFill>
        <p:spPr>
          <a:xfrm>
            <a:off x="36995" y="2470782"/>
            <a:ext cx="3357906" cy="2550974"/>
          </a:xfrm>
          <a:prstGeom prst="rect">
            <a:avLst/>
          </a:prstGeom>
        </p:spPr>
      </p:pic>
      <p:pic>
        <p:nvPicPr>
          <p:cNvPr id="15" name="Picture 14"/>
          <p:cNvPicPr>
            <a:picLocks noChangeAspect="1"/>
          </p:cNvPicPr>
          <p:nvPr/>
        </p:nvPicPr>
        <p:blipFill>
          <a:blip r:embed="rId7"/>
          <a:stretch>
            <a:fillRect/>
          </a:stretch>
        </p:blipFill>
        <p:spPr>
          <a:xfrm>
            <a:off x="3478055" y="2467952"/>
            <a:ext cx="2840241" cy="2619188"/>
          </a:xfrm>
          <a:prstGeom prst="rect">
            <a:avLst/>
          </a:prstGeom>
        </p:spPr>
      </p:pic>
      <p:pic>
        <p:nvPicPr>
          <p:cNvPr id="17" name="Picture 16">
            <a:extLst>
              <a:ext uri="{FF2B5EF4-FFF2-40B4-BE49-F238E27FC236}">
                <a16:creationId xmlns:a16="http://schemas.microsoft.com/office/drawing/2014/main" id="{0167EDA4-1C6C-4E2F-8F85-B6A584A0C90D}"/>
              </a:ext>
            </a:extLst>
          </p:cNvPr>
          <p:cNvPicPr/>
          <p:nvPr/>
        </p:nvPicPr>
        <p:blipFill rotWithShape="1">
          <a:blip r:embed="rId8"/>
          <a:srcRect l="31215" t="42628" r="37359" b="4415"/>
          <a:stretch/>
        </p:blipFill>
        <p:spPr>
          <a:xfrm>
            <a:off x="6270402" y="2476549"/>
            <a:ext cx="2873599" cy="2723882"/>
          </a:xfrm>
          <a:prstGeom prst="rect">
            <a:avLst/>
          </a:prstGeom>
        </p:spPr>
      </p:pic>
      <p:sp>
        <p:nvSpPr>
          <p:cNvPr id="4" name="Rectangle: Rounded Corners 3">
            <a:extLst>
              <a:ext uri="{FF2B5EF4-FFF2-40B4-BE49-F238E27FC236}">
                <a16:creationId xmlns:a16="http://schemas.microsoft.com/office/drawing/2014/main" id="{832FA751-9F90-02C7-8E91-BD5992A26B60}"/>
              </a:ext>
            </a:extLst>
          </p:cNvPr>
          <p:cNvSpPr/>
          <p:nvPr/>
        </p:nvSpPr>
        <p:spPr>
          <a:xfrm>
            <a:off x="36995" y="1908712"/>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VA CHẠM</a:t>
            </a:r>
          </a:p>
        </p:txBody>
      </p:sp>
      <p:sp>
        <p:nvSpPr>
          <p:cNvPr id="18" name="Rectangle: Rounded Corners 17">
            <a:extLst>
              <a:ext uri="{FF2B5EF4-FFF2-40B4-BE49-F238E27FC236}">
                <a16:creationId xmlns:a16="http://schemas.microsoft.com/office/drawing/2014/main" id="{D7083ECD-022C-76B8-CE21-EA5E11D00809}"/>
              </a:ext>
            </a:extLst>
          </p:cNvPr>
          <p:cNvSpPr/>
          <p:nvPr/>
        </p:nvSpPr>
        <p:spPr>
          <a:xfrm>
            <a:off x="3155853" y="1905881"/>
            <a:ext cx="2569671"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ẤN</a:t>
            </a:r>
          </a:p>
        </p:txBody>
      </p:sp>
      <p:sp>
        <p:nvSpPr>
          <p:cNvPr id="19" name="Rectangle: Rounded Corners 18">
            <a:extLst>
              <a:ext uri="{FF2B5EF4-FFF2-40B4-BE49-F238E27FC236}">
                <a16:creationId xmlns:a16="http://schemas.microsoft.com/office/drawing/2014/main" id="{C5659190-762A-E639-F74D-650D44311771}"/>
              </a:ext>
            </a:extLst>
          </p:cNvPr>
          <p:cNvSpPr/>
          <p:nvPr/>
        </p:nvSpPr>
        <p:spPr>
          <a:xfrm>
            <a:off x="5876509" y="1905882"/>
            <a:ext cx="2749539" cy="5024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VA CHẠM</a:t>
            </a:r>
          </a:p>
        </p:txBody>
      </p:sp>
      <p:sp>
        <p:nvSpPr>
          <p:cNvPr id="20" name="Rectangle: Rounded Corners 19">
            <a:extLst>
              <a:ext uri="{FF2B5EF4-FFF2-40B4-BE49-F238E27FC236}">
                <a16:creationId xmlns:a16="http://schemas.microsoft.com/office/drawing/2014/main" id="{3353FF73-B3DD-659D-0C67-76EF296AB749}"/>
              </a:ext>
            </a:extLst>
          </p:cNvPr>
          <p:cNvSpPr/>
          <p:nvPr/>
        </p:nvSpPr>
        <p:spPr>
          <a:xfrm>
            <a:off x="703988" y="4558936"/>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KÉO</a:t>
            </a:r>
          </a:p>
        </p:txBody>
      </p:sp>
      <p:sp>
        <p:nvSpPr>
          <p:cNvPr id="21" name="Rectangle: Rounded Corners 20">
            <a:extLst>
              <a:ext uri="{FF2B5EF4-FFF2-40B4-BE49-F238E27FC236}">
                <a16:creationId xmlns:a16="http://schemas.microsoft.com/office/drawing/2014/main" id="{92A290D9-7B29-36BF-934C-55DF6FBA6F82}"/>
              </a:ext>
            </a:extLst>
          </p:cNvPr>
          <p:cNvSpPr/>
          <p:nvPr/>
        </p:nvSpPr>
        <p:spPr>
          <a:xfrm>
            <a:off x="3473115" y="4582002"/>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ÉP VÀ LỰC KÉO</a:t>
            </a:r>
          </a:p>
        </p:txBody>
      </p:sp>
      <p:sp>
        <p:nvSpPr>
          <p:cNvPr id="22" name="Rectangle: Rounded Corners 21">
            <a:extLst>
              <a:ext uri="{FF2B5EF4-FFF2-40B4-BE49-F238E27FC236}">
                <a16:creationId xmlns:a16="http://schemas.microsoft.com/office/drawing/2014/main" id="{5E347D10-6DEE-C580-E66F-FE3449A90CB9}"/>
              </a:ext>
            </a:extLst>
          </p:cNvPr>
          <p:cNvSpPr/>
          <p:nvPr/>
        </p:nvSpPr>
        <p:spPr>
          <a:xfrm>
            <a:off x="6374874" y="4723494"/>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 LỰC NÂNG</a:t>
            </a:r>
          </a:p>
        </p:txBody>
      </p:sp>
    </p:spTree>
    <p:extLst>
      <p:ext uri="{BB962C8B-B14F-4D97-AF65-F5344CB8AC3E}">
        <p14:creationId xmlns:p14="http://schemas.microsoft.com/office/powerpoint/2010/main" val="1221880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19"/>
        <p:cNvGrpSpPr/>
        <p:nvPr/>
      </p:nvGrpSpPr>
      <p:grpSpPr>
        <a:xfrm>
          <a:off x="0" y="0"/>
          <a:ext cx="0" cy="0"/>
          <a:chOff x="0" y="0"/>
          <a:chExt cx="0" cy="0"/>
        </a:xfrm>
      </p:grpSpPr>
      <p:sp>
        <p:nvSpPr>
          <p:cNvPr id="6926" name="Google Shape;6926;p71"/>
          <p:cNvSpPr/>
          <p:nvPr/>
        </p:nvSpPr>
        <p:spPr>
          <a:xfrm flipH="1">
            <a:off x="2992162" y="613409"/>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71"/>
          <p:cNvSpPr/>
          <p:nvPr/>
        </p:nvSpPr>
        <p:spPr>
          <a:xfrm flipH="1">
            <a:off x="3726749" y="4217913"/>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97E51C45-EC84-FA94-8FD4-7EAF85B92DA1}"/>
              </a:ext>
            </a:extLst>
          </p:cNvPr>
          <p:cNvSpPr txBox="1"/>
          <p:nvPr/>
        </p:nvSpPr>
        <p:spPr>
          <a:xfrm>
            <a:off x="545178" y="2430848"/>
            <a:ext cx="8598822" cy="2246769"/>
          </a:xfrm>
          <a:prstGeom prst="rect">
            <a:avLst/>
          </a:prstGeom>
          <a:noFill/>
        </p:spPr>
        <p:txBody>
          <a:bodyPr wrap="square">
            <a:spAutoFit/>
          </a:bodyPr>
          <a:lstStyle/>
          <a:p>
            <a:pPr algn="just"/>
            <a:r>
              <a:rPr lang="en-GB" sz="2800">
                <a:latin typeface="Times New Roman" panose="02020603050405020304" pitchFamily="18" charset="0"/>
                <a:cs typeface="Times New Roman" panose="02020603050405020304" pitchFamily="18" charset="0"/>
              </a:rPr>
              <a:t>+ Khi một vật đang chuyển động va chạm với một vật khác thì mỗi vật đều tác dụng lực va chạm vào vật còn lại.</a:t>
            </a:r>
          </a:p>
          <a:p>
            <a:pPr algn="just"/>
            <a:r>
              <a:rPr lang="en-GB" sz="2800">
                <a:latin typeface="Times New Roman" panose="02020603050405020304" pitchFamily="18" charset="0"/>
                <a:cs typeface="Times New Roman" panose="02020603050405020304" pitchFamily="18" charset="0"/>
              </a:rPr>
              <a:t>+ Độ lớn của lực va chạm có thể rất lớn.</a:t>
            </a:r>
          </a:p>
          <a:p>
            <a:pPr algn="just"/>
            <a:r>
              <a:rPr lang="en-GB" sz="2800">
                <a:latin typeface="Times New Roman" panose="02020603050405020304" pitchFamily="18" charset="0"/>
                <a:cs typeface="Times New Roman" panose="02020603050405020304" pitchFamily="18" charset="0"/>
              </a:rPr>
              <a:t>+ Khi vật đàn hồi bị biến dạng thì xuất hiện </a:t>
            </a:r>
            <a:r>
              <a:rPr lang="en-GB" sz="2800">
                <a:solidFill>
                  <a:srgbClr val="FF0000"/>
                </a:solidFill>
                <a:latin typeface="Times New Roman" panose="02020603050405020304" pitchFamily="18" charset="0"/>
                <a:cs typeface="Times New Roman" panose="02020603050405020304" pitchFamily="18" charset="0"/>
              </a:rPr>
              <a:t>lực đàn hồi </a:t>
            </a:r>
            <a:r>
              <a:rPr lang="en-GB" sz="2800">
                <a:latin typeface="Times New Roman" panose="02020603050405020304" pitchFamily="18" charset="0"/>
                <a:cs typeface="Times New Roman" panose="02020603050405020304" pitchFamily="18" charset="0"/>
              </a:rPr>
              <a:t>chống lại lực gây ra biến dạng đó.</a:t>
            </a:r>
            <a:endParaRPr lang="en-US" sz="28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6D92AA2-DB3A-83CF-798F-AF0902256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55" y="0"/>
            <a:ext cx="2818717" cy="2322311"/>
          </a:xfrm>
          <a:prstGeom prst="rect">
            <a:avLst/>
          </a:prstGeom>
        </p:spPr>
      </p:pic>
      <p:sp>
        <p:nvSpPr>
          <p:cNvPr id="13" name="Rectangle: Rounded Corners 12">
            <a:extLst>
              <a:ext uri="{FF2B5EF4-FFF2-40B4-BE49-F238E27FC236}">
                <a16:creationId xmlns:a16="http://schemas.microsoft.com/office/drawing/2014/main" id="{5BBF1E76-836F-C258-A6AE-D419BA1D8020}"/>
              </a:ext>
            </a:extLst>
          </p:cNvPr>
          <p:cNvSpPr/>
          <p:nvPr/>
        </p:nvSpPr>
        <p:spPr>
          <a:xfrm>
            <a:off x="6439297" y="3347207"/>
            <a:ext cx="2528534" cy="369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solidFill>
                  <a:schemeClr val="tx1">
                    <a:lumMod val="10000"/>
                  </a:schemeClr>
                </a:solidFill>
                <a:latin typeface="Times New Roman" panose="02020603050405020304" pitchFamily="18" charset="0"/>
                <a:cs typeface="Times New Roman" panose="02020603050405020304" pitchFamily="18" charset="0"/>
              </a:rPr>
              <a:t>https://www.youtube.com/watch?v=6S-aa8K52lY</a:t>
            </a:r>
          </a:p>
        </p:txBody>
      </p:sp>
      <p:pic>
        <p:nvPicPr>
          <p:cNvPr id="14" name="Picture 13">
            <a:extLst>
              <a:ext uri="{FF2B5EF4-FFF2-40B4-BE49-F238E27FC236}">
                <a16:creationId xmlns:a16="http://schemas.microsoft.com/office/drawing/2014/main" id="{5784C02F-B8E6-740A-E541-55B11D0BB578}"/>
              </a:ext>
            </a:extLst>
          </p:cNvPr>
          <p:cNvPicPr>
            <a:picLocks noChangeAspect="1"/>
          </p:cNvPicPr>
          <p:nvPr/>
        </p:nvPicPr>
        <p:blipFill>
          <a:blip r:embed="rId4"/>
          <a:stretch>
            <a:fillRect/>
          </a:stretch>
        </p:blipFill>
        <p:spPr>
          <a:xfrm>
            <a:off x="3870714" y="-1"/>
            <a:ext cx="2518308" cy="2322311"/>
          </a:xfrm>
          <a:prstGeom prst="rect">
            <a:avLst/>
          </a:prstGeom>
        </p:spPr>
      </p:pic>
      <p:sp>
        <p:nvSpPr>
          <p:cNvPr id="15" name="Rectangle: Rounded Corners 14">
            <a:extLst>
              <a:ext uri="{FF2B5EF4-FFF2-40B4-BE49-F238E27FC236}">
                <a16:creationId xmlns:a16="http://schemas.microsoft.com/office/drawing/2014/main" id="{7BAD0389-8C76-AECE-64BA-3F3A4DA9E379}"/>
              </a:ext>
            </a:extLst>
          </p:cNvPr>
          <p:cNvSpPr/>
          <p:nvPr/>
        </p:nvSpPr>
        <p:spPr>
          <a:xfrm>
            <a:off x="3726749" y="1852250"/>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solidFill>
                  <a:schemeClr val="tx1">
                    <a:lumMod val="10000"/>
                  </a:schemeClr>
                </a:solidFill>
                <a:latin typeface="Times New Roman" panose="02020603050405020304" pitchFamily="18" charset="0"/>
                <a:cs typeface="Times New Roman" panose="02020603050405020304" pitchFamily="18" charset="0"/>
              </a:rPr>
              <a:t>LỰC ÉP VÀ LỰC KÉO</a:t>
            </a:r>
          </a:p>
        </p:txBody>
      </p:sp>
      <p:sp>
        <p:nvSpPr>
          <p:cNvPr id="16" name="Rectangle: Rounded Corners 15">
            <a:extLst>
              <a:ext uri="{FF2B5EF4-FFF2-40B4-BE49-F238E27FC236}">
                <a16:creationId xmlns:a16="http://schemas.microsoft.com/office/drawing/2014/main" id="{FE2F36BE-85CE-6FF1-844C-5E68F994C752}"/>
              </a:ext>
            </a:extLst>
          </p:cNvPr>
          <p:cNvSpPr/>
          <p:nvPr/>
        </p:nvSpPr>
        <p:spPr>
          <a:xfrm>
            <a:off x="539539" y="1791266"/>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solidFill>
                  <a:schemeClr val="tx1">
                    <a:lumMod val="10000"/>
                  </a:schemeClr>
                </a:solidFill>
                <a:latin typeface="Times New Roman" panose="02020603050405020304" pitchFamily="18" charset="0"/>
                <a:cs typeface="Times New Roman" panose="02020603050405020304" pitchFamily="18" charset="0"/>
              </a:rPr>
              <a:t>LỰC VA CHẠM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 calcmode="lin" valueType="num">
                                      <p:cBhvr additive="base">
                                        <p:cTn id="26"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 calcmode="lin" valueType="num">
                                      <p:cBhvr additive="base">
                                        <p:cTn id="3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3"/>
        <p:cNvGrpSpPr/>
        <p:nvPr/>
      </p:nvGrpSpPr>
      <p:grpSpPr>
        <a:xfrm>
          <a:off x="0" y="0"/>
          <a:ext cx="0" cy="0"/>
          <a:chOff x="0" y="0"/>
          <a:chExt cx="0" cy="0"/>
        </a:xfrm>
      </p:grpSpPr>
      <p:grpSp>
        <p:nvGrpSpPr>
          <p:cNvPr id="5114" name="Google Shape;5114;p52"/>
          <p:cNvGrpSpPr/>
          <p:nvPr/>
        </p:nvGrpSpPr>
        <p:grpSpPr>
          <a:xfrm>
            <a:off x="472964" y="406296"/>
            <a:ext cx="494071" cy="572702"/>
            <a:chOff x="5042950" y="3964950"/>
            <a:chExt cx="791400" cy="917350"/>
          </a:xfrm>
        </p:grpSpPr>
        <p:sp>
          <p:nvSpPr>
            <p:cNvPr id="5115" name="Google Shape;5115;p52"/>
            <p:cNvSpPr/>
            <p:nvPr/>
          </p:nvSpPr>
          <p:spPr>
            <a:xfrm>
              <a:off x="5042950" y="4807225"/>
              <a:ext cx="791400" cy="75075"/>
            </a:xfrm>
            <a:custGeom>
              <a:avLst/>
              <a:gdLst/>
              <a:ahLst/>
              <a:cxnLst/>
              <a:rect l="l" t="t" r="r" b="b"/>
              <a:pathLst>
                <a:path w="31656" h="3003" extrusionOk="0">
                  <a:moveTo>
                    <a:pt x="0" y="0"/>
                  </a:moveTo>
                  <a:lnTo>
                    <a:pt x="0" y="3002"/>
                  </a:lnTo>
                  <a:lnTo>
                    <a:pt x="31656" y="3002"/>
                  </a:lnTo>
                  <a:lnTo>
                    <a:pt x="31656" y="0"/>
                  </a:lnTo>
                  <a:close/>
                </a:path>
              </a:pathLst>
            </a:custGeom>
            <a:solidFill>
              <a:schemeClr val="l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2"/>
            <p:cNvSpPr/>
            <p:nvPr/>
          </p:nvSpPr>
          <p:spPr>
            <a:xfrm>
              <a:off x="5513275" y="4569550"/>
              <a:ext cx="257700" cy="237700"/>
            </a:xfrm>
            <a:custGeom>
              <a:avLst/>
              <a:gdLst/>
              <a:ahLst/>
              <a:cxnLst/>
              <a:rect l="l" t="t" r="r" b="b"/>
              <a:pathLst>
                <a:path w="10308" h="9508" extrusionOk="0">
                  <a:moveTo>
                    <a:pt x="0" y="0"/>
                  </a:moveTo>
                  <a:lnTo>
                    <a:pt x="0" y="9507"/>
                  </a:lnTo>
                  <a:lnTo>
                    <a:pt x="10308" y="9507"/>
                  </a:lnTo>
                  <a:lnTo>
                    <a:pt x="10308" y="0"/>
                  </a:lnTo>
                  <a:close/>
                </a:path>
              </a:pathLst>
            </a:custGeom>
            <a:solidFill>
              <a:schemeClr val="l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2"/>
            <p:cNvSpPr/>
            <p:nvPr/>
          </p:nvSpPr>
          <p:spPr>
            <a:xfrm>
              <a:off x="5107975" y="4663775"/>
              <a:ext cx="405325" cy="50075"/>
            </a:xfrm>
            <a:custGeom>
              <a:avLst/>
              <a:gdLst/>
              <a:ahLst/>
              <a:cxnLst/>
              <a:rect l="l" t="t" r="r" b="b"/>
              <a:pathLst>
                <a:path w="16213" h="2003" extrusionOk="0">
                  <a:moveTo>
                    <a:pt x="1" y="1"/>
                  </a:moveTo>
                  <a:lnTo>
                    <a:pt x="1" y="2002"/>
                  </a:lnTo>
                  <a:lnTo>
                    <a:pt x="16212" y="2002"/>
                  </a:lnTo>
                  <a:lnTo>
                    <a:pt x="16212" y="1"/>
                  </a:lnTo>
                  <a:close/>
                </a:path>
              </a:pathLst>
            </a:custGeom>
            <a:solidFill>
              <a:schemeClr val="accen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2"/>
            <p:cNvSpPr/>
            <p:nvPr/>
          </p:nvSpPr>
          <p:spPr>
            <a:xfrm>
              <a:off x="5388175" y="4213450"/>
              <a:ext cx="382800" cy="356125"/>
            </a:xfrm>
            <a:custGeom>
              <a:avLst/>
              <a:gdLst/>
              <a:ahLst/>
              <a:cxnLst/>
              <a:rect l="l" t="t" r="r" b="b"/>
              <a:pathLst>
                <a:path w="15312" h="14245" extrusionOk="0">
                  <a:moveTo>
                    <a:pt x="1" y="1"/>
                  </a:moveTo>
                  <a:lnTo>
                    <a:pt x="1" y="6739"/>
                  </a:lnTo>
                  <a:lnTo>
                    <a:pt x="5004" y="14244"/>
                  </a:lnTo>
                  <a:lnTo>
                    <a:pt x="15312" y="14244"/>
                  </a:lnTo>
                  <a:lnTo>
                    <a:pt x="7640" y="4671"/>
                  </a:lnTo>
                  <a:lnTo>
                    <a:pt x="1" y="1"/>
                  </a:lnTo>
                  <a:close/>
                </a:path>
              </a:pathLst>
            </a:custGeom>
            <a:solidFill>
              <a:schemeClr val="l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52"/>
            <p:cNvSpPr/>
            <p:nvPr/>
          </p:nvSpPr>
          <p:spPr>
            <a:xfrm>
              <a:off x="5171375" y="4140900"/>
              <a:ext cx="211825" cy="241025"/>
            </a:xfrm>
            <a:custGeom>
              <a:avLst/>
              <a:gdLst/>
              <a:ahLst/>
              <a:cxnLst/>
              <a:rect l="l" t="t" r="r" b="b"/>
              <a:pathLst>
                <a:path w="8473" h="9641" extrusionOk="0">
                  <a:moveTo>
                    <a:pt x="0" y="1"/>
                  </a:moveTo>
                  <a:lnTo>
                    <a:pt x="0" y="9641"/>
                  </a:lnTo>
                  <a:lnTo>
                    <a:pt x="8473" y="9641"/>
                  </a:lnTo>
                  <a:lnTo>
                    <a:pt x="8473" y="1"/>
                  </a:lnTo>
                  <a:close/>
                </a:path>
              </a:pathLst>
            </a:custGeom>
            <a:solidFill>
              <a:schemeClr val="accen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52"/>
            <p:cNvSpPr/>
            <p:nvPr/>
          </p:nvSpPr>
          <p:spPr>
            <a:xfrm>
              <a:off x="5197225" y="4381900"/>
              <a:ext cx="160125" cy="63425"/>
            </a:xfrm>
            <a:custGeom>
              <a:avLst/>
              <a:gdLst/>
              <a:ahLst/>
              <a:cxnLst/>
              <a:rect l="l" t="t" r="r" b="b"/>
              <a:pathLst>
                <a:path w="6405" h="2537" extrusionOk="0">
                  <a:moveTo>
                    <a:pt x="0" y="1"/>
                  </a:moveTo>
                  <a:lnTo>
                    <a:pt x="0" y="2536"/>
                  </a:lnTo>
                  <a:lnTo>
                    <a:pt x="6405" y="2536"/>
                  </a:lnTo>
                  <a:lnTo>
                    <a:pt x="6405" y="1"/>
                  </a:ln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2"/>
            <p:cNvSpPr/>
            <p:nvPr/>
          </p:nvSpPr>
          <p:spPr>
            <a:xfrm>
              <a:off x="5223900" y="4445300"/>
              <a:ext cx="106775" cy="40050"/>
            </a:xfrm>
            <a:custGeom>
              <a:avLst/>
              <a:gdLst/>
              <a:ahLst/>
              <a:cxnLst/>
              <a:rect l="l" t="t" r="r" b="b"/>
              <a:pathLst>
                <a:path w="4271" h="1602" extrusionOk="0">
                  <a:moveTo>
                    <a:pt x="1" y="0"/>
                  </a:moveTo>
                  <a:lnTo>
                    <a:pt x="1" y="1601"/>
                  </a:lnTo>
                  <a:lnTo>
                    <a:pt x="4270" y="1601"/>
                  </a:lnTo>
                  <a:lnTo>
                    <a:pt x="4270" y="0"/>
                  </a:ln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2"/>
            <p:cNvSpPr/>
            <p:nvPr/>
          </p:nvSpPr>
          <p:spPr>
            <a:xfrm>
              <a:off x="5213050" y="3964950"/>
              <a:ext cx="236025" cy="175975"/>
            </a:xfrm>
            <a:custGeom>
              <a:avLst/>
              <a:gdLst/>
              <a:ahLst/>
              <a:cxnLst/>
              <a:rect l="l" t="t" r="r" b="b"/>
              <a:pathLst>
                <a:path w="9441" h="7039" extrusionOk="0">
                  <a:moveTo>
                    <a:pt x="5772" y="0"/>
                  </a:moveTo>
                  <a:lnTo>
                    <a:pt x="1" y="7039"/>
                  </a:lnTo>
                  <a:lnTo>
                    <a:pt x="6806" y="7039"/>
                  </a:lnTo>
                  <a:lnTo>
                    <a:pt x="9441" y="0"/>
                  </a:ln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2"/>
            <p:cNvSpPr/>
            <p:nvPr/>
          </p:nvSpPr>
          <p:spPr>
            <a:xfrm>
              <a:off x="5552475" y="4496150"/>
              <a:ext cx="146800" cy="146800"/>
            </a:xfrm>
            <a:custGeom>
              <a:avLst/>
              <a:gdLst/>
              <a:ahLst/>
              <a:cxnLst/>
              <a:rect l="l" t="t" r="r" b="b"/>
              <a:pathLst>
                <a:path w="5872" h="5872" extrusionOk="0">
                  <a:moveTo>
                    <a:pt x="2936" y="1"/>
                  </a:moveTo>
                  <a:cubicBezTo>
                    <a:pt x="1301" y="1"/>
                    <a:pt x="0" y="1335"/>
                    <a:pt x="0" y="2936"/>
                  </a:cubicBezTo>
                  <a:cubicBezTo>
                    <a:pt x="0" y="4571"/>
                    <a:pt x="1301" y="5872"/>
                    <a:pt x="2936" y="5872"/>
                  </a:cubicBezTo>
                  <a:cubicBezTo>
                    <a:pt x="4570" y="5872"/>
                    <a:pt x="5871" y="4571"/>
                    <a:pt x="5871" y="2936"/>
                  </a:cubicBezTo>
                  <a:cubicBezTo>
                    <a:pt x="5871" y="1335"/>
                    <a:pt x="4570" y="1"/>
                    <a:pt x="2936" y="1"/>
                  </a:cubicBez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4697;p48">
            <a:extLst>
              <a:ext uri="{FF2B5EF4-FFF2-40B4-BE49-F238E27FC236}">
                <a16:creationId xmlns:a16="http://schemas.microsoft.com/office/drawing/2014/main" id="{1743E6EA-AFCA-7536-3D9B-CD769B42426A}"/>
              </a:ext>
            </a:extLst>
          </p:cNvPr>
          <p:cNvSpPr txBox="1">
            <a:spLocks noGrp="1"/>
          </p:cNvSpPr>
          <p:nvPr>
            <p:ph type="title"/>
          </p:nvPr>
        </p:nvSpPr>
        <p:spPr>
          <a:xfrm>
            <a:off x="2861065" y="70347"/>
            <a:ext cx="39531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a:solidFill>
                  <a:schemeClr val="accent4">
                    <a:lumMod val="75000"/>
                  </a:schemeClr>
                </a:solidFill>
                <a:latin typeface="Times New Roman" panose="02020603050405020304" pitchFamily="18" charset="0"/>
                <a:cs typeface="Times New Roman" panose="02020603050405020304" pitchFamily="18" charset="0"/>
              </a:rPr>
              <a:t>I. Lực tiếp xúc</a:t>
            </a:r>
            <a:endParaRPr sz="4400" b="1">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990015B-CFE6-2320-C8A5-B0B4CEE73255}"/>
              </a:ext>
            </a:extLst>
          </p:cNvPr>
          <p:cNvSpPr txBox="1"/>
          <p:nvPr/>
        </p:nvSpPr>
        <p:spPr>
          <a:xfrm>
            <a:off x="377505" y="960236"/>
            <a:ext cx="8649049" cy="3631763"/>
          </a:xfrm>
          <a:prstGeom prst="rect">
            <a:avLst/>
          </a:prstGeom>
          <a:noFill/>
        </p:spPr>
        <p:txBody>
          <a:bodyPr wrap="square">
            <a:spAutoFit/>
          </a:bodyPr>
          <a:lstStyle/>
          <a:p>
            <a:pPr marL="285750" indent="-285750">
              <a:buFontTx/>
              <a:buChar char="-"/>
            </a:pPr>
            <a:r>
              <a:rPr lang="en-US" sz="3600">
                <a:solidFill>
                  <a:schemeClr val="tx1">
                    <a:lumMod val="10000"/>
                  </a:schemeClr>
                </a:solidFill>
                <a:latin typeface="Times New Roman" panose="02020603050405020304" pitchFamily="18" charset="0"/>
                <a:ea typeface="Times New Roman" panose="02020603050405020304" pitchFamily="18" charset="0"/>
              </a:rPr>
              <a:t>Các loại lực tiếp xúc: Lực va chạm, lực ấn, lực kéo, lực ép, lực nâng, lực đàn hồi,...</a:t>
            </a:r>
          </a:p>
          <a:p>
            <a:pPr algn="just"/>
            <a:r>
              <a:rPr lang="en-GB" sz="3600">
                <a:latin typeface="Times New Roman" panose="02020603050405020304" pitchFamily="18" charset="0"/>
                <a:cs typeface="Times New Roman" panose="02020603050405020304" pitchFamily="18" charset="0"/>
              </a:rPr>
              <a:t>-  Khi một vật đang chuyển động va chạm với một vật khác thì mỗi vật đều tác dụng lực va chạm vào vật còn lại.</a:t>
            </a:r>
          </a:p>
          <a:p>
            <a:pPr algn="just"/>
            <a:r>
              <a:rPr lang="en-GB" sz="3600">
                <a:latin typeface="Times New Roman" panose="02020603050405020304" pitchFamily="18" charset="0"/>
                <a:cs typeface="Times New Roman" panose="02020603050405020304" pitchFamily="18" charset="0"/>
              </a:rPr>
              <a:t>-  Độ lớn của lực va chạm có thể rất lớn.</a:t>
            </a:r>
            <a:endParaRPr lang="en-US" sz="3600">
              <a:solidFill>
                <a:srgbClr val="FF0000"/>
              </a:solidFill>
              <a:latin typeface="Times New Roman" panose="02020603050405020304" pitchFamily="18" charset="0"/>
              <a:ea typeface="Times New Roman" panose="02020603050405020304" pitchFamily="18" charset="0"/>
            </a:endParaRPr>
          </a:p>
          <a:p>
            <a:pPr marL="285750" indent="-285750">
              <a:buFontTx/>
              <a:buChar char="-"/>
            </a:pPr>
            <a:endParaRPr lang="en-US" sz="1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0"/>
        <p:cNvGrpSpPr/>
        <p:nvPr/>
      </p:nvGrpSpPr>
      <p:grpSpPr>
        <a:xfrm>
          <a:off x="0" y="0"/>
          <a:ext cx="0" cy="0"/>
          <a:chOff x="0" y="0"/>
          <a:chExt cx="0" cy="0"/>
        </a:xfrm>
      </p:grpSpPr>
      <p:sp>
        <p:nvSpPr>
          <p:cNvPr id="6651" name="Google Shape;6651;p68"/>
          <p:cNvSpPr txBox="1">
            <a:spLocks noGrp="1"/>
          </p:cNvSpPr>
          <p:nvPr>
            <p:ph type="title"/>
          </p:nvPr>
        </p:nvSpPr>
        <p:spPr>
          <a:xfrm>
            <a:off x="720007" y="1489850"/>
            <a:ext cx="6367800" cy="196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1"/>
                </a:solidFill>
              </a:rPr>
              <a:t>LUYỆN TẬP </a:t>
            </a:r>
            <a:endParaRPr/>
          </a:p>
        </p:txBody>
      </p:sp>
      <p:sp>
        <p:nvSpPr>
          <p:cNvPr id="6652" name="Google Shape;6652;p68"/>
          <p:cNvSpPr/>
          <p:nvPr/>
        </p:nvSpPr>
        <p:spPr>
          <a:xfrm rot="10800000">
            <a:off x="136691" y="1981436"/>
            <a:ext cx="121433" cy="121361"/>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68"/>
          <p:cNvSpPr/>
          <p:nvPr/>
        </p:nvSpPr>
        <p:spPr>
          <a:xfrm rot="10800000" flipH="1">
            <a:off x="335563" y="275932"/>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68"/>
          <p:cNvSpPr/>
          <p:nvPr/>
        </p:nvSpPr>
        <p:spPr>
          <a:xfrm rot="10800000">
            <a:off x="3692591" y="4098211"/>
            <a:ext cx="121433" cy="121361"/>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5" name="Google Shape;6655;p68"/>
          <p:cNvGrpSpPr/>
          <p:nvPr/>
        </p:nvGrpSpPr>
        <p:grpSpPr>
          <a:xfrm>
            <a:off x="6271683" y="1142199"/>
            <a:ext cx="1789454" cy="4052816"/>
            <a:chOff x="-5002686" y="1247700"/>
            <a:chExt cx="1742918" cy="3947419"/>
          </a:xfrm>
        </p:grpSpPr>
        <p:grpSp>
          <p:nvGrpSpPr>
            <p:cNvPr id="6656" name="Google Shape;6656;p68"/>
            <p:cNvGrpSpPr/>
            <p:nvPr/>
          </p:nvGrpSpPr>
          <p:grpSpPr>
            <a:xfrm>
              <a:off x="-4530517" y="1247700"/>
              <a:ext cx="1093433" cy="1388678"/>
              <a:chOff x="-2940863" y="1215365"/>
              <a:chExt cx="1093433" cy="1388678"/>
            </a:xfrm>
          </p:grpSpPr>
          <p:sp>
            <p:nvSpPr>
              <p:cNvPr id="6657" name="Google Shape;6657;p68"/>
              <p:cNvSpPr/>
              <p:nvPr/>
            </p:nvSpPr>
            <p:spPr>
              <a:xfrm flipH="1">
                <a:off x="-2686287" y="2249263"/>
                <a:ext cx="569970" cy="351101"/>
              </a:xfrm>
              <a:custGeom>
                <a:avLst/>
                <a:gdLst/>
                <a:ahLst/>
                <a:cxnLst/>
                <a:rect l="l" t="t" r="r" b="b"/>
                <a:pathLst>
                  <a:path w="16888" h="10403" extrusionOk="0">
                    <a:moveTo>
                      <a:pt x="11276" y="1"/>
                    </a:moveTo>
                    <a:lnTo>
                      <a:pt x="6120" y="36"/>
                    </a:lnTo>
                    <a:lnTo>
                      <a:pt x="6147" y="3569"/>
                    </a:lnTo>
                    <a:lnTo>
                      <a:pt x="0" y="4961"/>
                    </a:lnTo>
                    <a:cubicBezTo>
                      <a:pt x="0" y="4961"/>
                      <a:pt x="2641" y="10403"/>
                      <a:pt x="8339" y="10403"/>
                    </a:cubicBezTo>
                    <a:cubicBezTo>
                      <a:pt x="8358" y="10403"/>
                      <a:pt x="8376" y="10403"/>
                      <a:pt x="8395" y="10403"/>
                    </a:cubicBezTo>
                    <a:cubicBezTo>
                      <a:pt x="14131" y="10358"/>
                      <a:pt x="16888" y="4970"/>
                      <a:pt x="16888" y="4970"/>
                    </a:cubicBezTo>
                    <a:lnTo>
                      <a:pt x="11294" y="3524"/>
                    </a:lnTo>
                    <a:cubicBezTo>
                      <a:pt x="11285" y="2356"/>
                      <a:pt x="11285" y="1178"/>
                      <a:pt x="11276"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68"/>
              <p:cNvSpPr/>
              <p:nvPr/>
            </p:nvSpPr>
            <p:spPr>
              <a:xfrm flipH="1">
                <a:off x="-2690809" y="2245348"/>
                <a:ext cx="579015" cy="358695"/>
              </a:xfrm>
              <a:custGeom>
                <a:avLst/>
                <a:gdLst/>
                <a:ahLst/>
                <a:cxnLst/>
                <a:rect l="l" t="t" r="r" b="b"/>
                <a:pathLst>
                  <a:path w="17156" h="10628" extrusionOk="0">
                    <a:moveTo>
                      <a:pt x="11295" y="224"/>
                    </a:moveTo>
                    <a:lnTo>
                      <a:pt x="11295" y="224"/>
                    </a:lnTo>
                    <a:cubicBezTo>
                      <a:pt x="11304" y="1366"/>
                      <a:pt x="11312" y="2507"/>
                      <a:pt x="11321" y="3640"/>
                    </a:cubicBezTo>
                    <a:cubicBezTo>
                      <a:pt x="11321" y="3694"/>
                      <a:pt x="11357" y="3739"/>
                      <a:pt x="11401" y="3747"/>
                    </a:cubicBezTo>
                    <a:cubicBezTo>
                      <a:pt x="11589" y="3801"/>
                      <a:pt x="11776" y="3846"/>
                      <a:pt x="11954" y="3890"/>
                    </a:cubicBezTo>
                    <a:cubicBezTo>
                      <a:pt x="12400" y="4006"/>
                      <a:pt x="12847" y="4122"/>
                      <a:pt x="13293" y="4238"/>
                    </a:cubicBezTo>
                    <a:lnTo>
                      <a:pt x="14907" y="4657"/>
                    </a:lnTo>
                    <a:lnTo>
                      <a:pt x="16308" y="5014"/>
                    </a:lnTo>
                    <a:lnTo>
                      <a:pt x="16763" y="5130"/>
                    </a:lnTo>
                    <a:cubicBezTo>
                      <a:pt x="16792" y="5138"/>
                      <a:pt x="16823" y="5148"/>
                      <a:pt x="16855" y="5158"/>
                    </a:cubicBezTo>
                    <a:lnTo>
                      <a:pt x="16855" y="5158"/>
                    </a:lnTo>
                    <a:cubicBezTo>
                      <a:pt x="16779" y="5297"/>
                      <a:pt x="16692" y="5432"/>
                      <a:pt x="16611" y="5567"/>
                    </a:cubicBezTo>
                    <a:cubicBezTo>
                      <a:pt x="16317" y="6013"/>
                      <a:pt x="16005" y="6433"/>
                      <a:pt x="15657" y="6843"/>
                    </a:cubicBezTo>
                    <a:cubicBezTo>
                      <a:pt x="15175" y="7414"/>
                      <a:pt x="14640" y="7931"/>
                      <a:pt x="14051" y="8404"/>
                    </a:cubicBezTo>
                    <a:cubicBezTo>
                      <a:pt x="13364" y="8940"/>
                      <a:pt x="12606" y="9403"/>
                      <a:pt x="11803" y="9742"/>
                    </a:cubicBezTo>
                    <a:cubicBezTo>
                      <a:pt x="10866" y="10126"/>
                      <a:pt x="9867" y="10349"/>
                      <a:pt x="8859" y="10394"/>
                    </a:cubicBezTo>
                    <a:cubicBezTo>
                      <a:pt x="8730" y="10399"/>
                      <a:pt x="8602" y="10402"/>
                      <a:pt x="8473" y="10402"/>
                    </a:cubicBezTo>
                    <a:cubicBezTo>
                      <a:pt x="7568" y="10402"/>
                      <a:pt x="6668" y="10263"/>
                      <a:pt x="5817" y="9974"/>
                    </a:cubicBezTo>
                    <a:cubicBezTo>
                      <a:pt x="4969" y="9698"/>
                      <a:pt x="4175" y="9270"/>
                      <a:pt x="3453" y="8752"/>
                    </a:cubicBezTo>
                    <a:cubicBezTo>
                      <a:pt x="2837" y="8306"/>
                      <a:pt x="2266" y="7780"/>
                      <a:pt x="1758" y="7209"/>
                    </a:cubicBezTo>
                    <a:cubicBezTo>
                      <a:pt x="1365" y="6772"/>
                      <a:pt x="1017" y="6308"/>
                      <a:pt x="696" y="5817"/>
                    </a:cubicBezTo>
                    <a:cubicBezTo>
                      <a:pt x="555" y="5598"/>
                      <a:pt x="415" y="5380"/>
                      <a:pt x="292" y="5155"/>
                    </a:cubicBezTo>
                    <a:lnTo>
                      <a:pt x="292" y="5155"/>
                    </a:lnTo>
                    <a:cubicBezTo>
                      <a:pt x="453" y="5120"/>
                      <a:pt x="613" y="5083"/>
                      <a:pt x="767" y="5041"/>
                    </a:cubicBezTo>
                    <a:lnTo>
                      <a:pt x="2239" y="4711"/>
                    </a:lnTo>
                    <a:cubicBezTo>
                      <a:pt x="2837" y="4577"/>
                      <a:pt x="3426" y="4443"/>
                      <a:pt x="4015" y="4310"/>
                    </a:cubicBezTo>
                    <a:cubicBezTo>
                      <a:pt x="4532" y="4194"/>
                      <a:pt x="5041" y="4078"/>
                      <a:pt x="5558" y="3962"/>
                    </a:cubicBezTo>
                    <a:cubicBezTo>
                      <a:pt x="5799" y="3908"/>
                      <a:pt x="6058" y="3863"/>
                      <a:pt x="6298" y="3792"/>
                    </a:cubicBezTo>
                    <a:lnTo>
                      <a:pt x="6316" y="3792"/>
                    </a:lnTo>
                    <a:cubicBezTo>
                      <a:pt x="6347" y="3784"/>
                      <a:pt x="6367" y="3767"/>
                      <a:pt x="6380" y="3745"/>
                    </a:cubicBezTo>
                    <a:lnTo>
                      <a:pt x="6380" y="3745"/>
                    </a:lnTo>
                    <a:cubicBezTo>
                      <a:pt x="6390" y="3729"/>
                      <a:pt x="6397" y="3709"/>
                      <a:pt x="6397" y="3685"/>
                    </a:cubicBezTo>
                    <a:lnTo>
                      <a:pt x="6388" y="2490"/>
                    </a:lnTo>
                    <a:cubicBezTo>
                      <a:pt x="6379" y="1856"/>
                      <a:pt x="6379" y="1223"/>
                      <a:pt x="6370" y="589"/>
                    </a:cubicBezTo>
                    <a:cubicBezTo>
                      <a:pt x="6370" y="482"/>
                      <a:pt x="6370" y="369"/>
                      <a:pt x="6370" y="259"/>
                    </a:cubicBezTo>
                    <a:lnTo>
                      <a:pt x="6370" y="259"/>
                    </a:lnTo>
                    <a:cubicBezTo>
                      <a:pt x="6912" y="258"/>
                      <a:pt x="7461" y="250"/>
                      <a:pt x="8002" y="250"/>
                    </a:cubicBezTo>
                    <a:cubicBezTo>
                      <a:pt x="8921" y="242"/>
                      <a:pt x="9849" y="233"/>
                      <a:pt x="10768" y="233"/>
                    </a:cubicBezTo>
                    <a:cubicBezTo>
                      <a:pt x="10944" y="233"/>
                      <a:pt x="11119" y="227"/>
                      <a:pt x="11295" y="224"/>
                    </a:cubicBezTo>
                    <a:close/>
                    <a:moveTo>
                      <a:pt x="11410" y="1"/>
                    </a:moveTo>
                    <a:cubicBezTo>
                      <a:pt x="10821" y="10"/>
                      <a:pt x="10242" y="10"/>
                      <a:pt x="9662" y="19"/>
                    </a:cubicBezTo>
                    <a:cubicBezTo>
                      <a:pt x="8734" y="19"/>
                      <a:pt x="7815" y="27"/>
                      <a:pt x="6887" y="36"/>
                    </a:cubicBezTo>
                    <a:lnTo>
                      <a:pt x="6254" y="36"/>
                    </a:lnTo>
                    <a:cubicBezTo>
                      <a:pt x="6200" y="36"/>
                      <a:pt x="6147" y="90"/>
                      <a:pt x="6147" y="152"/>
                    </a:cubicBezTo>
                    <a:lnTo>
                      <a:pt x="6156" y="1348"/>
                    </a:lnTo>
                    <a:cubicBezTo>
                      <a:pt x="6156" y="1981"/>
                      <a:pt x="6165" y="2615"/>
                      <a:pt x="6165" y="3248"/>
                    </a:cubicBezTo>
                    <a:cubicBezTo>
                      <a:pt x="6165" y="3362"/>
                      <a:pt x="6170" y="3477"/>
                      <a:pt x="6173" y="3596"/>
                    </a:cubicBezTo>
                    <a:lnTo>
                      <a:pt x="6173" y="3596"/>
                    </a:lnTo>
                    <a:cubicBezTo>
                      <a:pt x="5995" y="3634"/>
                      <a:pt x="5816" y="3673"/>
                      <a:pt x="5638" y="3712"/>
                    </a:cubicBezTo>
                    <a:lnTo>
                      <a:pt x="4175" y="4042"/>
                    </a:lnTo>
                    <a:cubicBezTo>
                      <a:pt x="3578" y="4176"/>
                      <a:pt x="2989" y="4318"/>
                      <a:pt x="2391" y="4452"/>
                    </a:cubicBezTo>
                    <a:cubicBezTo>
                      <a:pt x="1883" y="4568"/>
                      <a:pt x="1374" y="4684"/>
                      <a:pt x="857" y="4800"/>
                    </a:cubicBezTo>
                    <a:cubicBezTo>
                      <a:pt x="607" y="4854"/>
                      <a:pt x="357" y="4898"/>
                      <a:pt x="107" y="4970"/>
                    </a:cubicBezTo>
                    <a:lnTo>
                      <a:pt x="98" y="4970"/>
                    </a:lnTo>
                    <a:cubicBezTo>
                      <a:pt x="27" y="4988"/>
                      <a:pt x="0" y="5068"/>
                      <a:pt x="36" y="5130"/>
                    </a:cubicBezTo>
                    <a:cubicBezTo>
                      <a:pt x="125" y="5318"/>
                      <a:pt x="232" y="5505"/>
                      <a:pt x="339" y="5683"/>
                    </a:cubicBezTo>
                    <a:cubicBezTo>
                      <a:pt x="625" y="6138"/>
                      <a:pt x="946" y="6584"/>
                      <a:pt x="1294" y="7004"/>
                    </a:cubicBezTo>
                    <a:cubicBezTo>
                      <a:pt x="1767" y="7584"/>
                      <a:pt x="2293" y="8110"/>
                      <a:pt x="2873" y="8583"/>
                    </a:cubicBezTo>
                    <a:cubicBezTo>
                      <a:pt x="3560" y="9136"/>
                      <a:pt x="4309" y="9609"/>
                      <a:pt x="5121" y="9948"/>
                    </a:cubicBezTo>
                    <a:cubicBezTo>
                      <a:pt x="6049" y="10340"/>
                      <a:pt x="7039" y="10572"/>
                      <a:pt x="8047" y="10617"/>
                    </a:cubicBezTo>
                    <a:cubicBezTo>
                      <a:pt x="8192" y="10624"/>
                      <a:pt x="8338" y="10628"/>
                      <a:pt x="8483" y="10628"/>
                    </a:cubicBezTo>
                    <a:cubicBezTo>
                      <a:pt x="9400" y="10628"/>
                      <a:pt x="10317" y="10482"/>
                      <a:pt x="11187" y="10197"/>
                    </a:cubicBezTo>
                    <a:cubicBezTo>
                      <a:pt x="12070" y="9921"/>
                      <a:pt x="12909" y="9493"/>
                      <a:pt x="13667" y="8957"/>
                    </a:cubicBezTo>
                    <a:cubicBezTo>
                      <a:pt x="14327" y="8502"/>
                      <a:pt x="14934" y="7967"/>
                      <a:pt x="15478" y="7378"/>
                    </a:cubicBezTo>
                    <a:cubicBezTo>
                      <a:pt x="15889" y="6932"/>
                      <a:pt x="16272" y="6459"/>
                      <a:pt x="16620" y="5951"/>
                    </a:cubicBezTo>
                    <a:cubicBezTo>
                      <a:pt x="16790" y="5701"/>
                      <a:pt x="16959" y="5442"/>
                      <a:pt x="17102" y="5175"/>
                    </a:cubicBezTo>
                    <a:cubicBezTo>
                      <a:pt x="17111" y="5166"/>
                      <a:pt x="17111" y="5148"/>
                      <a:pt x="17120" y="5139"/>
                    </a:cubicBezTo>
                    <a:cubicBezTo>
                      <a:pt x="17155" y="5077"/>
                      <a:pt x="17129" y="4996"/>
                      <a:pt x="17057" y="4979"/>
                    </a:cubicBezTo>
                    <a:cubicBezTo>
                      <a:pt x="16870" y="4925"/>
                      <a:pt x="16683" y="4880"/>
                      <a:pt x="16495" y="4836"/>
                    </a:cubicBezTo>
                    <a:cubicBezTo>
                      <a:pt x="16058" y="4720"/>
                      <a:pt x="15612" y="4604"/>
                      <a:pt x="15166" y="4488"/>
                    </a:cubicBezTo>
                    <a:lnTo>
                      <a:pt x="13542" y="4069"/>
                    </a:lnTo>
                    <a:lnTo>
                      <a:pt x="12151" y="3712"/>
                    </a:lnTo>
                    <a:lnTo>
                      <a:pt x="11687" y="3596"/>
                    </a:lnTo>
                    <a:cubicBezTo>
                      <a:pt x="11644" y="3584"/>
                      <a:pt x="11594" y="3563"/>
                      <a:pt x="11543" y="3552"/>
                    </a:cubicBezTo>
                    <a:lnTo>
                      <a:pt x="11543" y="3552"/>
                    </a:lnTo>
                    <a:cubicBezTo>
                      <a:pt x="11535" y="2404"/>
                      <a:pt x="11526" y="1265"/>
                      <a:pt x="11517" y="117"/>
                    </a:cubicBezTo>
                    <a:cubicBezTo>
                      <a:pt x="11517" y="54"/>
                      <a:pt x="11464" y="1"/>
                      <a:pt x="1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68"/>
              <p:cNvSpPr/>
              <p:nvPr/>
            </p:nvSpPr>
            <p:spPr>
              <a:xfrm flipH="1">
                <a:off x="-2810048" y="1626913"/>
                <a:ext cx="962618" cy="640744"/>
              </a:xfrm>
              <a:custGeom>
                <a:avLst/>
                <a:gdLst/>
                <a:ahLst/>
                <a:cxnLst/>
                <a:rect l="l" t="t" r="r" b="b"/>
                <a:pathLst>
                  <a:path w="28522" h="18985" extrusionOk="0">
                    <a:moveTo>
                      <a:pt x="5273" y="1"/>
                    </a:moveTo>
                    <a:lnTo>
                      <a:pt x="5799" y="8431"/>
                    </a:lnTo>
                    <a:cubicBezTo>
                      <a:pt x="5149" y="7871"/>
                      <a:pt x="4449" y="7630"/>
                      <a:pt x="3788" y="7630"/>
                    </a:cubicBezTo>
                    <a:cubicBezTo>
                      <a:pt x="1693" y="7630"/>
                      <a:pt x="1" y="10056"/>
                      <a:pt x="1615" y="12410"/>
                    </a:cubicBezTo>
                    <a:cubicBezTo>
                      <a:pt x="2531" y="13742"/>
                      <a:pt x="3668" y="14120"/>
                      <a:pt x="4665" y="14120"/>
                    </a:cubicBezTo>
                    <a:cubicBezTo>
                      <a:pt x="5978" y="14120"/>
                      <a:pt x="7048" y="13463"/>
                      <a:pt x="7048" y="13463"/>
                    </a:cubicBezTo>
                    <a:cubicBezTo>
                      <a:pt x="9025" y="18637"/>
                      <a:pt x="14652" y="18984"/>
                      <a:pt x="16128" y="18984"/>
                    </a:cubicBezTo>
                    <a:cubicBezTo>
                      <a:pt x="16357" y="18984"/>
                      <a:pt x="16487" y="18976"/>
                      <a:pt x="16487" y="18976"/>
                    </a:cubicBezTo>
                    <a:cubicBezTo>
                      <a:pt x="25854" y="18905"/>
                      <a:pt x="27781" y="14007"/>
                      <a:pt x="28155" y="12080"/>
                    </a:cubicBezTo>
                    <a:cubicBezTo>
                      <a:pt x="28521" y="10153"/>
                      <a:pt x="28343" y="8164"/>
                      <a:pt x="28057" y="6228"/>
                    </a:cubicBezTo>
                    <a:cubicBezTo>
                      <a:pt x="27772" y="4283"/>
                      <a:pt x="27388" y="2356"/>
                      <a:pt x="27344" y="393"/>
                    </a:cubicBezTo>
                    <a:lnTo>
                      <a:pt x="5273"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68"/>
              <p:cNvSpPr/>
              <p:nvPr/>
            </p:nvSpPr>
            <p:spPr>
              <a:xfrm flipH="1">
                <a:off x="-2810048"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68"/>
              <p:cNvSpPr/>
              <p:nvPr/>
            </p:nvSpPr>
            <p:spPr>
              <a:xfrm flipH="1">
                <a:off x="-2027385" y="1927186"/>
                <a:ext cx="111915" cy="85016"/>
              </a:xfrm>
              <a:custGeom>
                <a:avLst/>
                <a:gdLst/>
                <a:ahLst/>
                <a:cxnLst/>
                <a:rect l="l" t="t" r="r" b="b"/>
                <a:pathLst>
                  <a:path w="3316" h="2519" extrusionOk="0">
                    <a:moveTo>
                      <a:pt x="1452" y="1"/>
                    </a:moveTo>
                    <a:cubicBezTo>
                      <a:pt x="1168" y="1"/>
                      <a:pt x="872" y="60"/>
                      <a:pt x="625" y="194"/>
                    </a:cubicBezTo>
                    <a:cubicBezTo>
                      <a:pt x="295" y="373"/>
                      <a:pt x="117" y="712"/>
                      <a:pt x="63" y="1069"/>
                    </a:cubicBezTo>
                    <a:cubicBezTo>
                      <a:pt x="1" y="1542"/>
                      <a:pt x="170" y="2005"/>
                      <a:pt x="331" y="2443"/>
                    </a:cubicBezTo>
                    <a:cubicBezTo>
                      <a:pt x="353" y="2487"/>
                      <a:pt x="393" y="2519"/>
                      <a:pt x="441" y="2519"/>
                    </a:cubicBezTo>
                    <a:cubicBezTo>
                      <a:pt x="452" y="2519"/>
                      <a:pt x="462" y="2517"/>
                      <a:pt x="474" y="2514"/>
                    </a:cubicBezTo>
                    <a:cubicBezTo>
                      <a:pt x="527" y="2505"/>
                      <a:pt x="572" y="2434"/>
                      <a:pt x="545" y="2380"/>
                    </a:cubicBezTo>
                    <a:cubicBezTo>
                      <a:pt x="411" y="2014"/>
                      <a:pt x="259" y="1640"/>
                      <a:pt x="277" y="1247"/>
                    </a:cubicBezTo>
                    <a:cubicBezTo>
                      <a:pt x="286" y="953"/>
                      <a:pt x="393" y="632"/>
                      <a:pt x="634" y="453"/>
                    </a:cubicBezTo>
                    <a:cubicBezTo>
                      <a:pt x="869" y="286"/>
                      <a:pt x="1182" y="220"/>
                      <a:pt x="1463" y="220"/>
                    </a:cubicBezTo>
                    <a:cubicBezTo>
                      <a:pt x="1481" y="220"/>
                      <a:pt x="1499" y="221"/>
                      <a:pt x="1517" y="221"/>
                    </a:cubicBezTo>
                    <a:cubicBezTo>
                      <a:pt x="1812" y="230"/>
                      <a:pt x="2106" y="310"/>
                      <a:pt x="2365" y="444"/>
                    </a:cubicBezTo>
                    <a:cubicBezTo>
                      <a:pt x="2650" y="596"/>
                      <a:pt x="2900" y="819"/>
                      <a:pt x="3070" y="1095"/>
                    </a:cubicBezTo>
                    <a:cubicBezTo>
                      <a:pt x="3091" y="1134"/>
                      <a:pt x="3125" y="1149"/>
                      <a:pt x="3159" y="1149"/>
                    </a:cubicBezTo>
                    <a:cubicBezTo>
                      <a:pt x="3236" y="1149"/>
                      <a:pt x="3315" y="1069"/>
                      <a:pt x="3266" y="988"/>
                    </a:cubicBezTo>
                    <a:cubicBezTo>
                      <a:pt x="2909" y="417"/>
                      <a:pt x="2276" y="52"/>
                      <a:pt x="1615" y="7"/>
                    </a:cubicBezTo>
                    <a:cubicBezTo>
                      <a:pt x="1562" y="3"/>
                      <a:pt x="1507" y="1"/>
                      <a:pt x="1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68"/>
              <p:cNvSpPr/>
              <p:nvPr/>
            </p:nvSpPr>
            <p:spPr>
              <a:xfrm flipH="1">
                <a:off x="-2013615" y="1931034"/>
                <a:ext cx="55384" cy="90720"/>
              </a:xfrm>
              <a:custGeom>
                <a:avLst/>
                <a:gdLst/>
                <a:ahLst/>
                <a:cxnLst/>
                <a:rect l="l" t="t" r="r" b="b"/>
                <a:pathLst>
                  <a:path w="1641" h="2688" extrusionOk="0">
                    <a:moveTo>
                      <a:pt x="112" y="0"/>
                    </a:moveTo>
                    <a:cubicBezTo>
                      <a:pt x="56" y="0"/>
                      <a:pt x="0" y="36"/>
                      <a:pt x="0" y="107"/>
                    </a:cubicBezTo>
                    <a:cubicBezTo>
                      <a:pt x="18" y="901"/>
                      <a:pt x="348" y="1677"/>
                      <a:pt x="902" y="2239"/>
                    </a:cubicBezTo>
                    <a:cubicBezTo>
                      <a:pt x="1062" y="2409"/>
                      <a:pt x="1241" y="2552"/>
                      <a:pt x="1428" y="2668"/>
                    </a:cubicBezTo>
                    <a:cubicBezTo>
                      <a:pt x="1448" y="2681"/>
                      <a:pt x="1467" y="2687"/>
                      <a:pt x="1486" y="2687"/>
                    </a:cubicBezTo>
                    <a:cubicBezTo>
                      <a:pt x="1577" y="2687"/>
                      <a:pt x="1640" y="2547"/>
                      <a:pt x="1544" y="2480"/>
                    </a:cubicBezTo>
                    <a:cubicBezTo>
                      <a:pt x="919" y="2079"/>
                      <a:pt x="482" y="1436"/>
                      <a:pt x="304" y="723"/>
                    </a:cubicBezTo>
                    <a:cubicBezTo>
                      <a:pt x="259" y="518"/>
                      <a:pt x="232" y="312"/>
                      <a:pt x="224" y="107"/>
                    </a:cubicBez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68"/>
              <p:cNvSpPr/>
              <p:nvPr/>
            </p:nvSpPr>
            <p:spPr>
              <a:xfrm flipH="1">
                <a:off x="-2048580" y="2033870"/>
                <a:ext cx="86906" cy="21128"/>
              </a:xfrm>
              <a:custGeom>
                <a:avLst/>
                <a:gdLst/>
                <a:ahLst/>
                <a:cxnLst/>
                <a:rect l="l" t="t" r="r" b="b"/>
                <a:pathLst>
                  <a:path w="2575" h="626" extrusionOk="0">
                    <a:moveTo>
                      <a:pt x="2448" y="1"/>
                    </a:moveTo>
                    <a:cubicBezTo>
                      <a:pt x="2410" y="1"/>
                      <a:pt x="2376" y="21"/>
                      <a:pt x="2352" y="58"/>
                    </a:cubicBezTo>
                    <a:cubicBezTo>
                      <a:pt x="2146" y="325"/>
                      <a:pt x="1802" y="403"/>
                      <a:pt x="1483" y="403"/>
                    </a:cubicBezTo>
                    <a:cubicBezTo>
                      <a:pt x="1430" y="403"/>
                      <a:pt x="1377" y="400"/>
                      <a:pt x="1326" y="397"/>
                    </a:cubicBezTo>
                    <a:cubicBezTo>
                      <a:pt x="951" y="370"/>
                      <a:pt x="541" y="281"/>
                      <a:pt x="246" y="40"/>
                    </a:cubicBezTo>
                    <a:cubicBezTo>
                      <a:pt x="223" y="21"/>
                      <a:pt x="197" y="14"/>
                      <a:pt x="173" y="14"/>
                    </a:cubicBezTo>
                    <a:cubicBezTo>
                      <a:pt x="79" y="14"/>
                      <a:pt x="1" y="130"/>
                      <a:pt x="86" y="200"/>
                    </a:cubicBezTo>
                    <a:cubicBezTo>
                      <a:pt x="434" y="486"/>
                      <a:pt x="907" y="593"/>
                      <a:pt x="1353" y="620"/>
                    </a:cubicBezTo>
                    <a:cubicBezTo>
                      <a:pt x="1403" y="624"/>
                      <a:pt x="1454" y="626"/>
                      <a:pt x="1505" y="626"/>
                    </a:cubicBezTo>
                    <a:cubicBezTo>
                      <a:pt x="1902" y="626"/>
                      <a:pt x="2294" y="498"/>
                      <a:pt x="2539" y="174"/>
                    </a:cubicBezTo>
                    <a:cubicBezTo>
                      <a:pt x="2575" y="120"/>
                      <a:pt x="2548" y="49"/>
                      <a:pt x="2503" y="13"/>
                    </a:cubicBezTo>
                    <a:cubicBezTo>
                      <a:pt x="2484" y="5"/>
                      <a:pt x="2466" y="1"/>
                      <a:pt x="2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68"/>
              <p:cNvSpPr/>
              <p:nvPr/>
            </p:nvSpPr>
            <p:spPr>
              <a:xfrm flipH="1">
                <a:off x="-2544469" y="1824586"/>
                <a:ext cx="78165" cy="182655"/>
              </a:xfrm>
              <a:custGeom>
                <a:avLst/>
                <a:gdLst/>
                <a:ahLst/>
                <a:cxnLst/>
                <a:rect l="l" t="t" r="r" b="b"/>
                <a:pathLst>
                  <a:path w="2316" h="5412" extrusionOk="0">
                    <a:moveTo>
                      <a:pt x="867" y="0"/>
                    </a:moveTo>
                    <a:cubicBezTo>
                      <a:pt x="818" y="0"/>
                      <a:pt x="762" y="34"/>
                      <a:pt x="755" y="85"/>
                    </a:cubicBezTo>
                    <a:cubicBezTo>
                      <a:pt x="630" y="1004"/>
                      <a:pt x="772" y="1941"/>
                      <a:pt x="1147" y="2797"/>
                    </a:cubicBezTo>
                    <a:cubicBezTo>
                      <a:pt x="1236" y="3002"/>
                      <a:pt x="1343" y="3199"/>
                      <a:pt x="1468" y="3395"/>
                    </a:cubicBezTo>
                    <a:cubicBezTo>
                      <a:pt x="1584" y="3582"/>
                      <a:pt x="1727" y="3761"/>
                      <a:pt x="1852" y="3957"/>
                    </a:cubicBezTo>
                    <a:cubicBezTo>
                      <a:pt x="1959" y="4135"/>
                      <a:pt x="2048" y="4332"/>
                      <a:pt x="2021" y="4546"/>
                    </a:cubicBezTo>
                    <a:cubicBezTo>
                      <a:pt x="1986" y="4724"/>
                      <a:pt x="1870" y="4885"/>
                      <a:pt x="1727" y="4992"/>
                    </a:cubicBezTo>
                    <a:cubicBezTo>
                      <a:pt x="1523" y="5140"/>
                      <a:pt x="1291" y="5191"/>
                      <a:pt x="1053" y="5191"/>
                    </a:cubicBezTo>
                    <a:cubicBezTo>
                      <a:pt x="761" y="5191"/>
                      <a:pt x="459" y="5114"/>
                      <a:pt x="184" y="5045"/>
                    </a:cubicBezTo>
                    <a:cubicBezTo>
                      <a:pt x="172" y="5041"/>
                      <a:pt x="160" y="5040"/>
                      <a:pt x="149" y="5040"/>
                    </a:cubicBezTo>
                    <a:cubicBezTo>
                      <a:pt x="40" y="5040"/>
                      <a:pt x="0" y="5227"/>
                      <a:pt x="130" y="5260"/>
                    </a:cubicBezTo>
                    <a:cubicBezTo>
                      <a:pt x="428" y="5335"/>
                      <a:pt x="742" y="5411"/>
                      <a:pt x="1053" y="5411"/>
                    </a:cubicBezTo>
                    <a:cubicBezTo>
                      <a:pt x="1254" y="5411"/>
                      <a:pt x="1454" y="5379"/>
                      <a:pt x="1647" y="5295"/>
                    </a:cubicBezTo>
                    <a:cubicBezTo>
                      <a:pt x="2039" y="5117"/>
                      <a:pt x="2316" y="4724"/>
                      <a:pt x="2227" y="4278"/>
                    </a:cubicBezTo>
                    <a:cubicBezTo>
                      <a:pt x="2182" y="4055"/>
                      <a:pt x="2048" y="3850"/>
                      <a:pt x="1923" y="3663"/>
                    </a:cubicBezTo>
                    <a:cubicBezTo>
                      <a:pt x="1780" y="3466"/>
                      <a:pt x="1647" y="3270"/>
                      <a:pt x="1531" y="3056"/>
                    </a:cubicBezTo>
                    <a:cubicBezTo>
                      <a:pt x="1299" y="2646"/>
                      <a:pt x="1129" y="2200"/>
                      <a:pt x="1031" y="1736"/>
                    </a:cubicBezTo>
                    <a:cubicBezTo>
                      <a:pt x="924" y="1209"/>
                      <a:pt x="897" y="665"/>
                      <a:pt x="969" y="139"/>
                    </a:cubicBezTo>
                    <a:cubicBezTo>
                      <a:pt x="978" y="85"/>
                      <a:pt x="960" y="23"/>
                      <a:pt x="897" y="5"/>
                    </a:cubicBezTo>
                    <a:cubicBezTo>
                      <a:pt x="888" y="2"/>
                      <a:pt x="878"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68"/>
              <p:cNvSpPr/>
              <p:nvPr/>
            </p:nvSpPr>
            <p:spPr>
              <a:xfrm flipH="1">
                <a:off x="-2700732" y="1827151"/>
                <a:ext cx="64766" cy="106616"/>
              </a:xfrm>
              <a:custGeom>
                <a:avLst/>
                <a:gdLst/>
                <a:ahLst/>
                <a:cxnLst/>
                <a:rect l="l" t="t" r="r" b="b"/>
                <a:pathLst>
                  <a:path w="1919" h="3159" extrusionOk="0">
                    <a:moveTo>
                      <a:pt x="946" y="0"/>
                    </a:moveTo>
                    <a:cubicBezTo>
                      <a:pt x="420" y="9"/>
                      <a:pt x="1" y="714"/>
                      <a:pt x="10" y="1588"/>
                    </a:cubicBezTo>
                    <a:cubicBezTo>
                      <a:pt x="19" y="2463"/>
                      <a:pt x="447" y="3158"/>
                      <a:pt x="973" y="3158"/>
                    </a:cubicBezTo>
                    <a:cubicBezTo>
                      <a:pt x="1499" y="3150"/>
                      <a:pt x="1919" y="2445"/>
                      <a:pt x="1910" y="1571"/>
                    </a:cubicBezTo>
                    <a:cubicBezTo>
                      <a:pt x="1910" y="705"/>
                      <a:pt x="1473"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68"/>
              <p:cNvSpPr/>
              <p:nvPr/>
            </p:nvSpPr>
            <p:spPr>
              <a:xfrm flipH="1">
                <a:off x="-2348483" y="1830155"/>
                <a:ext cx="64766" cy="106313"/>
              </a:xfrm>
              <a:custGeom>
                <a:avLst/>
                <a:gdLst/>
                <a:ahLst/>
                <a:cxnLst/>
                <a:rect l="l" t="t" r="r" b="b"/>
                <a:pathLst>
                  <a:path w="1919" h="3150" extrusionOk="0">
                    <a:moveTo>
                      <a:pt x="965" y="1"/>
                    </a:moveTo>
                    <a:cubicBezTo>
                      <a:pt x="961" y="1"/>
                      <a:pt x="958" y="1"/>
                      <a:pt x="955" y="1"/>
                    </a:cubicBezTo>
                    <a:cubicBezTo>
                      <a:pt x="428" y="1"/>
                      <a:pt x="0" y="705"/>
                      <a:pt x="9" y="1580"/>
                    </a:cubicBezTo>
                    <a:cubicBezTo>
                      <a:pt x="18" y="2454"/>
                      <a:pt x="446" y="3150"/>
                      <a:pt x="973" y="3150"/>
                    </a:cubicBezTo>
                    <a:cubicBezTo>
                      <a:pt x="1499" y="3141"/>
                      <a:pt x="1918" y="2436"/>
                      <a:pt x="1918" y="1562"/>
                    </a:cubicBezTo>
                    <a:cubicBezTo>
                      <a:pt x="1909" y="702"/>
                      <a:pt x="1486"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68"/>
              <p:cNvSpPr/>
              <p:nvPr/>
            </p:nvSpPr>
            <p:spPr>
              <a:xfrm flipH="1">
                <a:off x="-2793177" y="1985642"/>
                <a:ext cx="157206" cy="170505"/>
              </a:xfrm>
              <a:custGeom>
                <a:avLst/>
                <a:gdLst/>
                <a:ahLst/>
                <a:cxnLst/>
                <a:rect l="l" t="t" r="r" b="b"/>
                <a:pathLst>
                  <a:path w="5381" h="5052" extrusionOk="0">
                    <a:moveTo>
                      <a:pt x="2689" y="0"/>
                    </a:moveTo>
                    <a:cubicBezTo>
                      <a:pt x="2576" y="0"/>
                      <a:pt x="2462" y="8"/>
                      <a:pt x="2347" y="24"/>
                    </a:cubicBezTo>
                    <a:cubicBezTo>
                      <a:pt x="964" y="220"/>
                      <a:pt x="1" y="1487"/>
                      <a:pt x="188" y="2869"/>
                    </a:cubicBezTo>
                    <a:cubicBezTo>
                      <a:pt x="360" y="4137"/>
                      <a:pt x="1445" y="5052"/>
                      <a:pt x="2690" y="5052"/>
                    </a:cubicBezTo>
                    <a:cubicBezTo>
                      <a:pt x="2803" y="5052"/>
                      <a:pt x="2918" y="5044"/>
                      <a:pt x="3034" y="5028"/>
                    </a:cubicBezTo>
                    <a:cubicBezTo>
                      <a:pt x="4417" y="4841"/>
                      <a:pt x="5380" y="3565"/>
                      <a:pt x="5193" y="2182"/>
                    </a:cubicBezTo>
                    <a:cubicBezTo>
                      <a:pt x="5021" y="923"/>
                      <a:pt x="3934" y="0"/>
                      <a:pt x="2689"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68"/>
              <p:cNvSpPr/>
              <p:nvPr/>
            </p:nvSpPr>
            <p:spPr>
              <a:xfrm flipH="1">
                <a:off x="-2318074" y="1989421"/>
                <a:ext cx="171079" cy="170167"/>
              </a:xfrm>
              <a:custGeom>
                <a:avLst/>
                <a:gdLst/>
                <a:ahLst/>
                <a:cxnLst/>
                <a:rect l="l" t="t" r="r" b="b"/>
                <a:pathLst>
                  <a:path w="5069" h="5042" extrusionOk="0">
                    <a:moveTo>
                      <a:pt x="2549" y="1"/>
                    </a:moveTo>
                    <a:cubicBezTo>
                      <a:pt x="2539" y="1"/>
                      <a:pt x="2528" y="1"/>
                      <a:pt x="2517" y="1"/>
                    </a:cubicBezTo>
                    <a:cubicBezTo>
                      <a:pt x="1125" y="10"/>
                      <a:pt x="1" y="1143"/>
                      <a:pt x="10" y="2534"/>
                    </a:cubicBezTo>
                    <a:cubicBezTo>
                      <a:pt x="19" y="3929"/>
                      <a:pt x="1152" y="5041"/>
                      <a:pt x="2536" y="5041"/>
                    </a:cubicBezTo>
                    <a:cubicBezTo>
                      <a:pt x="2541" y="5041"/>
                      <a:pt x="2547" y="5041"/>
                      <a:pt x="2552" y="5041"/>
                    </a:cubicBezTo>
                    <a:cubicBezTo>
                      <a:pt x="3944" y="5032"/>
                      <a:pt x="5068" y="3890"/>
                      <a:pt x="5059" y="2499"/>
                    </a:cubicBezTo>
                    <a:cubicBezTo>
                      <a:pt x="5050" y="1118"/>
                      <a:pt x="3926" y="1"/>
                      <a:pt x="2549"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68"/>
              <p:cNvSpPr/>
              <p:nvPr/>
            </p:nvSpPr>
            <p:spPr>
              <a:xfrm flipH="1">
                <a:off x="-2709000" y="1789993"/>
                <a:ext cx="79650" cy="20655"/>
              </a:xfrm>
              <a:custGeom>
                <a:avLst/>
                <a:gdLst/>
                <a:ahLst/>
                <a:cxnLst/>
                <a:rect l="l" t="t" r="r" b="b"/>
                <a:pathLst>
                  <a:path w="2360" h="612" extrusionOk="0">
                    <a:moveTo>
                      <a:pt x="1128" y="0"/>
                    </a:moveTo>
                    <a:cubicBezTo>
                      <a:pt x="743" y="0"/>
                      <a:pt x="358" y="121"/>
                      <a:pt x="45" y="361"/>
                    </a:cubicBezTo>
                    <a:cubicBezTo>
                      <a:pt x="0" y="406"/>
                      <a:pt x="9" y="486"/>
                      <a:pt x="45" y="522"/>
                    </a:cubicBezTo>
                    <a:cubicBezTo>
                      <a:pt x="66" y="543"/>
                      <a:pt x="91" y="552"/>
                      <a:pt x="117" y="552"/>
                    </a:cubicBezTo>
                    <a:cubicBezTo>
                      <a:pt x="147" y="552"/>
                      <a:pt x="177" y="540"/>
                      <a:pt x="206" y="522"/>
                    </a:cubicBezTo>
                    <a:cubicBezTo>
                      <a:pt x="463" y="319"/>
                      <a:pt x="787" y="221"/>
                      <a:pt x="1114" y="221"/>
                    </a:cubicBezTo>
                    <a:cubicBezTo>
                      <a:pt x="1479" y="221"/>
                      <a:pt x="1846" y="344"/>
                      <a:pt x="2124" y="584"/>
                    </a:cubicBezTo>
                    <a:cubicBezTo>
                      <a:pt x="2146" y="603"/>
                      <a:pt x="2171" y="611"/>
                      <a:pt x="2195" y="611"/>
                    </a:cubicBezTo>
                    <a:cubicBezTo>
                      <a:pt x="2284" y="611"/>
                      <a:pt x="2360" y="501"/>
                      <a:pt x="2275" y="423"/>
                    </a:cubicBezTo>
                    <a:cubicBezTo>
                      <a:pt x="1956" y="141"/>
                      <a:pt x="1542" y="0"/>
                      <a:pt x="1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68"/>
              <p:cNvSpPr/>
              <p:nvPr/>
            </p:nvSpPr>
            <p:spPr>
              <a:xfrm flipH="1">
                <a:off x="-2352702" y="1792558"/>
                <a:ext cx="79954" cy="21195"/>
              </a:xfrm>
              <a:custGeom>
                <a:avLst/>
                <a:gdLst/>
                <a:ahLst/>
                <a:cxnLst/>
                <a:rect l="l" t="t" r="r" b="b"/>
                <a:pathLst>
                  <a:path w="2369" h="628" extrusionOk="0">
                    <a:moveTo>
                      <a:pt x="1272" y="0"/>
                    </a:moveTo>
                    <a:cubicBezTo>
                      <a:pt x="841" y="0"/>
                      <a:pt x="408" y="151"/>
                      <a:pt x="84" y="446"/>
                    </a:cubicBezTo>
                    <a:cubicBezTo>
                      <a:pt x="1" y="515"/>
                      <a:pt x="80" y="628"/>
                      <a:pt x="170" y="628"/>
                    </a:cubicBezTo>
                    <a:cubicBezTo>
                      <a:pt x="195" y="628"/>
                      <a:pt x="221" y="619"/>
                      <a:pt x="245" y="597"/>
                    </a:cubicBezTo>
                    <a:cubicBezTo>
                      <a:pt x="522" y="348"/>
                      <a:pt x="889" y="223"/>
                      <a:pt x="1256" y="223"/>
                    </a:cubicBezTo>
                    <a:cubicBezTo>
                      <a:pt x="1585" y="223"/>
                      <a:pt x="1915" y="323"/>
                      <a:pt x="2181" y="526"/>
                    </a:cubicBezTo>
                    <a:cubicBezTo>
                      <a:pt x="2198" y="537"/>
                      <a:pt x="2216" y="542"/>
                      <a:pt x="2234" y="542"/>
                    </a:cubicBezTo>
                    <a:cubicBezTo>
                      <a:pt x="2275" y="542"/>
                      <a:pt x="2314" y="518"/>
                      <a:pt x="2332" y="481"/>
                    </a:cubicBezTo>
                    <a:cubicBezTo>
                      <a:pt x="2368" y="428"/>
                      <a:pt x="2341" y="365"/>
                      <a:pt x="2297" y="330"/>
                    </a:cubicBezTo>
                    <a:cubicBezTo>
                      <a:pt x="2002" y="109"/>
                      <a:pt x="1638"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68"/>
              <p:cNvSpPr/>
              <p:nvPr/>
            </p:nvSpPr>
            <p:spPr>
              <a:xfrm flipH="1">
                <a:off x="-2606164" y="2039405"/>
                <a:ext cx="231829" cy="124099"/>
              </a:xfrm>
              <a:custGeom>
                <a:avLst/>
                <a:gdLst/>
                <a:ahLst/>
                <a:cxnLst/>
                <a:rect l="l" t="t" r="r" b="b"/>
                <a:pathLst>
                  <a:path w="6869" h="3677" extrusionOk="0">
                    <a:moveTo>
                      <a:pt x="6492" y="0"/>
                    </a:moveTo>
                    <a:cubicBezTo>
                      <a:pt x="6487" y="0"/>
                      <a:pt x="6482" y="1"/>
                      <a:pt x="6477" y="1"/>
                    </a:cubicBezTo>
                    <a:lnTo>
                      <a:pt x="366" y="45"/>
                    </a:lnTo>
                    <a:cubicBezTo>
                      <a:pt x="161" y="45"/>
                      <a:pt x="0" y="206"/>
                      <a:pt x="0" y="411"/>
                    </a:cubicBezTo>
                    <a:cubicBezTo>
                      <a:pt x="27" y="1334"/>
                      <a:pt x="362" y="3676"/>
                      <a:pt x="3182" y="3676"/>
                    </a:cubicBezTo>
                    <a:cubicBezTo>
                      <a:pt x="3198" y="3676"/>
                      <a:pt x="3214" y="3676"/>
                      <a:pt x="3230" y="3676"/>
                    </a:cubicBezTo>
                    <a:cubicBezTo>
                      <a:pt x="6049" y="3658"/>
                      <a:pt x="6691" y="1366"/>
                      <a:pt x="6843" y="411"/>
                    </a:cubicBezTo>
                    <a:cubicBezTo>
                      <a:pt x="6869" y="193"/>
                      <a:pt x="6707" y="0"/>
                      <a:pt x="6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68"/>
              <p:cNvSpPr/>
              <p:nvPr/>
            </p:nvSpPr>
            <p:spPr>
              <a:xfrm flipH="1">
                <a:off x="-2566300" y="2084148"/>
                <a:ext cx="141727" cy="82245"/>
              </a:xfrm>
              <a:custGeom>
                <a:avLst/>
                <a:gdLst/>
                <a:ahLst/>
                <a:cxnLst/>
                <a:rect l="l" t="t" r="r" b="b"/>
                <a:pathLst>
                  <a:path w="6541" h="3198" extrusionOk="0">
                    <a:moveTo>
                      <a:pt x="2170" y="1"/>
                    </a:moveTo>
                    <a:cubicBezTo>
                      <a:pt x="2014" y="1"/>
                      <a:pt x="1855" y="27"/>
                      <a:pt x="1696" y="75"/>
                    </a:cubicBezTo>
                    <a:cubicBezTo>
                      <a:pt x="1232" y="218"/>
                      <a:pt x="911" y="646"/>
                      <a:pt x="670" y="1074"/>
                    </a:cubicBezTo>
                    <a:cubicBezTo>
                      <a:pt x="402" y="1538"/>
                      <a:pt x="170" y="2029"/>
                      <a:pt x="1" y="2537"/>
                    </a:cubicBezTo>
                    <a:cubicBezTo>
                      <a:pt x="1" y="2537"/>
                      <a:pt x="2070" y="3198"/>
                      <a:pt x="3689" y="3198"/>
                    </a:cubicBezTo>
                    <a:cubicBezTo>
                      <a:pt x="3700" y="3198"/>
                      <a:pt x="3710" y="3198"/>
                      <a:pt x="3721" y="3198"/>
                    </a:cubicBezTo>
                    <a:cubicBezTo>
                      <a:pt x="5345" y="3189"/>
                      <a:pt x="6540" y="1565"/>
                      <a:pt x="6540" y="1565"/>
                    </a:cubicBezTo>
                    <a:cubicBezTo>
                      <a:pt x="6237" y="914"/>
                      <a:pt x="5818" y="209"/>
                      <a:pt x="5113" y="66"/>
                    </a:cubicBezTo>
                    <a:cubicBezTo>
                      <a:pt x="5030" y="49"/>
                      <a:pt x="4945" y="40"/>
                      <a:pt x="4861" y="40"/>
                    </a:cubicBezTo>
                    <a:cubicBezTo>
                      <a:pt x="4306" y="40"/>
                      <a:pt x="3758" y="418"/>
                      <a:pt x="3534" y="1092"/>
                    </a:cubicBezTo>
                    <a:cubicBezTo>
                      <a:pt x="3293" y="521"/>
                      <a:pt x="3141" y="370"/>
                      <a:pt x="2802" y="173"/>
                    </a:cubicBezTo>
                    <a:cubicBezTo>
                      <a:pt x="2604" y="53"/>
                      <a:pt x="2390" y="1"/>
                      <a:pt x="2170"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68"/>
              <p:cNvSpPr/>
              <p:nvPr/>
            </p:nvSpPr>
            <p:spPr>
              <a:xfrm flipH="1">
                <a:off x="-2609202" y="2035490"/>
                <a:ext cx="238478" cy="131760"/>
              </a:xfrm>
              <a:custGeom>
                <a:avLst/>
                <a:gdLst/>
                <a:ahLst/>
                <a:cxnLst/>
                <a:rect l="l" t="t" r="r" b="b"/>
                <a:pathLst>
                  <a:path w="7066" h="3904" extrusionOk="0">
                    <a:moveTo>
                      <a:pt x="6584" y="224"/>
                    </a:moveTo>
                    <a:cubicBezTo>
                      <a:pt x="6762" y="224"/>
                      <a:pt x="6861" y="384"/>
                      <a:pt x="6834" y="545"/>
                    </a:cubicBezTo>
                    <a:cubicBezTo>
                      <a:pt x="6816" y="643"/>
                      <a:pt x="6798" y="750"/>
                      <a:pt x="6771" y="848"/>
                    </a:cubicBezTo>
                    <a:cubicBezTo>
                      <a:pt x="6646" y="1410"/>
                      <a:pt x="6441" y="1919"/>
                      <a:pt x="6102" y="2383"/>
                    </a:cubicBezTo>
                    <a:cubicBezTo>
                      <a:pt x="5683" y="2971"/>
                      <a:pt x="5059" y="3382"/>
                      <a:pt x="4363" y="3560"/>
                    </a:cubicBezTo>
                    <a:cubicBezTo>
                      <a:pt x="4018" y="3645"/>
                      <a:pt x="3668" y="3682"/>
                      <a:pt x="3317" y="3682"/>
                    </a:cubicBezTo>
                    <a:cubicBezTo>
                      <a:pt x="3187" y="3682"/>
                      <a:pt x="3057" y="3677"/>
                      <a:pt x="2926" y="3667"/>
                    </a:cubicBezTo>
                    <a:cubicBezTo>
                      <a:pt x="2525" y="3641"/>
                      <a:pt x="2115" y="3542"/>
                      <a:pt x="1749" y="3364"/>
                    </a:cubicBezTo>
                    <a:cubicBezTo>
                      <a:pt x="1454" y="3212"/>
                      <a:pt x="1196" y="3007"/>
                      <a:pt x="973" y="2757"/>
                    </a:cubicBezTo>
                    <a:cubicBezTo>
                      <a:pt x="875" y="2650"/>
                      <a:pt x="794" y="2525"/>
                      <a:pt x="714" y="2400"/>
                    </a:cubicBezTo>
                    <a:cubicBezTo>
                      <a:pt x="678" y="2329"/>
                      <a:pt x="643" y="2267"/>
                      <a:pt x="607" y="2204"/>
                    </a:cubicBezTo>
                    <a:cubicBezTo>
                      <a:pt x="580" y="2142"/>
                      <a:pt x="544" y="2061"/>
                      <a:pt x="527" y="2017"/>
                    </a:cubicBezTo>
                    <a:cubicBezTo>
                      <a:pt x="420" y="1767"/>
                      <a:pt x="348" y="1508"/>
                      <a:pt x="295" y="1232"/>
                    </a:cubicBezTo>
                    <a:cubicBezTo>
                      <a:pt x="286" y="1178"/>
                      <a:pt x="277" y="1116"/>
                      <a:pt x="268" y="1053"/>
                    </a:cubicBezTo>
                    <a:cubicBezTo>
                      <a:pt x="268" y="1053"/>
                      <a:pt x="268" y="1047"/>
                      <a:pt x="263" y="1040"/>
                    </a:cubicBezTo>
                    <a:lnTo>
                      <a:pt x="263" y="1040"/>
                    </a:lnTo>
                    <a:cubicBezTo>
                      <a:pt x="262" y="1040"/>
                      <a:pt x="262" y="1040"/>
                      <a:pt x="262" y="1040"/>
                    </a:cubicBezTo>
                    <a:cubicBezTo>
                      <a:pt x="262" y="1040"/>
                      <a:pt x="261" y="1039"/>
                      <a:pt x="259" y="1036"/>
                    </a:cubicBezTo>
                    <a:lnTo>
                      <a:pt x="259" y="1036"/>
                    </a:lnTo>
                    <a:cubicBezTo>
                      <a:pt x="260" y="1037"/>
                      <a:pt x="262" y="1038"/>
                      <a:pt x="263" y="1040"/>
                    </a:cubicBezTo>
                    <a:lnTo>
                      <a:pt x="263" y="1040"/>
                    </a:lnTo>
                    <a:cubicBezTo>
                      <a:pt x="264" y="1038"/>
                      <a:pt x="262" y="1027"/>
                      <a:pt x="260" y="1027"/>
                    </a:cubicBezTo>
                    <a:cubicBezTo>
                      <a:pt x="260" y="1027"/>
                      <a:pt x="259" y="1029"/>
                      <a:pt x="259" y="1036"/>
                    </a:cubicBezTo>
                    <a:cubicBezTo>
                      <a:pt x="259" y="1018"/>
                      <a:pt x="259" y="1009"/>
                      <a:pt x="259" y="991"/>
                    </a:cubicBezTo>
                    <a:cubicBezTo>
                      <a:pt x="250" y="964"/>
                      <a:pt x="250" y="937"/>
                      <a:pt x="250" y="911"/>
                    </a:cubicBezTo>
                    <a:cubicBezTo>
                      <a:pt x="241" y="804"/>
                      <a:pt x="232" y="705"/>
                      <a:pt x="223" y="607"/>
                    </a:cubicBezTo>
                    <a:cubicBezTo>
                      <a:pt x="223" y="545"/>
                      <a:pt x="214" y="474"/>
                      <a:pt x="241" y="420"/>
                    </a:cubicBezTo>
                    <a:cubicBezTo>
                      <a:pt x="286" y="331"/>
                      <a:pt x="375" y="268"/>
                      <a:pt x="473" y="268"/>
                    </a:cubicBezTo>
                    <a:cubicBezTo>
                      <a:pt x="474" y="268"/>
                      <a:pt x="475" y="268"/>
                      <a:pt x="476" y="268"/>
                    </a:cubicBezTo>
                    <a:lnTo>
                      <a:pt x="476" y="268"/>
                    </a:lnTo>
                    <a:lnTo>
                      <a:pt x="1240" y="259"/>
                    </a:lnTo>
                    <a:cubicBezTo>
                      <a:pt x="1829" y="259"/>
                      <a:pt x="2418" y="251"/>
                      <a:pt x="2998" y="251"/>
                    </a:cubicBezTo>
                    <a:cubicBezTo>
                      <a:pt x="3658" y="242"/>
                      <a:pt x="4318" y="242"/>
                      <a:pt x="4969" y="233"/>
                    </a:cubicBezTo>
                    <a:cubicBezTo>
                      <a:pt x="5433" y="233"/>
                      <a:pt x="5897" y="233"/>
                      <a:pt x="6361" y="224"/>
                    </a:cubicBezTo>
                    <a:close/>
                    <a:moveTo>
                      <a:pt x="6566" y="1"/>
                    </a:moveTo>
                    <a:cubicBezTo>
                      <a:pt x="6227" y="1"/>
                      <a:pt x="5897" y="10"/>
                      <a:pt x="5558" y="10"/>
                    </a:cubicBezTo>
                    <a:lnTo>
                      <a:pt x="3640" y="19"/>
                    </a:lnTo>
                    <a:cubicBezTo>
                      <a:pt x="2980" y="27"/>
                      <a:pt x="2329" y="36"/>
                      <a:pt x="1669" y="36"/>
                    </a:cubicBezTo>
                    <a:cubicBezTo>
                      <a:pt x="1294" y="36"/>
                      <a:pt x="910" y="45"/>
                      <a:pt x="527" y="45"/>
                    </a:cubicBezTo>
                    <a:lnTo>
                      <a:pt x="473" y="45"/>
                    </a:lnTo>
                    <a:cubicBezTo>
                      <a:pt x="469" y="45"/>
                      <a:pt x="465" y="46"/>
                      <a:pt x="461" y="46"/>
                    </a:cubicBezTo>
                    <a:lnTo>
                      <a:pt x="461" y="46"/>
                    </a:lnTo>
                    <a:cubicBezTo>
                      <a:pt x="199" y="61"/>
                      <a:pt x="0" y="272"/>
                      <a:pt x="0" y="536"/>
                    </a:cubicBezTo>
                    <a:cubicBezTo>
                      <a:pt x="0" y="634"/>
                      <a:pt x="9" y="732"/>
                      <a:pt x="18" y="830"/>
                    </a:cubicBezTo>
                    <a:cubicBezTo>
                      <a:pt x="36" y="1080"/>
                      <a:pt x="81" y="1339"/>
                      <a:pt x="143" y="1589"/>
                    </a:cubicBezTo>
                    <a:cubicBezTo>
                      <a:pt x="304" y="2195"/>
                      <a:pt x="607" y="2775"/>
                      <a:pt x="1089" y="3186"/>
                    </a:cubicBezTo>
                    <a:cubicBezTo>
                      <a:pt x="1704" y="3710"/>
                      <a:pt x="2500" y="3904"/>
                      <a:pt x="3290" y="3904"/>
                    </a:cubicBezTo>
                    <a:cubicBezTo>
                      <a:pt x="3359" y="3904"/>
                      <a:pt x="3428" y="3902"/>
                      <a:pt x="3497" y="3899"/>
                    </a:cubicBezTo>
                    <a:cubicBezTo>
                      <a:pt x="4363" y="3872"/>
                      <a:pt x="5210" y="3596"/>
                      <a:pt x="5853" y="3007"/>
                    </a:cubicBezTo>
                    <a:cubicBezTo>
                      <a:pt x="6325" y="2561"/>
                      <a:pt x="6655" y="1981"/>
                      <a:pt x="6861" y="1366"/>
                    </a:cubicBezTo>
                    <a:cubicBezTo>
                      <a:pt x="6941" y="1134"/>
                      <a:pt x="6994" y="893"/>
                      <a:pt x="7039" y="652"/>
                    </a:cubicBezTo>
                    <a:cubicBezTo>
                      <a:pt x="7048" y="581"/>
                      <a:pt x="7066" y="509"/>
                      <a:pt x="7057" y="429"/>
                    </a:cubicBezTo>
                    <a:cubicBezTo>
                      <a:pt x="7048" y="304"/>
                      <a:pt x="6985" y="197"/>
                      <a:pt x="6896" y="117"/>
                    </a:cubicBezTo>
                    <a:cubicBezTo>
                      <a:pt x="6798" y="36"/>
                      <a:pt x="6682" y="1"/>
                      <a:pt x="6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68"/>
              <p:cNvSpPr/>
              <p:nvPr/>
            </p:nvSpPr>
            <p:spPr>
              <a:xfrm flipH="1">
                <a:off x="-2810048"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68"/>
              <p:cNvSpPr/>
              <p:nvPr/>
            </p:nvSpPr>
            <p:spPr>
              <a:xfrm flipH="1">
                <a:off x="-2940863" y="1215365"/>
                <a:ext cx="1022389" cy="734366"/>
              </a:xfrm>
              <a:custGeom>
                <a:avLst/>
                <a:gdLst/>
                <a:ahLst/>
                <a:cxnLst/>
                <a:rect l="l" t="t" r="r" b="b"/>
                <a:pathLst>
                  <a:path w="30293" h="21759" extrusionOk="0">
                    <a:moveTo>
                      <a:pt x="15896" y="1"/>
                    </a:moveTo>
                    <a:cubicBezTo>
                      <a:pt x="14172" y="1"/>
                      <a:pt x="12592" y="3642"/>
                      <a:pt x="10585" y="3642"/>
                    </a:cubicBezTo>
                    <a:cubicBezTo>
                      <a:pt x="10522" y="3642"/>
                      <a:pt x="10458" y="3638"/>
                      <a:pt x="10394" y="3631"/>
                    </a:cubicBezTo>
                    <a:cubicBezTo>
                      <a:pt x="10238" y="3613"/>
                      <a:pt x="10081" y="3604"/>
                      <a:pt x="9923" y="3604"/>
                    </a:cubicBezTo>
                    <a:cubicBezTo>
                      <a:pt x="7744" y="3604"/>
                      <a:pt x="5425" y="5210"/>
                      <a:pt x="5425" y="5210"/>
                    </a:cubicBezTo>
                    <a:cubicBezTo>
                      <a:pt x="5425" y="5210"/>
                      <a:pt x="5238" y="3026"/>
                      <a:pt x="4292" y="3026"/>
                    </a:cubicBezTo>
                    <a:cubicBezTo>
                      <a:pt x="4246" y="3026"/>
                      <a:pt x="4199" y="3031"/>
                      <a:pt x="4149" y="3042"/>
                    </a:cubicBezTo>
                    <a:cubicBezTo>
                      <a:pt x="3079" y="3274"/>
                      <a:pt x="3721" y="5790"/>
                      <a:pt x="3721" y="5790"/>
                    </a:cubicBezTo>
                    <a:cubicBezTo>
                      <a:pt x="3721" y="5790"/>
                      <a:pt x="2387" y="4280"/>
                      <a:pt x="1423" y="4280"/>
                    </a:cubicBezTo>
                    <a:cubicBezTo>
                      <a:pt x="1218" y="4280"/>
                      <a:pt x="1030" y="4348"/>
                      <a:pt x="875" y="4514"/>
                    </a:cubicBezTo>
                    <a:cubicBezTo>
                      <a:pt x="1" y="5469"/>
                      <a:pt x="2115" y="7253"/>
                      <a:pt x="2115" y="7253"/>
                    </a:cubicBezTo>
                    <a:cubicBezTo>
                      <a:pt x="28" y="15808"/>
                      <a:pt x="2856" y="20322"/>
                      <a:pt x="4006" y="21624"/>
                    </a:cubicBezTo>
                    <a:cubicBezTo>
                      <a:pt x="4060" y="21687"/>
                      <a:pt x="4131" y="21758"/>
                      <a:pt x="4221" y="21758"/>
                    </a:cubicBezTo>
                    <a:cubicBezTo>
                      <a:pt x="4224" y="21758"/>
                      <a:pt x="4227" y="21759"/>
                      <a:pt x="4231" y="21759"/>
                    </a:cubicBezTo>
                    <a:cubicBezTo>
                      <a:pt x="4393" y="21759"/>
                      <a:pt x="4453" y="21550"/>
                      <a:pt x="4461" y="21384"/>
                    </a:cubicBezTo>
                    <a:lnTo>
                      <a:pt x="4863" y="16040"/>
                    </a:lnTo>
                    <a:cubicBezTo>
                      <a:pt x="4890" y="15674"/>
                      <a:pt x="5086" y="15335"/>
                      <a:pt x="5389" y="15139"/>
                    </a:cubicBezTo>
                    <a:cubicBezTo>
                      <a:pt x="6315" y="14553"/>
                      <a:pt x="8587" y="13449"/>
                      <a:pt x="12648" y="13449"/>
                    </a:cubicBezTo>
                    <a:cubicBezTo>
                      <a:pt x="13167" y="13449"/>
                      <a:pt x="13715" y="13467"/>
                      <a:pt x="14292" y="13506"/>
                    </a:cubicBezTo>
                    <a:cubicBezTo>
                      <a:pt x="16143" y="13631"/>
                      <a:pt x="18013" y="13748"/>
                      <a:pt x="19780" y="13748"/>
                    </a:cubicBezTo>
                    <a:cubicBezTo>
                      <a:pt x="24463" y="13748"/>
                      <a:pt x="28427" y="12925"/>
                      <a:pt x="29405" y="9233"/>
                    </a:cubicBezTo>
                    <a:cubicBezTo>
                      <a:pt x="30293" y="5902"/>
                      <a:pt x="29539" y="4474"/>
                      <a:pt x="28271" y="4474"/>
                    </a:cubicBezTo>
                    <a:cubicBezTo>
                      <a:pt x="27604" y="4474"/>
                      <a:pt x="26794" y="4870"/>
                      <a:pt x="26006" y="5593"/>
                    </a:cubicBezTo>
                    <a:cubicBezTo>
                      <a:pt x="26006" y="5593"/>
                      <a:pt x="27852" y="2551"/>
                      <a:pt x="26113" y="1998"/>
                    </a:cubicBezTo>
                    <a:cubicBezTo>
                      <a:pt x="25951" y="1947"/>
                      <a:pt x="25784" y="1923"/>
                      <a:pt x="25616" y="1923"/>
                    </a:cubicBezTo>
                    <a:cubicBezTo>
                      <a:pt x="23971" y="1923"/>
                      <a:pt x="22107" y="4139"/>
                      <a:pt x="22107" y="4139"/>
                    </a:cubicBezTo>
                    <a:cubicBezTo>
                      <a:pt x="22107" y="4139"/>
                      <a:pt x="22919" y="1142"/>
                      <a:pt x="20894" y="812"/>
                    </a:cubicBezTo>
                    <a:cubicBezTo>
                      <a:pt x="20750" y="787"/>
                      <a:pt x="20617" y="776"/>
                      <a:pt x="20495" y="776"/>
                    </a:cubicBezTo>
                    <a:cubicBezTo>
                      <a:pt x="18908" y="776"/>
                      <a:pt x="18986" y="2717"/>
                      <a:pt x="16103" y="4059"/>
                    </a:cubicBezTo>
                    <a:cubicBezTo>
                      <a:pt x="16103" y="4059"/>
                      <a:pt x="18405" y="1017"/>
                      <a:pt x="16416" y="116"/>
                    </a:cubicBezTo>
                    <a:cubicBezTo>
                      <a:pt x="16241" y="37"/>
                      <a:pt x="16068" y="1"/>
                      <a:pt x="15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68"/>
              <p:cNvSpPr/>
              <p:nvPr/>
            </p:nvSpPr>
            <p:spPr>
              <a:xfrm flipH="1">
                <a:off x="-2799180" y="1735925"/>
                <a:ext cx="259267" cy="259267"/>
              </a:xfrm>
              <a:custGeom>
                <a:avLst/>
                <a:gdLst/>
                <a:ahLst/>
                <a:cxnLst/>
                <a:rect l="l" t="t" r="r" b="b"/>
                <a:pathLst>
                  <a:path w="7682" h="7682" fill="none" extrusionOk="0">
                    <a:moveTo>
                      <a:pt x="6317" y="1365"/>
                    </a:moveTo>
                    <a:cubicBezTo>
                      <a:pt x="7682" y="2730"/>
                      <a:pt x="7682" y="4951"/>
                      <a:pt x="6317" y="6316"/>
                    </a:cubicBezTo>
                    <a:cubicBezTo>
                      <a:pt x="4952" y="7681"/>
                      <a:pt x="2740" y="7681"/>
                      <a:pt x="1366" y="6316"/>
                    </a:cubicBezTo>
                    <a:cubicBezTo>
                      <a:pt x="1" y="4951"/>
                      <a:pt x="1" y="2730"/>
                      <a:pt x="1366" y="1365"/>
                    </a:cubicBezTo>
                    <a:cubicBezTo>
                      <a:pt x="2740" y="0"/>
                      <a:pt x="4952" y="0"/>
                      <a:pt x="6317" y="1365"/>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68"/>
              <p:cNvSpPr/>
              <p:nvPr/>
            </p:nvSpPr>
            <p:spPr>
              <a:xfrm flipH="1">
                <a:off x="-2449935" y="1734406"/>
                <a:ext cx="267705" cy="267705"/>
              </a:xfrm>
              <a:custGeom>
                <a:avLst/>
                <a:gdLst/>
                <a:ahLst/>
                <a:cxnLst/>
                <a:rect l="l" t="t" r="r" b="b"/>
                <a:pathLst>
                  <a:path w="7932" h="7932" fill="none" extrusionOk="0">
                    <a:moveTo>
                      <a:pt x="7218" y="2668"/>
                    </a:moveTo>
                    <a:cubicBezTo>
                      <a:pt x="7932" y="4461"/>
                      <a:pt x="7057" y="6495"/>
                      <a:pt x="5264" y="7218"/>
                    </a:cubicBezTo>
                    <a:cubicBezTo>
                      <a:pt x="3471" y="7932"/>
                      <a:pt x="1428" y="7057"/>
                      <a:pt x="714" y="5264"/>
                    </a:cubicBezTo>
                    <a:cubicBezTo>
                      <a:pt x="1" y="3462"/>
                      <a:pt x="875" y="1428"/>
                      <a:pt x="2668" y="714"/>
                    </a:cubicBezTo>
                    <a:cubicBezTo>
                      <a:pt x="4470" y="1"/>
                      <a:pt x="6504" y="875"/>
                      <a:pt x="7218" y="2668"/>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68"/>
              <p:cNvSpPr/>
              <p:nvPr/>
            </p:nvSpPr>
            <p:spPr>
              <a:xfrm flipH="1">
                <a:off x="-2551692" y="1837378"/>
                <a:ext cx="117450" cy="29835"/>
              </a:xfrm>
              <a:custGeom>
                <a:avLst/>
                <a:gdLst/>
                <a:ahLst/>
                <a:cxnLst/>
                <a:rect l="l" t="t" r="r" b="b"/>
                <a:pathLst>
                  <a:path w="3480" h="884" fill="none" extrusionOk="0">
                    <a:moveTo>
                      <a:pt x="3480" y="857"/>
                    </a:moveTo>
                    <a:cubicBezTo>
                      <a:pt x="3480" y="857"/>
                      <a:pt x="1633" y="1"/>
                      <a:pt x="1" y="884"/>
                    </a:cubicBez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68"/>
              <p:cNvSpPr/>
              <p:nvPr/>
            </p:nvSpPr>
            <p:spPr>
              <a:xfrm flipH="1">
                <a:off x="-2198228" y="1869001"/>
                <a:ext cx="169830" cy="27742"/>
              </a:xfrm>
              <a:custGeom>
                <a:avLst/>
                <a:gdLst/>
                <a:ahLst/>
                <a:cxnLst/>
                <a:rect l="l" t="t" r="r" b="b"/>
                <a:pathLst>
                  <a:path w="5032" h="822" fill="none" extrusionOk="0">
                    <a:moveTo>
                      <a:pt x="5032" y="0"/>
                    </a:moveTo>
                    <a:lnTo>
                      <a:pt x="0" y="821"/>
                    </a:ln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0" name="Google Shape;6680;p68"/>
            <p:cNvSpPr/>
            <p:nvPr/>
          </p:nvSpPr>
          <p:spPr>
            <a:xfrm>
              <a:off x="-4479976" y="4438664"/>
              <a:ext cx="461966" cy="752353"/>
            </a:xfrm>
            <a:custGeom>
              <a:avLst/>
              <a:gdLst/>
              <a:ahLst/>
              <a:cxnLst/>
              <a:rect l="l" t="t" r="r" b="b"/>
              <a:pathLst>
                <a:path w="13963" h="22740" extrusionOk="0">
                  <a:moveTo>
                    <a:pt x="1500" y="0"/>
                  </a:moveTo>
                  <a:cubicBezTo>
                    <a:pt x="1071" y="5620"/>
                    <a:pt x="304" y="17120"/>
                    <a:pt x="1" y="22740"/>
                  </a:cubicBezTo>
                  <a:lnTo>
                    <a:pt x="12374" y="22740"/>
                  </a:lnTo>
                  <a:cubicBezTo>
                    <a:pt x="12874" y="16843"/>
                    <a:pt x="13605" y="6709"/>
                    <a:pt x="13962" y="803"/>
                  </a:cubicBezTo>
                  <a:lnTo>
                    <a:pt x="15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68"/>
            <p:cNvSpPr/>
            <p:nvPr/>
          </p:nvSpPr>
          <p:spPr>
            <a:xfrm>
              <a:off x="-4483880" y="4435091"/>
              <a:ext cx="469708" cy="760029"/>
            </a:xfrm>
            <a:custGeom>
              <a:avLst/>
              <a:gdLst/>
              <a:ahLst/>
              <a:cxnLst/>
              <a:rect l="l" t="t" r="r" b="b"/>
              <a:pathLst>
                <a:path w="14197" h="22972" extrusionOk="0">
                  <a:moveTo>
                    <a:pt x="1724" y="231"/>
                  </a:moveTo>
                  <a:cubicBezTo>
                    <a:pt x="2106" y="255"/>
                    <a:pt x="2482" y="280"/>
                    <a:pt x="2858" y="304"/>
                  </a:cubicBezTo>
                  <a:lnTo>
                    <a:pt x="5837" y="492"/>
                  </a:lnTo>
                  <a:cubicBezTo>
                    <a:pt x="7042" y="572"/>
                    <a:pt x="8246" y="643"/>
                    <a:pt x="9441" y="724"/>
                  </a:cubicBezTo>
                  <a:cubicBezTo>
                    <a:pt x="10476" y="786"/>
                    <a:pt x="11511" y="857"/>
                    <a:pt x="12546" y="920"/>
                  </a:cubicBezTo>
                  <a:lnTo>
                    <a:pt x="13572" y="982"/>
                  </a:lnTo>
                  <a:cubicBezTo>
                    <a:pt x="13698" y="996"/>
                    <a:pt x="13830" y="1016"/>
                    <a:pt x="13958" y="1019"/>
                  </a:cubicBezTo>
                  <a:lnTo>
                    <a:pt x="13958" y="1019"/>
                  </a:lnTo>
                  <a:cubicBezTo>
                    <a:pt x="13888" y="2277"/>
                    <a:pt x="13802" y="3534"/>
                    <a:pt x="13723" y="4792"/>
                  </a:cubicBezTo>
                  <a:cubicBezTo>
                    <a:pt x="13625" y="6281"/>
                    <a:pt x="13518" y="7771"/>
                    <a:pt x="13420" y="9261"/>
                  </a:cubicBezTo>
                  <a:cubicBezTo>
                    <a:pt x="13304" y="10822"/>
                    <a:pt x="13197" y="12374"/>
                    <a:pt x="13081" y="13936"/>
                  </a:cubicBezTo>
                  <a:cubicBezTo>
                    <a:pt x="12965" y="15443"/>
                    <a:pt x="12858" y="16951"/>
                    <a:pt x="12733" y="18450"/>
                  </a:cubicBezTo>
                  <a:cubicBezTo>
                    <a:pt x="12635" y="19779"/>
                    <a:pt x="12528" y="21099"/>
                    <a:pt x="12412" y="22420"/>
                  </a:cubicBezTo>
                  <a:cubicBezTo>
                    <a:pt x="12405" y="22527"/>
                    <a:pt x="12399" y="22634"/>
                    <a:pt x="12388" y="22741"/>
                  </a:cubicBezTo>
                  <a:lnTo>
                    <a:pt x="1635" y="22741"/>
                  </a:lnTo>
                  <a:cubicBezTo>
                    <a:pt x="1302" y="22741"/>
                    <a:pt x="969" y="22733"/>
                    <a:pt x="636" y="22733"/>
                  </a:cubicBezTo>
                  <a:cubicBezTo>
                    <a:pt x="502" y="22733"/>
                    <a:pt x="367" y="22734"/>
                    <a:pt x="232" y="22738"/>
                  </a:cubicBezTo>
                  <a:lnTo>
                    <a:pt x="232" y="22738"/>
                  </a:lnTo>
                  <a:cubicBezTo>
                    <a:pt x="302" y="21480"/>
                    <a:pt x="380" y="20215"/>
                    <a:pt x="458" y="18958"/>
                  </a:cubicBezTo>
                  <a:cubicBezTo>
                    <a:pt x="547" y="17397"/>
                    <a:pt x="645" y="15836"/>
                    <a:pt x="752" y="14275"/>
                  </a:cubicBezTo>
                  <a:cubicBezTo>
                    <a:pt x="859" y="12606"/>
                    <a:pt x="966" y="10938"/>
                    <a:pt x="1082" y="9279"/>
                  </a:cubicBezTo>
                  <a:cubicBezTo>
                    <a:pt x="1189" y="7691"/>
                    <a:pt x="1296" y="6112"/>
                    <a:pt x="1404" y="4533"/>
                  </a:cubicBezTo>
                  <a:cubicBezTo>
                    <a:pt x="1502" y="3195"/>
                    <a:pt x="1600" y="1857"/>
                    <a:pt x="1698" y="518"/>
                  </a:cubicBezTo>
                  <a:cubicBezTo>
                    <a:pt x="1704" y="424"/>
                    <a:pt x="1715" y="329"/>
                    <a:pt x="1724" y="231"/>
                  </a:cubicBezTo>
                  <a:close/>
                  <a:moveTo>
                    <a:pt x="1606" y="0"/>
                  </a:moveTo>
                  <a:cubicBezTo>
                    <a:pt x="1550" y="0"/>
                    <a:pt x="1511" y="58"/>
                    <a:pt x="1511" y="108"/>
                  </a:cubicBezTo>
                  <a:cubicBezTo>
                    <a:pt x="1412" y="1411"/>
                    <a:pt x="1314" y="2704"/>
                    <a:pt x="1225" y="3998"/>
                  </a:cubicBezTo>
                  <a:cubicBezTo>
                    <a:pt x="1109" y="5559"/>
                    <a:pt x="1002" y="7120"/>
                    <a:pt x="895" y="8672"/>
                  </a:cubicBezTo>
                  <a:cubicBezTo>
                    <a:pt x="788" y="10340"/>
                    <a:pt x="672" y="12009"/>
                    <a:pt x="565" y="13677"/>
                  </a:cubicBezTo>
                  <a:cubicBezTo>
                    <a:pt x="467" y="15265"/>
                    <a:pt x="360" y="16844"/>
                    <a:pt x="262" y="18423"/>
                  </a:cubicBezTo>
                  <a:cubicBezTo>
                    <a:pt x="181" y="19761"/>
                    <a:pt x="101" y="21099"/>
                    <a:pt x="30" y="22437"/>
                  </a:cubicBezTo>
                  <a:cubicBezTo>
                    <a:pt x="21" y="22580"/>
                    <a:pt x="12" y="22714"/>
                    <a:pt x="3" y="22848"/>
                  </a:cubicBezTo>
                  <a:cubicBezTo>
                    <a:pt x="1" y="22884"/>
                    <a:pt x="13" y="22911"/>
                    <a:pt x="33" y="22928"/>
                  </a:cubicBezTo>
                  <a:lnTo>
                    <a:pt x="33" y="22928"/>
                  </a:lnTo>
                  <a:cubicBezTo>
                    <a:pt x="52" y="22950"/>
                    <a:pt x="81" y="22964"/>
                    <a:pt x="119" y="22964"/>
                  </a:cubicBezTo>
                  <a:lnTo>
                    <a:pt x="10967" y="22964"/>
                  </a:lnTo>
                  <a:cubicBezTo>
                    <a:pt x="11300" y="22964"/>
                    <a:pt x="11637" y="22972"/>
                    <a:pt x="11970" y="22972"/>
                  </a:cubicBezTo>
                  <a:cubicBezTo>
                    <a:pt x="12137" y="22972"/>
                    <a:pt x="12302" y="22970"/>
                    <a:pt x="12466" y="22964"/>
                  </a:cubicBezTo>
                  <a:lnTo>
                    <a:pt x="12492" y="22964"/>
                  </a:lnTo>
                  <a:cubicBezTo>
                    <a:pt x="12555" y="22964"/>
                    <a:pt x="12599" y="22910"/>
                    <a:pt x="12599" y="22848"/>
                  </a:cubicBezTo>
                  <a:cubicBezTo>
                    <a:pt x="12715" y="21554"/>
                    <a:pt x="12814" y="20270"/>
                    <a:pt x="12921" y="18976"/>
                  </a:cubicBezTo>
                  <a:cubicBezTo>
                    <a:pt x="13037" y="17486"/>
                    <a:pt x="13153" y="15996"/>
                    <a:pt x="13260" y="14507"/>
                  </a:cubicBezTo>
                  <a:cubicBezTo>
                    <a:pt x="13376" y="12945"/>
                    <a:pt x="13492" y="11384"/>
                    <a:pt x="13599" y="9823"/>
                  </a:cubicBezTo>
                  <a:cubicBezTo>
                    <a:pt x="13706" y="8324"/>
                    <a:pt x="13813" y="6817"/>
                    <a:pt x="13911" y="5309"/>
                  </a:cubicBezTo>
                  <a:cubicBezTo>
                    <a:pt x="14000" y="3989"/>
                    <a:pt x="14089" y="2660"/>
                    <a:pt x="14170" y="1339"/>
                  </a:cubicBezTo>
                  <a:cubicBezTo>
                    <a:pt x="14178" y="1196"/>
                    <a:pt x="14178" y="1054"/>
                    <a:pt x="14187" y="911"/>
                  </a:cubicBezTo>
                  <a:cubicBezTo>
                    <a:pt x="14196" y="849"/>
                    <a:pt x="14134" y="795"/>
                    <a:pt x="14080" y="795"/>
                  </a:cubicBezTo>
                  <a:cubicBezTo>
                    <a:pt x="13670" y="768"/>
                    <a:pt x="13251" y="742"/>
                    <a:pt x="12840" y="715"/>
                  </a:cubicBezTo>
                  <a:lnTo>
                    <a:pt x="9861" y="527"/>
                  </a:lnTo>
                  <a:cubicBezTo>
                    <a:pt x="8656" y="447"/>
                    <a:pt x="7461" y="376"/>
                    <a:pt x="6257" y="295"/>
                  </a:cubicBezTo>
                  <a:cubicBezTo>
                    <a:pt x="5222" y="233"/>
                    <a:pt x="4187" y="162"/>
                    <a:pt x="3152" y="99"/>
                  </a:cubicBezTo>
                  <a:lnTo>
                    <a:pt x="2126" y="28"/>
                  </a:lnTo>
                  <a:cubicBezTo>
                    <a:pt x="1966" y="19"/>
                    <a:pt x="1805" y="1"/>
                    <a:pt x="1644" y="1"/>
                  </a:cubicBezTo>
                  <a:lnTo>
                    <a:pt x="1618" y="1"/>
                  </a:lnTo>
                  <a:cubicBezTo>
                    <a:pt x="1614" y="0"/>
                    <a:pt x="1610" y="0"/>
                    <a:pt x="1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68"/>
            <p:cNvSpPr/>
            <p:nvPr/>
          </p:nvSpPr>
          <p:spPr>
            <a:xfrm>
              <a:off x="-3888483" y="4438664"/>
              <a:ext cx="461966" cy="752353"/>
            </a:xfrm>
            <a:custGeom>
              <a:avLst/>
              <a:gdLst/>
              <a:ahLst/>
              <a:cxnLst/>
              <a:rect l="l" t="t" r="r" b="b"/>
              <a:pathLst>
                <a:path w="13963" h="22740" extrusionOk="0">
                  <a:moveTo>
                    <a:pt x="12454" y="0"/>
                  </a:moveTo>
                  <a:lnTo>
                    <a:pt x="1" y="803"/>
                  </a:lnTo>
                  <a:cubicBezTo>
                    <a:pt x="349" y="6709"/>
                    <a:pt x="1089" y="16843"/>
                    <a:pt x="1589" y="22740"/>
                  </a:cubicBezTo>
                  <a:lnTo>
                    <a:pt x="13962" y="22740"/>
                  </a:lnTo>
                  <a:cubicBezTo>
                    <a:pt x="13659" y="17120"/>
                    <a:pt x="12892" y="5620"/>
                    <a:pt x="12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68"/>
            <p:cNvSpPr/>
            <p:nvPr/>
          </p:nvSpPr>
          <p:spPr>
            <a:xfrm>
              <a:off x="-3892321" y="4435091"/>
              <a:ext cx="469708" cy="760029"/>
            </a:xfrm>
            <a:custGeom>
              <a:avLst/>
              <a:gdLst/>
              <a:ahLst/>
              <a:cxnLst/>
              <a:rect l="l" t="t" r="r" b="b"/>
              <a:pathLst>
                <a:path w="14197" h="22972" extrusionOk="0">
                  <a:moveTo>
                    <a:pt x="12473" y="238"/>
                  </a:moveTo>
                  <a:cubicBezTo>
                    <a:pt x="12568" y="1497"/>
                    <a:pt x="12663" y="2747"/>
                    <a:pt x="12749" y="3998"/>
                  </a:cubicBezTo>
                  <a:cubicBezTo>
                    <a:pt x="12865" y="5559"/>
                    <a:pt x="12972" y="7120"/>
                    <a:pt x="13079" y="8672"/>
                  </a:cubicBezTo>
                  <a:cubicBezTo>
                    <a:pt x="13186" y="10340"/>
                    <a:pt x="13302" y="12009"/>
                    <a:pt x="13409" y="13677"/>
                  </a:cubicBezTo>
                  <a:cubicBezTo>
                    <a:pt x="13507" y="15256"/>
                    <a:pt x="13614" y="16844"/>
                    <a:pt x="13703" y="18423"/>
                  </a:cubicBezTo>
                  <a:cubicBezTo>
                    <a:pt x="13793" y="19761"/>
                    <a:pt x="13873" y="21099"/>
                    <a:pt x="13944" y="22437"/>
                  </a:cubicBezTo>
                  <a:cubicBezTo>
                    <a:pt x="13951" y="22542"/>
                    <a:pt x="13957" y="22642"/>
                    <a:pt x="13964" y="22741"/>
                  </a:cubicBezTo>
                  <a:lnTo>
                    <a:pt x="2204" y="22741"/>
                  </a:lnTo>
                  <a:cubicBezTo>
                    <a:pt x="2103" y="22741"/>
                    <a:pt x="1994" y="22729"/>
                    <a:pt x="1885" y="22729"/>
                  </a:cubicBezTo>
                  <a:cubicBezTo>
                    <a:pt x="1857" y="22729"/>
                    <a:pt x="1830" y="22730"/>
                    <a:pt x="1802" y="22731"/>
                  </a:cubicBezTo>
                  <a:lnTo>
                    <a:pt x="1802" y="22731"/>
                  </a:lnTo>
                  <a:cubicBezTo>
                    <a:pt x="1698" y="21477"/>
                    <a:pt x="1595" y="20231"/>
                    <a:pt x="1499" y="18976"/>
                  </a:cubicBezTo>
                  <a:cubicBezTo>
                    <a:pt x="1383" y="17486"/>
                    <a:pt x="1267" y="15996"/>
                    <a:pt x="1160" y="14507"/>
                  </a:cubicBezTo>
                  <a:cubicBezTo>
                    <a:pt x="1044" y="12945"/>
                    <a:pt x="928" y="11384"/>
                    <a:pt x="821" y="9823"/>
                  </a:cubicBezTo>
                  <a:cubicBezTo>
                    <a:pt x="714" y="8324"/>
                    <a:pt x="607" y="6817"/>
                    <a:pt x="509" y="5309"/>
                  </a:cubicBezTo>
                  <a:cubicBezTo>
                    <a:pt x="420" y="3989"/>
                    <a:pt x="331" y="2660"/>
                    <a:pt x="250" y="1339"/>
                  </a:cubicBezTo>
                  <a:cubicBezTo>
                    <a:pt x="244" y="1230"/>
                    <a:pt x="237" y="1120"/>
                    <a:pt x="230" y="1011"/>
                  </a:cubicBezTo>
                  <a:lnTo>
                    <a:pt x="230" y="1011"/>
                  </a:lnTo>
                  <a:cubicBezTo>
                    <a:pt x="604" y="986"/>
                    <a:pt x="984" y="962"/>
                    <a:pt x="1357" y="938"/>
                  </a:cubicBezTo>
                  <a:lnTo>
                    <a:pt x="4336" y="750"/>
                  </a:lnTo>
                  <a:cubicBezTo>
                    <a:pt x="5541" y="670"/>
                    <a:pt x="6736" y="599"/>
                    <a:pt x="7940" y="518"/>
                  </a:cubicBezTo>
                  <a:cubicBezTo>
                    <a:pt x="8975" y="456"/>
                    <a:pt x="10010" y="385"/>
                    <a:pt x="11045" y="322"/>
                  </a:cubicBezTo>
                  <a:lnTo>
                    <a:pt x="12071" y="251"/>
                  </a:lnTo>
                  <a:cubicBezTo>
                    <a:pt x="12121" y="248"/>
                    <a:pt x="12175" y="248"/>
                    <a:pt x="12229" y="248"/>
                  </a:cubicBezTo>
                  <a:lnTo>
                    <a:pt x="12229" y="248"/>
                  </a:lnTo>
                  <a:cubicBezTo>
                    <a:pt x="12311" y="248"/>
                    <a:pt x="12394" y="248"/>
                    <a:pt x="12473" y="238"/>
                  </a:cubicBezTo>
                  <a:close/>
                  <a:moveTo>
                    <a:pt x="12584" y="0"/>
                  </a:moveTo>
                  <a:cubicBezTo>
                    <a:pt x="12580" y="0"/>
                    <a:pt x="12575" y="0"/>
                    <a:pt x="12570" y="1"/>
                  </a:cubicBezTo>
                  <a:cubicBezTo>
                    <a:pt x="12160" y="28"/>
                    <a:pt x="11750" y="55"/>
                    <a:pt x="11330" y="81"/>
                  </a:cubicBezTo>
                  <a:lnTo>
                    <a:pt x="8351" y="269"/>
                  </a:lnTo>
                  <a:cubicBezTo>
                    <a:pt x="7155" y="349"/>
                    <a:pt x="5951" y="420"/>
                    <a:pt x="4747" y="501"/>
                  </a:cubicBezTo>
                  <a:cubicBezTo>
                    <a:pt x="3712" y="563"/>
                    <a:pt x="2677" y="634"/>
                    <a:pt x="1651" y="697"/>
                  </a:cubicBezTo>
                  <a:cubicBezTo>
                    <a:pt x="1143" y="733"/>
                    <a:pt x="643" y="750"/>
                    <a:pt x="135" y="795"/>
                  </a:cubicBezTo>
                  <a:lnTo>
                    <a:pt x="117" y="795"/>
                  </a:lnTo>
                  <a:cubicBezTo>
                    <a:pt x="54" y="795"/>
                    <a:pt x="1" y="840"/>
                    <a:pt x="1" y="911"/>
                  </a:cubicBezTo>
                  <a:cubicBezTo>
                    <a:pt x="81" y="2205"/>
                    <a:pt x="161" y="3498"/>
                    <a:pt x="250" y="4792"/>
                  </a:cubicBezTo>
                  <a:cubicBezTo>
                    <a:pt x="349" y="6281"/>
                    <a:pt x="447" y="7771"/>
                    <a:pt x="554" y="9261"/>
                  </a:cubicBezTo>
                  <a:cubicBezTo>
                    <a:pt x="661" y="10822"/>
                    <a:pt x="777" y="12374"/>
                    <a:pt x="893" y="13936"/>
                  </a:cubicBezTo>
                  <a:cubicBezTo>
                    <a:pt x="1000" y="15443"/>
                    <a:pt x="1116" y="16951"/>
                    <a:pt x="1232" y="18450"/>
                  </a:cubicBezTo>
                  <a:cubicBezTo>
                    <a:pt x="1339" y="19770"/>
                    <a:pt x="1446" y="21099"/>
                    <a:pt x="1553" y="22420"/>
                  </a:cubicBezTo>
                  <a:cubicBezTo>
                    <a:pt x="1571" y="22562"/>
                    <a:pt x="1580" y="22705"/>
                    <a:pt x="1589" y="22848"/>
                  </a:cubicBezTo>
                  <a:cubicBezTo>
                    <a:pt x="1598" y="22910"/>
                    <a:pt x="1642" y="22964"/>
                    <a:pt x="1705" y="22964"/>
                  </a:cubicBezTo>
                  <a:lnTo>
                    <a:pt x="12562" y="22964"/>
                  </a:lnTo>
                  <a:cubicBezTo>
                    <a:pt x="12895" y="22964"/>
                    <a:pt x="13228" y="22972"/>
                    <a:pt x="13561" y="22972"/>
                  </a:cubicBezTo>
                  <a:cubicBezTo>
                    <a:pt x="13727" y="22972"/>
                    <a:pt x="13894" y="22970"/>
                    <a:pt x="14060" y="22964"/>
                  </a:cubicBezTo>
                  <a:lnTo>
                    <a:pt x="14078" y="22964"/>
                  </a:lnTo>
                  <a:cubicBezTo>
                    <a:pt x="14107" y="22964"/>
                    <a:pt x="14129" y="22955"/>
                    <a:pt x="14146" y="22941"/>
                  </a:cubicBezTo>
                  <a:lnTo>
                    <a:pt x="14146" y="22941"/>
                  </a:lnTo>
                  <a:cubicBezTo>
                    <a:pt x="14176" y="22924"/>
                    <a:pt x="14197" y="22893"/>
                    <a:pt x="14194" y="22848"/>
                  </a:cubicBezTo>
                  <a:cubicBezTo>
                    <a:pt x="14123" y="21554"/>
                    <a:pt x="14042" y="20252"/>
                    <a:pt x="13962" y="18958"/>
                  </a:cubicBezTo>
                  <a:cubicBezTo>
                    <a:pt x="13864" y="17397"/>
                    <a:pt x="13766" y="15836"/>
                    <a:pt x="13668" y="14275"/>
                  </a:cubicBezTo>
                  <a:cubicBezTo>
                    <a:pt x="13561" y="12606"/>
                    <a:pt x="13454" y="10938"/>
                    <a:pt x="13338" y="9279"/>
                  </a:cubicBezTo>
                  <a:cubicBezTo>
                    <a:pt x="13231" y="7691"/>
                    <a:pt x="13124" y="6112"/>
                    <a:pt x="13008" y="4533"/>
                  </a:cubicBezTo>
                  <a:cubicBezTo>
                    <a:pt x="12918" y="3195"/>
                    <a:pt x="12820" y="1857"/>
                    <a:pt x="12713" y="518"/>
                  </a:cubicBezTo>
                  <a:cubicBezTo>
                    <a:pt x="12704" y="385"/>
                    <a:pt x="12695" y="251"/>
                    <a:pt x="12686" y="108"/>
                  </a:cubicBezTo>
                  <a:cubicBezTo>
                    <a:pt x="12678" y="58"/>
                    <a:pt x="12646" y="0"/>
                    <a:pt x="1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68"/>
            <p:cNvSpPr/>
            <p:nvPr/>
          </p:nvSpPr>
          <p:spPr>
            <a:xfrm>
              <a:off x="-4971388" y="2378494"/>
              <a:ext cx="685521" cy="1007306"/>
            </a:xfrm>
            <a:custGeom>
              <a:avLst/>
              <a:gdLst/>
              <a:ahLst/>
              <a:cxnLst/>
              <a:rect l="l" t="t" r="r" b="b"/>
              <a:pathLst>
                <a:path w="20720" h="30446" extrusionOk="0">
                  <a:moveTo>
                    <a:pt x="7614" y="0"/>
                  </a:moveTo>
                  <a:cubicBezTo>
                    <a:pt x="7215" y="0"/>
                    <a:pt x="6528" y="422"/>
                    <a:pt x="5540" y="1606"/>
                  </a:cubicBezTo>
                  <a:cubicBezTo>
                    <a:pt x="5540" y="1606"/>
                    <a:pt x="4220" y="3319"/>
                    <a:pt x="3435" y="5202"/>
                  </a:cubicBezTo>
                  <a:cubicBezTo>
                    <a:pt x="3435" y="5202"/>
                    <a:pt x="4274" y="3034"/>
                    <a:pt x="5175" y="1767"/>
                  </a:cubicBezTo>
                  <a:cubicBezTo>
                    <a:pt x="5602" y="1170"/>
                    <a:pt x="5548" y="729"/>
                    <a:pt x="5177" y="729"/>
                  </a:cubicBezTo>
                  <a:cubicBezTo>
                    <a:pt x="4767" y="729"/>
                    <a:pt x="3972" y="1268"/>
                    <a:pt x="3016" y="2730"/>
                  </a:cubicBezTo>
                  <a:cubicBezTo>
                    <a:pt x="1187" y="5514"/>
                    <a:pt x="0" y="11589"/>
                    <a:pt x="536" y="15238"/>
                  </a:cubicBezTo>
                  <a:cubicBezTo>
                    <a:pt x="1071" y="18895"/>
                    <a:pt x="5603" y="30011"/>
                    <a:pt x="12740" y="30430"/>
                  </a:cubicBezTo>
                  <a:cubicBezTo>
                    <a:pt x="12913" y="30440"/>
                    <a:pt x="13081" y="30445"/>
                    <a:pt x="13246" y="30445"/>
                  </a:cubicBezTo>
                  <a:cubicBezTo>
                    <a:pt x="19887" y="30445"/>
                    <a:pt x="19926" y="22356"/>
                    <a:pt x="20474" y="18726"/>
                  </a:cubicBezTo>
                  <a:cubicBezTo>
                    <a:pt x="20720" y="17104"/>
                    <a:pt x="19155" y="16648"/>
                    <a:pt x="17314" y="16648"/>
                  </a:cubicBezTo>
                  <a:cubicBezTo>
                    <a:pt x="14943" y="16648"/>
                    <a:pt x="12115" y="17405"/>
                    <a:pt x="12115" y="17405"/>
                  </a:cubicBezTo>
                  <a:cubicBezTo>
                    <a:pt x="11767" y="18538"/>
                    <a:pt x="11410" y="19680"/>
                    <a:pt x="11062" y="20813"/>
                  </a:cubicBezTo>
                  <a:cubicBezTo>
                    <a:pt x="11062" y="20813"/>
                    <a:pt x="9225" y="18726"/>
                    <a:pt x="7681" y="16201"/>
                  </a:cubicBezTo>
                  <a:cubicBezTo>
                    <a:pt x="6129" y="13668"/>
                    <a:pt x="5853" y="12026"/>
                    <a:pt x="5853" y="12026"/>
                  </a:cubicBezTo>
                  <a:lnTo>
                    <a:pt x="5853" y="12026"/>
                  </a:lnTo>
                  <a:cubicBezTo>
                    <a:pt x="6540" y="12079"/>
                    <a:pt x="6977" y="12119"/>
                    <a:pt x="7351" y="12119"/>
                  </a:cubicBezTo>
                  <a:cubicBezTo>
                    <a:pt x="7864" y="12119"/>
                    <a:pt x="8256" y="12043"/>
                    <a:pt x="9011" y="11821"/>
                  </a:cubicBezTo>
                  <a:cubicBezTo>
                    <a:pt x="9430" y="11696"/>
                    <a:pt x="10019" y="11196"/>
                    <a:pt x="10197" y="10795"/>
                  </a:cubicBezTo>
                  <a:cubicBezTo>
                    <a:pt x="10331" y="10518"/>
                    <a:pt x="10349" y="10144"/>
                    <a:pt x="10117" y="9947"/>
                  </a:cubicBezTo>
                  <a:cubicBezTo>
                    <a:pt x="10012" y="9866"/>
                    <a:pt x="9881" y="9838"/>
                    <a:pt x="9748" y="9838"/>
                  </a:cubicBezTo>
                  <a:cubicBezTo>
                    <a:pt x="9677" y="9838"/>
                    <a:pt x="9605" y="9846"/>
                    <a:pt x="9537" y="9858"/>
                  </a:cubicBezTo>
                  <a:cubicBezTo>
                    <a:pt x="8961" y="9964"/>
                    <a:pt x="8410" y="10373"/>
                    <a:pt x="7853" y="10373"/>
                  </a:cubicBezTo>
                  <a:cubicBezTo>
                    <a:pt x="7754" y="10373"/>
                    <a:pt x="7656" y="10361"/>
                    <a:pt x="7556" y="10331"/>
                  </a:cubicBezTo>
                  <a:cubicBezTo>
                    <a:pt x="7119" y="10206"/>
                    <a:pt x="6816" y="9769"/>
                    <a:pt x="6754" y="9314"/>
                  </a:cubicBezTo>
                  <a:cubicBezTo>
                    <a:pt x="6682" y="8868"/>
                    <a:pt x="6816" y="8404"/>
                    <a:pt x="7003" y="7985"/>
                  </a:cubicBezTo>
                  <a:cubicBezTo>
                    <a:pt x="7191" y="7592"/>
                    <a:pt x="7449" y="7200"/>
                    <a:pt x="7860" y="7039"/>
                  </a:cubicBezTo>
                  <a:cubicBezTo>
                    <a:pt x="7988" y="6989"/>
                    <a:pt x="8121" y="6967"/>
                    <a:pt x="8256" y="6967"/>
                  </a:cubicBezTo>
                  <a:cubicBezTo>
                    <a:pt x="8673" y="6967"/>
                    <a:pt x="9102" y="7182"/>
                    <a:pt x="9439" y="7459"/>
                  </a:cubicBezTo>
                  <a:cubicBezTo>
                    <a:pt x="9689" y="7664"/>
                    <a:pt x="9921" y="7905"/>
                    <a:pt x="10233" y="7994"/>
                  </a:cubicBezTo>
                  <a:cubicBezTo>
                    <a:pt x="10315" y="8020"/>
                    <a:pt x="10400" y="8032"/>
                    <a:pt x="10485" y="8032"/>
                  </a:cubicBezTo>
                  <a:cubicBezTo>
                    <a:pt x="10863" y="8032"/>
                    <a:pt x="11245" y="7789"/>
                    <a:pt x="11384" y="7432"/>
                  </a:cubicBezTo>
                  <a:cubicBezTo>
                    <a:pt x="11384" y="7432"/>
                    <a:pt x="11508" y="6245"/>
                    <a:pt x="9787" y="5541"/>
                  </a:cubicBezTo>
                  <a:cubicBezTo>
                    <a:pt x="9248" y="5319"/>
                    <a:pt x="8771" y="5223"/>
                    <a:pt x="8343" y="5223"/>
                  </a:cubicBezTo>
                  <a:cubicBezTo>
                    <a:pt x="7409" y="5223"/>
                    <a:pt x="6710" y="5681"/>
                    <a:pt x="6129" y="6299"/>
                  </a:cubicBezTo>
                  <a:cubicBezTo>
                    <a:pt x="6129" y="6299"/>
                    <a:pt x="7262" y="4327"/>
                    <a:pt x="8716" y="3292"/>
                  </a:cubicBezTo>
                  <a:cubicBezTo>
                    <a:pt x="10070" y="2327"/>
                    <a:pt x="9911" y="1346"/>
                    <a:pt x="9230" y="1346"/>
                  </a:cubicBezTo>
                  <a:cubicBezTo>
                    <a:pt x="9175" y="1346"/>
                    <a:pt x="9117" y="1352"/>
                    <a:pt x="9055" y="1365"/>
                  </a:cubicBezTo>
                  <a:cubicBezTo>
                    <a:pt x="8412" y="1507"/>
                    <a:pt x="7057" y="2192"/>
                    <a:pt x="5812" y="3816"/>
                  </a:cubicBezTo>
                  <a:lnTo>
                    <a:pt x="5812" y="3816"/>
                  </a:lnTo>
                  <a:cubicBezTo>
                    <a:pt x="6269" y="3149"/>
                    <a:pt x="6839" y="2387"/>
                    <a:pt x="7396" y="1829"/>
                  </a:cubicBezTo>
                  <a:cubicBezTo>
                    <a:pt x="8157" y="1068"/>
                    <a:pt x="8249" y="0"/>
                    <a:pt x="7614"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68"/>
            <p:cNvSpPr/>
            <p:nvPr/>
          </p:nvSpPr>
          <p:spPr>
            <a:xfrm>
              <a:off x="-4963712" y="2374822"/>
              <a:ext cx="675629" cy="1014552"/>
            </a:xfrm>
            <a:custGeom>
              <a:avLst/>
              <a:gdLst/>
              <a:ahLst/>
              <a:cxnLst/>
              <a:rect l="l" t="t" r="r" b="b"/>
              <a:pathLst>
                <a:path w="20421" h="30665" extrusionOk="0">
                  <a:moveTo>
                    <a:pt x="7379" y="226"/>
                  </a:moveTo>
                  <a:cubicBezTo>
                    <a:pt x="7470" y="226"/>
                    <a:pt x="7553" y="253"/>
                    <a:pt x="7610" y="326"/>
                  </a:cubicBezTo>
                  <a:cubicBezTo>
                    <a:pt x="7726" y="459"/>
                    <a:pt x="7699" y="718"/>
                    <a:pt x="7655" y="897"/>
                  </a:cubicBezTo>
                  <a:cubicBezTo>
                    <a:pt x="7583" y="1209"/>
                    <a:pt x="7414" y="1494"/>
                    <a:pt x="7208" y="1735"/>
                  </a:cubicBezTo>
                  <a:cubicBezTo>
                    <a:pt x="7039" y="1923"/>
                    <a:pt x="6861" y="2092"/>
                    <a:pt x="6700" y="2279"/>
                  </a:cubicBezTo>
                  <a:cubicBezTo>
                    <a:pt x="6495" y="2511"/>
                    <a:pt x="6299" y="2761"/>
                    <a:pt x="6102" y="3002"/>
                  </a:cubicBezTo>
                  <a:cubicBezTo>
                    <a:pt x="5883" y="3295"/>
                    <a:pt x="5668" y="3593"/>
                    <a:pt x="5461" y="3896"/>
                  </a:cubicBezTo>
                  <a:lnTo>
                    <a:pt x="5461" y="3896"/>
                  </a:lnTo>
                  <a:cubicBezTo>
                    <a:pt x="5114" y="4352"/>
                    <a:pt x="4808" y="4837"/>
                    <a:pt x="4541" y="5339"/>
                  </a:cubicBezTo>
                  <a:cubicBezTo>
                    <a:pt x="4491" y="5426"/>
                    <a:pt x="4567" y="5509"/>
                    <a:pt x="4642" y="5509"/>
                  </a:cubicBezTo>
                  <a:cubicBezTo>
                    <a:pt x="4674" y="5509"/>
                    <a:pt x="4707" y="5493"/>
                    <a:pt x="4728" y="5455"/>
                  </a:cubicBezTo>
                  <a:cubicBezTo>
                    <a:pt x="5010" y="4974"/>
                    <a:pt x="5315" y="4500"/>
                    <a:pt x="5633" y="4036"/>
                  </a:cubicBezTo>
                  <a:lnTo>
                    <a:pt x="5633" y="4036"/>
                  </a:lnTo>
                  <a:cubicBezTo>
                    <a:pt x="5969" y="3595"/>
                    <a:pt x="6341" y="3183"/>
                    <a:pt x="6754" y="2815"/>
                  </a:cubicBezTo>
                  <a:cubicBezTo>
                    <a:pt x="7280" y="2351"/>
                    <a:pt x="7869" y="1923"/>
                    <a:pt x="8529" y="1682"/>
                  </a:cubicBezTo>
                  <a:cubicBezTo>
                    <a:pt x="8672" y="1632"/>
                    <a:pt x="8845" y="1565"/>
                    <a:pt x="9006" y="1565"/>
                  </a:cubicBezTo>
                  <a:cubicBezTo>
                    <a:pt x="9076" y="1565"/>
                    <a:pt x="9144" y="1578"/>
                    <a:pt x="9207" y="1610"/>
                  </a:cubicBezTo>
                  <a:cubicBezTo>
                    <a:pt x="9483" y="1753"/>
                    <a:pt x="9412" y="2128"/>
                    <a:pt x="9305" y="2351"/>
                  </a:cubicBezTo>
                  <a:cubicBezTo>
                    <a:pt x="9073" y="2859"/>
                    <a:pt x="8591" y="3163"/>
                    <a:pt x="8172" y="3502"/>
                  </a:cubicBezTo>
                  <a:cubicBezTo>
                    <a:pt x="7753" y="3832"/>
                    <a:pt x="7387" y="4215"/>
                    <a:pt x="7048" y="4617"/>
                  </a:cubicBezTo>
                  <a:cubicBezTo>
                    <a:pt x="6584" y="5161"/>
                    <a:pt x="6156" y="5741"/>
                    <a:pt x="5808" y="6356"/>
                  </a:cubicBezTo>
                  <a:cubicBezTo>
                    <a:pt x="5761" y="6437"/>
                    <a:pt x="5830" y="6522"/>
                    <a:pt x="5904" y="6522"/>
                  </a:cubicBezTo>
                  <a:cubicBezTo>
                    <a:pt x="5929" y="6522"/>
                    <a:pt x="5955" y="6512"/>
                    <a:pt x="5977" y="6490"/>
                  </a:cubicBezTo>
                  <a:cubicBezTo>
                    <a:pt x="6468" y="5973"/>
                    <a:pt x="7057" y="5562"/>
                    <a:pt x="7771" y="5464"/>
                  </a:cubicBezTo>
                  <a:cubicBezTo>
                    <a:pt x="7882" y="5450"/>
                    <a:pt x="7994" y="5443"/>
                    <a:pt x="8106" y="5443"/>
                  </a:cubicBezTo>
                  <a:cubicBezTo>
                    <a:pt x="8421" y="5443"/>
                    <a:pt x="8732" y="5497"/>
                    <a:pt x="9028" y="5589"/>
                  </a:cubicBezTo>
                  <a:cubicBezTo>
                    <a:pt x="9466" y="5714"/>
                    <a:pt x="9894" y="5892"/>
                    <a:pt x="10259" y="6169"/>
                  </a:cubicBezTo>
                  <a:cubicBezTo>
                    <a:pt x="10643" y="6454"/>
                    <a:pt x="10964" y="6865"/>
                    <a:pt x="11036" y="7346"/>
                  </a:cubicBezTo>
                  <a:cubicBezTo>
                    <a:pt x="11045" y="7436"/>
                    <a:pt x="11053" y="7516"/>
                    <a:pt x="11009" y="7596"/>
                  </a:cubicBezTo>
                  <a:cubicBezTo>
                    <a:pt x="10837" y="7857"/>
                    <a:pt x="10560" y="8028"/>
                    <a:pt x="10258" y="8028"/>
                  </a:cubicBezTo>
                  <a:cubicBezTo>
                    <a:pt x="10168" y="8028"/>
                    <a:pt x="10076" y="8013"/>
                    <a:pt x="9983" y="7980"/>
                  </a:cubicBezTo>
                  <a:cubicBezTo>
                    <a:pt x="9769" y="7909"/>
                    <a:pt x="9599" y="7748"/>
                    <a:pt x="9430" y="7605"/>
                  </a:cubicBezTo>
                  <a:cubicBezTo>
                    <a:pt x="9260" y="7462"/>
                    <a:pt x="9091" y="7329"/>
                    <a:pt x="8895" y="7222"/>
                  </a:cubicBezTo>
                  <a:cubicBezTo>
                    <a:pt x="8630" y="7073"/>
                    <a:pt x="8327" y="6967"/>
                    <a:pt x="8025" y="6967"/>
                  </a:cubicBezTo>
                  <a:cubicBezTo>
                    <a:pt x="7910" y="6967"/>
                    <a:pt x="7794" y="6982"/>
                    <a:pt x="7681" y="7016"/>
                  </a:cubicBezTo>
                  <a:cubicBezTo>
                    <a:pt x="7289" y="7132"/>
                    <a:pt x="7003" y="7445"/>
                    <a:pt x="6807" y="7793"/>
                  </a:cubicBezTo>
                  <a:cubicBezTo>
                    <a:pt x="6584" y="8185"/>
                    <a:pt x="6415" y="8649"/>
                    <a:pt x="6388" y="9113"/>
                  </a:cubicBezTo>
                  <a:cubicBezTo>
                    <a:pt x="6363" y="9868"/>
                    <a:pt x="6867" y="10593"/>
                    <a:pt x="7629" y="10593"/>
                  </a:cubicBezTo>
                  <a:cubicBezTo>
                    <a:pt x="7695" y="10593"/>
                    <a:pt x="7763" y="10587"/>
                    <a:pt x="7833" y="10576"/>
                  </a:cubicBezTo>
                  <a:cubicBezTo>
                    <a:pt x="8279" y="10513"/>
                    <a:pt x="8680" y="10264"/>
                    <a:pt x="9109" y="10130"/>
                  </a:cubicBezTo>
                  <a:cubicBezTo>
                    <a:pt x="9228" y="10092"/>
                    <a:pt x="9367" y="10054"/>
                    <a:pt x="9501" y="10054"/>
                  </a:cubicBezTo>
                  <a:cubicBezTo>
                    <a:pt x="9588" y="10054"/>
                    <a:pt x="9674" y="10070"/>
                    <a:pt x="9751" y="10112"/>
                  </a:cubicBezTo>
                  <a:cubicBezTo>
                    <a:pt x="9947" y="10210"/>
                    <a:pt x="9974" y="10442"/>
                    <a:pt x="9938" y="10638"/>
                  </a:cubicBezTo>
                  <a:cubicBezTo>
                    <a:pt x="9867" y="11022"/>
                    <a:pt x="9546" y="11343"/>
                    <a:pt x="9234" y="11566"/>
                  </a:cubicBezTo>
                  <a:cubicBezTo>
                    <a:pt x="8912" y="11798"/>
                    <a:pt x="8556" y="11887"/>
                    <a:pt x="8172" y="11985"/>
                  </a:cubicBezTo>
                  <a:cubicBezTo>
                    <a:pt x="7783" y="12080"/>
                    <a:pt x="7400" y="12112"/>
                    <a:pt x="7014" y="12112"/>
                  </a:cubicBezTo>
                  <a:cubicBezTo>
                    <a:pt x="6781" y="12112"/>
                    <a:pt x="6546" y="12100"/>
                    <a:pt x="6307" y="12084"/>
                  </a:cubicBezTo>
                  <a:cubicBezTo>
                    <a:pt x="6076" y="12066"/>
                    <a:pt x="5844" y="12048"/>
                    <a:pt x="5621" y="12030"/>
                  </a:cubicBezTo>
                  <a:cubicBezTo>
                    <a:pt x="5616" y="12030"/>
                    <a:pt x="5612" y="12029"/>
                    <a:pt x="5608" y="12029"/>
                  </a:cubicBezTo>
                  <a:cubicBezTo>
                    <a:pt x="5536" y="12029"/>
                    <a:pt x="5496" y="12105"/>
                    <a:pt x="5505" y="12164"/>
                  </a:cubicBezTo>
                  <a:cubicBezTo>
                    <a:pt x="5549" y="12423"/>
                    <a:pt x="5629" y="12672"/>
                    <a:pt x="5710" y="12913"/>
                  </a:cubicBezTo>
                  <a:cubicBezTo>
                    <a:pt x="5942" y="13618"/>
                    <a:pt x="6236" y="14296"/>
                    <a:pt x="6566" y="14956"/>
                  </a:cubicBezTo>
                  <a:cubicBezTo>
                    <a:pt x="7467" y="16740"/>
                    <a:pt x="8645" y="18400"/>
                    <a:pt x="9894" y="19970"/>
                  </a:cubicBezTo>
                  <a:cubicBezTo>
                    <a:pt x="10166" y="20312"/>
                    <a:pt x="10446" y="20654"/>
                    <a:pt x="10735" y="20987"/>
                  </a:cubicBezTo>
                  <a:lnTo>
                    <a:pt x="10735" y="20987"/>
                  </a:lnTo>
                  <a:cubicBezTo>
                    <a:pt x="10738" y="20991"/>
                    <a:pt x="10742" y="20995"/>
                    <a:pt x="10745" y="20999"/>
                  </a:cubicBezTo>
                  <a:lnTo>
                    <a:pt x="10745" y="20999"/>
                  </a:lnTo>
                  <a:cubicBezTo>
                    <a:pt x="10747" y="21001"/>
                    <a:pt x="10749" y="21003"/>
                    <a:pt x="10750" y="21005"/>
                  </a:cubicBezTo>
                  <a:cubicBezTo>
                    <a:pt x="10773" y="21029"/>
                    <a:pt x="10799" y="21040"/>
                    <a:pt x="10824" y="21040"/>
                  </a:cubicBezTo>
                  <a:cubicBezTo>
                    <a:pt x="10845" y="21040"/>
                    <a:pt x="10866" y="21032"/>
                    <a:pt x="10883" y="21019"/>
                  </a:cubicBezTo>
                  <a:lnTo>
                    <a:pt x="10883" y="21019"/>
                  </a:lnTo>
                  <a:cubicBezTo>
                    <a:pt x="10907" y="21007"/>
                    <a:pt x="10927" y="20985"/>
                    <a:pt x="10937" y="20951"/>
                  </a:cubicBezTo>
                  <a:cubicBezTo>
                    <a:pt x="11279" y="19839"/>
                    <a:pt x="11629" y="18727"/>
                    <a:pt x="11971" y="17607"/>
                  </a:cubicBezTo>
                  <a:lnTo>
                    <a:pt x="11971" y="17607"/>
                  </a:lnTo>
                  <a:cubicBezTo>
                    <a:pt x="12344" y="17507"/>
                    <a:pt x="12724" y="17423"/>
                    <a:pt x="13096" y="17347"/>
                  </a:cubicBezTo>
                  <a:cubicBezTo>
                    <a:pt x="13980" y="17169"/>
                    <a:pt x="14863" y="17017"/>
                    <a:pt x="15755" y="16937"/>
                  </a:cubicBezTo>
                  <a:cubicBezTo>
                    <a:pt x="16196" y="16898"/>
                    <a:pt x="16645" y="16868"/>
                    <a:pt x="17094" y="16868"/>
                  </a:cubicBezTo>
                  <a:cubicBezTo>
                    <a:pt x="17589" y="16868"/>
                    <a:pt x="18083" y="16905"/>
                    <a:pt x="18565" y="17008"/>
                  </a:cubicBezTo>
                  <a:cubicBezTo>
                    <a:pt x="19216" y="17142"/>
                    <a:pt x="19939" y="17445"/>
                    <a:pt x="20117" y="18159"/>
                  </a:cubicBezTo>
                  <a:cubicBezTo>
                    <a:pt x="20206" y="18533"/>
                    <a:pt x="20117" y="18926"/>
                    <a:pt x="20064" y="19301"/>
                  </a:cubicBezTo>
                  <a:cubicBezTo>
                    <a:pt x="20010" y="19747"/>
                    <a:pt x="19957" y="20184"/>
                    <a:pt x="19903" y="20630"/>
                  </a:cubicBezTo>
                  <a:cubicBezTo>
                    <a:pt x="19787" y="21665"/>
                    <a:pt x="19653" y="22708"/>
                    <a:pt x="19439" y="23725"/>
                  </a:cubicBezTo>
                  <a:cubicBezTo>
                    <a:pt x="19225" y="24787"/>
                    <a:pt x="18931" y="25849"/>
                    <a:pt x="18476" y="26830"/>
                  </a:cubicBezTo>
                  <a:cubicBezTo>
                    <a:pt x="18039" y="27776"/>
                    <a:pt x="17441" y="28650"/>
                    <a:pt x="16620" y="29301"/>
                  </a:cubicBezTo>
                  <a:cubicBezTo>
                    <a:pt x="15728" y="30006"/>
                    <a:pt x="14622" y="30363"/>
                    <a:pt x="13498" y="30425"/>
                  </a:cubicBezTo>
                  <a:cubicBezTo>
                    <a:pt x="13333" y="30436"/>
                    <a:pt x="13169" y="30441"/>
                    <a:pt x="13005" y="30441"/>
                  </a:cubicBezTo>
                  <a:cubicBezTo>
                    <a:pt x="11935" y="30441"/>
                    <a:pt x="10885" y="30215"/>
                    <a:pt x="9903" y="29774"/>
                  </a:cubicBezTo>
                  <a:cubicBezTo>
                    <a:pt x="8796" y="29274"/>
                    <a:pt x="7797" y="28534"/>
                    <a:pt x="6914" y="27695"/>
                  </a:cubicBezTo>
                  <a:cubicBezTo>
                    <a:pt x="5977" y="26803"/>
                    <a:pt x="5157" y="25786"/>
                    <a:pt x="4434" y="24716"/>
                  </a:cubicBezTo>
                  <a:cubicBezTo>
                    <a:pt x="3711" y="23654"/>
                    <a:pt x="3069" y="22539"/>
                    <a:pt x="2507" y="21388"/>
                  </a:cubicBezTo>
                  <a:cubicBezTo>
                    <a:pt x="1999" y="20344"/>
                    <a:pt x="1553" y="19274"/>
                    <a:pt x="1169" y="18177"/>
                  </a:cubicBezTo>
                  <a:cubicBezTo>
                    <a:pt x="883" y="17356"/>
                    <a:pt x="625" y="16508"/>
                    <a:pt x="464" y="15643"/>
                  </a:cubicBezTo>
                  <a:cubicBezTo>
                    <a:pt x="223" y="14332"/>
                    <a:pt x="250" y="12967"/>
                    <a:pt x="366" y="11646"/>
                  </a:cubicBezTo>
                  <a:cubicBezTo>
                    <a:pt x="500" y="10005"/>
                    <a:pt x="794" y="8381"/>
                    <a:pt x="1240" y="6802"/>
                  </a:cubicBezTo>
                  <a:cubicBezTo>
                    <a:pt x="1615" y="5464"/>
                    <a:pt x="2097" y="4099"/>
                    <a:pt x="2855" y="2922"/>
                  </a:cubicBezTo>
                  <a:cubicBezTo>
                    <a:pt x="3274" y="2279"/>
                    <a:pt x="3774" y="1584"/>
                    <a:pt x="4425" y="1155"/>
                  </a:cubicBezTo>
                  <a:cubicBezTo>
                    <a:pt x="4568" y="1066"/>
                    <a:pt x="4746" y="959"/>
                    <a:pt x="4925" y="950"/>
                  </a:cubicBezTo>
                  <a:cubicBezTo>
                    <a:pt x="4987" y="950"/>
                    <a:pt x="5023" y="959"/>
                    <a:pt x="5059" y="977"/>
                  </a:cubicBezTo>
                  <a:cubicBezTo>
                    <a:pt x="5085" y="995"/>
                    <a:pt x="5112" y="1022"/>
                    <a:pt x="5121" y="1057"/>
                  </a:cubicBezTo>
                  <a:cubicBezTo>
                    <a:pt x="5166" y="1173"/>
                    <a:pt x="5112" y="1334"/>
                    <a:pt x="5059" y="1459"/>
                  </a:cubicBezTo>
                  <a:cubicBezTo>
                    <a:pt x="4951" y="1717"/>
                    <a:pt x="4764" y="1931"/>
                    <a:pt x="4621" y="2172"/>
                  </a:cubicBezTo>
                  <a:cubicBezTo>
                    <a:pt x="4202" y="2824"/>
                    <a:pt x="3854" y="3528"/>
                    <a:pt x="3542" y="4233"/>
                  </a:cubicBezTo>
                  <a:cubicBezTo>
                    <a:pt x="3381" y="4581"/>
                    <a:pt x="3230" y="4929"/>
                    <a:pt x="3096" y="5286"/>
                  </a:cubicBezTo>
                  <a:cubicBezTo>
                    <a:pt x="3064" y="5366"/>
                    <a:pt x="3127" y="5417"/>
                    <a:pt x="3195" y="5417"/>
                  </a:cubicBezTo>
                  <a:cubicBezTo>
                    <a:pt x="3241" y="5417"/>
                    <a:pt x="3288" y="5393"/>
                    <a:pt x="3310" y="5339"/>
                  </a:cubicBezTo>
                  <a:cubicBezTo>
                    <a:pt x="3792" y="4188"/>
                    <a:pt x="4443" y="3109"/>
                    <a:pt x="5175" y="2092"/>
                  </a:cubicBezTo>
                  <a:cubicBezTo>
                    <a:pt x="5389" y="1789"/>
                    <a:pt x="5621" y="1512"/>
                    <a:pt x="5879" y="1236"/>
                  </a:cubicBezTo>
                  <a:cubicBezTo>
                    <a:pt x="6218" y="888"/>
                    <a:pt x="6593" y="513"/>
                    <a:pt x="7048" y="308"/>
                  </a:cubicBezTo>
                  <a:cubicBezTo>
                    <a:pt x="7150" y="264"/>
                    <a:pt x="7270" y="226"/>
                    <a:pt x="7379" y="226"/>
                  </a:cubicBezTo>
                  <a:close/>
                  <a:moveTo>
                    <a:pt x="7374" y="1"/>
                  </a:moveTo>
                  <a:cubicBezTo>
                    <a:pt x="7331" y="1"/>
                    <a:pt x="7288" y="5"/>
                    <a:pt x="7244" y="13"/>
                  </a:cubicBezTo>
                  <a:cubicBezTo>
                    <a:pt x="6843" y="85"/>
                    <a:pt x="6486" y="370"/>
                    <a:pt x="6191" y="629"/>
                  </a:cubicBezTo>
                  <a:cubicBezTo>
                    <a:pt x="5834" y="945"/>
                    <a:pt x="5500" y="1292"/>
                    <a:pt x="5211" y="1662"/>
                  </a:cubicBezTo>
                  <a:lnTo>
                    <a:pt x="5211" y="1662"/>
                  </a:lnTo>
                  <a:cubicBezTo>
                    <a:pt x="5341" y="1418"/>
                    <a:pt x="5435" y="1131"/>
                    <a:pt x="5290" y="906"/>
                  </a:cubicBezTo>
                  <a:cubicBezTo>
                    <a:pt x="5212" y="773"/>
                    <a:pt x="5090" y="726"/>
                    <a:pt x="4957" y="726"/>
                  </a:cubicBezTo>
                  <a:cubicBezTo>
                    <a:pt x="4758" y="726"/>
                    <a:pt x="4534" y="832"/>
                    <a:pt x="4389" y="923"/>
                  </a:cubicBezTo>
                  <a:cubicBezTo>
                    <a:pt x="3720" y="1316"/>
                    <a:pt x="3221" y="1985"/>
                    <a:pt x="2793" y="2618"/>
                  </a:cubicBezTo>
                  <a:cubicBezTo>
                    <a:pt x="2391" y="3207"/>
                    <a:pt x="2070" y="3841"/>
                    <a:pt x="1793" y="4492"/>
                  </a:cubicBezTo>
                  <a:cubicBezTo>
                    <a:pt x="1151" y="6017"/>
                    <a:pt x="732" y="7641"/>
                    <a:pt x="446" y="9273"/>
                  </a:cubicBezTo>
                  <a:cubicBezTo>
                    <a:pt x="161" y="10897"/>
                    <a:pt x="0" y="12565"/>
                    <a:pt x="81" y="14216"/>
                  </a:cubicBezTo>
                  <a:cubicBezTo>
                    <a:pt x="134" y="15215"/>
                    <a:pt x="321" y="16178"/>
                    <a:pt x="598" y="17133"/>
                  </a:cubicBezTo>
                  <a:cubicBezTo>
                    <a:pt x="919" y="18212"/>
                    <a:pt x="1312" y="19274"/>
                    <a:pt x="1767" y="20309"/>
                  </a:cubicBezTo>
                  <a:cubicBezTo>
                    <a:pt x="2293" y="21522"/>
                    <a:pt x="2900" y="22708"/>
                    <a:pt x="3595" y="23841"/>
                  </a:cubicBezTo>
                  <a:cubicBezTo>
                    <a:pt x="4318" y="25010"/>
                    <a:pt x="5121" y="26134"/>
                    <a:pt x="6058" y="27142"/>
                  </a:cubicBezTo>
                  <a:cubicBezTo>
                    <a:pt x="6941" y="28097"/>
                    <a:pt x="7940" y="28962"/>
                    <a:pt x="9082" y="29604"/>
                  </a:cubicBezTo>
                  <a:cubicBezTo>
                    <a:pt x="10179" y="30220"/>
                    <a:pt x="11401" y="30604"/>
                    <a:pt x="12659" y="30657"/>
                  </a:cubicBezTo>
                  <a:cubicBezTo>
                    <a:pt x="12777" y="30662"/>
                    <a:pt x="12894" y="30665"/>
                    <a:pt x="13012" y="30665"/>
                  </a:cubicBezTo>
                  <a:cubicBezTo>
                    <a:pt x="14146" y="30665"/>
                    <a:pt x="15285" y="30425"/>
                    <a:pt x="16263" y="29818"/>
                  </a:cubicBezTo>
                  <a:cubicBezTo>
                    <a:pt x="17191" y="29239"/>
                    <a:pt x="17914" y="28382"/>
                    <a:pt x="18431" y="27419"/>
                  </a:cubicBezTo>
                  <a:cubicBezTo>
                    <a:pt x="18975" y="26411"/>
                    <a:pt x="19323" y="25296"/>
                    <a:pt x="19573" y="24180"/>
                  </a:cubicBezTo>
                  <a:cubicBezTo>
                    <a:pt x="19814" y="23092"/>
                    <a:pt x="19966" y="21986"/>
                    <a:pt x="20099" y="20889"/>
                  </a:cubicBezTo>
                  <a:cubicBezTo>
                    <a:pt x="20162" y="20407"/>
                    <a:pt x="20215" y="19925"/>
                    <a:pt x="20269" y="19443"/>
                  </a:cubicBezTo>
                  <a:cubicBezTo>
                    <a:pt x="20322" y="19033"/>
                    <a:pt x="20421" y="18614"/>
                    <a:pt x="20349" y="18203"/>
                  </a:cubicBezTo>
                  <a:cubicBezTo>
                    <a:pt x="20215" y="17418"/>
                    <a:pt x="19493" y="16999"/>
                    <a:pt x="18770" y="16821"/>
                  </a:cubicBezTo>
                  <a:cubicBezTo>
                    <a:pt x="18228" y="16689"/>
                    <a:pt x="17667" y="16644"/>
                    <a:pt x="17106" y="16644"/>
                  </a:cubicBezTo>
                  <a:cubicBezTo>
                    <a:pt x="16678" y="16644"/>
                    <a:pt x="16252" y="16670"/>
                    <a:pt x="15835" y="16705"/>
                  </a:cubicBezTo>
                  <a:cubicBezTo>
                    <a:pt x="14890" y="16794"/>
                    <a:pt x="13944" y="16945"/>
                    <a:pt x="13016" y="17142"/>
                  </a:cubicBezTo>
                  <a:cubicBezTo>
                    <a:pt x="12722" y="17204"/>
                    <a:pt x="12427" y="17267"/>
                    <a:pt x="12133" y="17338"/>
                  </a:cubicBezTo>
                  <a:cubicBezTo>
                    <a:pt x="12062" y="17356"/>
                    <a:pt x="11981" y="17374"/>
                    <a:pt x="11910" y="17392"/>
                  </a:cubicBezTo>
                  <a:cubicBezTo>
                    <a:pt x="11767" y="17436"/>
                    <a:pt x="11758" y="17543"/>
                    <a:pt x="11714" y="17677"/>
                  </a:cubicBezTo>
                  <a:cubicBezTo>
                    <a:pt x="11404" y="18682"/>
                    <a:pt x="11094" y="19687"/>
                    <a:pt x="10784" y="20699"/>
                  </a:cubicBezTo>
                  <a:lnTo>
                    <a:pt x="10784" y="20699"/>
                  </a:lnTo>
                  <a:cubicBezTo>
                    <a:pt x="10030" y="19830"/>
                    <a:pt x="9330" y="18900"/>
                    <a:pt x="8663" y="17962"/>
                  </a:cubicBezTo>
                  <a:cubicBezTo>
                    <a:pt x="7592" y="16428"/>
                    <a:pt x="6593" y="14804"/>
                    <a:pt x="5986" y="13029"/>
                  </a:cubicBezTo>
                  <a:cubicBezTo>
                    <a:pt x="5897" y="12776"/>
                    <a:pt x="5814" y="12522"/>
                    <a:pt x="5757" y="12264"/>
                  </a:cubicBezTo>
                  <a:lnTo>
                    <a:pt x="5757" y="12264"/>
                  </a:lnTo>
                  <a:cubicBezTo>
                    <a:pt x="6189" y="12298"/>
                    <a:pt x="6627" y="12343"/>
                    <a:pt x="7062" y="12343"/>
                  </a:cubicBezTo>
                  <a:cubicBezTo>
                    <a:pt x="7311" y="12343"/>
                    <a:pt x="7560" y="12328"/>
                    <a:pt x="7806" y="12289"/>
                  </a:cubicBezTo>
                  <a:cubicBezTo>
                    <a:pt x="8163" y="12226"/>
                    <a:pt x="8529" y="12146"/>
                    <a:pt x="8868" y="12021"/>
                  </a:cubicBezTo>
                  <a:cubicBezTo>
                    <a:pt x="9242" y="11878"/>
                    <a:pt x="9590" y="11602"/>
                    <a:pt x="9840" y="11298"/>
                  </a:cubicBezTo>
                  <a:cubicBezTo>
                    <a:pt x="10081" y="11013"/>
                    <a:pt x="10259" y="10629"/>
                    <a:pt x="10144" y="10255"/>
                  </a:cubicBezTo>
                  <a:cubicBezTo>
                    <a:pt x="10042" y="9949"/>
                    <a:pt x="9777" y="9844"/>
                    <a:pt x="9497" y="9844"/>
                  </a:cubicBezTo>
                  <a:cubicBezTo>
                    <a:pt x="9385" y="9844"/>
                    <a:pt x="9270" y="9861"/>
                    <a:pt x="9162" y="9889"/>
                  </a:cubicBezTo>
                  <a:cubicBezTo>
                    <a:pt x="8707" y="10005"/>
                    <a:pt x="8306" y="10264"/>
                    <a:pt x="7842" y="10353"/>
                  </a:cubicBezTo>
                  <a:cubicBezTo>
                    <a:pt x="7773" y="10366"/>
                    <a:pt x="7705" y="10372"/>
                    <a:pt x="7638" y="10372"/>
                  </a:cubicBezTo>
                  <a:cubicBezTo>
                    <a:pt x="7253" y="10372"/>
                    <a:pt x="6927" y="10156"/>
                    <a:pt x="6745" y="9791"/>
                  </a:cubicBezTo>
                  <a:cubicBezTo>
                    <a:pt x="6513" y="9318"/>
                    <a:pt x="6620" y="8765"/>
                    <a:pt x="6807" y="8301"/>
                  </a:cubicBezTo>
                  <a:cubicBezTo>
                    <a:pt x="6977" y="7891"/>
                    <a:pt x="7235" y="7418"/>
                    <a:pt x="7672" y="7248"/>
                  </a:cubicBezTo>
                  <a:cubicBezTo>
                    <a:pt x="7787" y="7207"/>
                    <a:pt x="7904" y="7188"/>
                    <a:pt x="8021" y="7188"/>
                  </a:cubicBezTo>
                  <a:cubicBezTo>
                    <a:pt x="8379" y="7188"/>
                    <a:pt x="8737" y="7361"/>
                    <a:pt x="9019" y="7570"/>
                  </a:cubicBezTo>
                  <a:cubicBezTo>
                    <a:pt x="9376" y="7819"/>
                    <a:pt x="9680" y="8194"/>
                    <a:pt x="10135" y="8248"/>
                  </a:cubicBezTo>
                  <a:cubicBezTo>
                    <a:pt x="10166" y="8251"/>
                    <a:pt x="10199" y="8253"/>
                    <a:pt x="10232" y="8253"/>
                  </a:cubicBezTo>
                  <a:cubicBezTo>
                    <a:pt x="10691" y="8253"/>
                    <a:pt x="11301" y="7916"/>
                    <a:pt x="11268" y="7409"/>
                  </a:cubicBezTo>
                  <a:cubicBezTo>
                    <a:pt x="11232" y="6954"/>
                    <a:pt x="10982" y="6526"/>
                    <a:pt x="10661" y="6214"/>
                  </a:cubicBezTo>
                  <a:cubicBezTo>
                    <a:pt x="10367" y="5928"/>
                    <a:pt x="10010" y="5723"/>
                    <a:pt x="9635" y="5562"/>
                  </a:cubicBezTo>
                  <a:cubicBezTo>
                    <a:pt x="9198" y="5375"/>
                    <a:pt x="8734" y="5250"/>
                    <a:pt x="8252" y="5223"/>
                  </a:cubicBezTo>
                  <a:cubicBezTo>
                    <a:pt x="8210" y="5221"/>
                    <a:pt x="8167" y="5220"/>
                    <a:pt x="8125" y="5220"/>
                  </a:cubicBezTo>
                  <a:cubicBezTo>
                    <a:pt x="7496" y="5220"/>
                    <a:pt x="6914" y="5440"/>
                    <a:pt x="6408" y="5807"/>
                  </a:cubicBezTo>
                  <a:lnTo>
                    <a:pt x="6408" y="5807"/>
                  </a:lnTo>
                  <a:cubicBezTo>
                    <a:pt x="6631" y="5482"/>
                    <a:pt x="6872" y="5168"/>
                    <a:pt x="7119" y="4866"/>
                  </a:cubicBezTo>
                  <a:cubicBezTo>
                    <a:pt x="7485" y="4429"/>
                    <a:pt x="7886" y="4019"/>
                    <a:pt x="8333" y="3662"/>
                  </a:cubicBezTo>
                  <a:cubicBezTo>
                    <a:pt x="8770" y="3314"/>
                    <a:pt x="9251" y="2993"/>
                    <a:pt x="9501" y="2467"/>
                  </a:cubicBezTo>
                  <a:cubicBezTo>
                    <a:pt x="9635" y="2181"/>
                    <a:pt x="9697" y="1789"/>
                    <a:pt x="9466" y="1539"/>
                  </a:cubicBezTo>
                  <a:cubicBezTo>
                    <a:pt x="9338" y="1400"/>
                    <a:pt x="9172" y="1351"/>
                    <a:pt x="9001" y="1351"/>
                  </a:cubicBezTo>
                  <a:cubicBezTo>
                    <a:pt x="8897" y="1351"/>
                    <a:pt x="8790" y="1369"/>
                    <a:pt x="8689" y="1396"/>
                  </a:cubicBezTo>
                  <a:cubicBezTo>
                    <a:pt x="8047" y="1575"/>
                    <a:pt x="7458" y="1958"/>
                    <a:pt x="6941" y="2369"/>
                  </a:cubicBezTo>
                  <a:cubicBezTo>
                    <a:pt x="6916" y="2389"/>
                    <a:pt x="6891" y="2409"/>
                    <a:pt x="6866" y="2429"/>
                  </a:cubicBezTo>
                  <a:lnTo>
                    <a:pt x="6866" y="2429"/>
                  </a:lnTo>
                  <a:cubicBezTo>
                    <a:pt x="7026" y="2249"/>
                    <a:pt x="7195" y="2083"/>
                    <a:pt x="7351" y="1905"/>
                  </a:cubicBezTo>
                  <a:cubicBezTo>
                    <a:pt x="7574" y="1655"/>
                    <a:pt x="7762" y="1343"/>
                    <a:pt x="7860" y="1013"/>
                  </a:cubicBezTo>
                  <a:cubicBezTo>
                    <a:pt x="7922" y="772"/>
                    <a:pt x="7958" y="486"/>
                    <a:pt x="7833" y="263"/>
                  </a:cubicBezTo>
                  <a:cubicBezTo>
                    <a:pt x="7739" y="82"/>
                    <a:pt x="7562" y="1"/>
                    <a:pt x="7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68"/>
            <p:cNvSpPr/>
            <p:nvPr/>
          </p:nvSpPr>
          <p:spPr>
            <a:xfrm>
              <a:off x="-4605534" y="3071228"/>
              <a:ext cx="89164" cy="162646"/>
            </a:xfrm>
            <a:custGeom>
              <a:avLst/>
              <a:gdLst/>
              <a:ahLst/>
              <a:cxnLst/>
              <a:rect l="l" t="t" r="r" b="b"/>
              <a:pathLst>
                <a:path w="2695" h="4916" extrusionOk="0">
                  <a:moveTo>
                    <a:pt x="158" y="1"/>
                  </a:moveTo>
                  <a:cubicBezTo>
                    <a:pt x="78" y="1"/>
                    <a:pt x="0" y="114"/>
                    <a:pt x="76" y="196"/>
                  </a:cubicBezTo>
                  <a:cubicBezTo>
                    <a:pt x="950" y="1258"/>
                    <a:pt x="1851" y="2364"/>
                    <a:pt x="2261" y="3702"/>
                  </a:cubicBezTo>
                  <a:cubicBezTo>
                    <a:pt x="2377" y="4068"/>
                    <a:pt x="2449" y="4434"/>
                    <a:pt x="2467" y="4809"/>
                  </a:cubicBezTo>
                  <a:cubicBezTo>
                    <a:pt x="2471" y="4880"/>
                    <a:pt x="2529" y="4916"/>
                    <a:pt x="2585" y="4916"/>
                  </a:cubicBezTo>
                  <a:cubicBezTo>
                    <a:pt x="2641" y="4916"/>
                    <a:pt x="2694" y="4880"/>
                    <a:pt x="2690" y="4809"/>
                  </a:cubicBezTo>
                  <a:cubicBezTo>
                    <a:pt x="2609" y="3372"/>
                    <a:pt x="1860" y="2105"/>
                    <a:pt x="1004" y="999"/>
                  </a:cubicBezTo>
                  <a:cubicBezTo>
                    <a:pt x="754" y="669"/>
                    <a:pt x="486" y="357"/>
                    <a:pt x="227" y="36"/>
                  </a:cubicBezTo>
                  <a:cubicBezTo>
                    <a:pt x="207" y="11"/>
                    <a:pt x="18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68"/>
            <p:cNvSpPr/>
            <p:nvPr/>
          </p:nvSpPr>
          <p:spPr>
            <a:xfrm>
              <a:off x="-5002686" y="2378494"/>
              <a:ext cx="412074" cy="520162"/>
            </a:xfrm>
            <a:custGeom>
              <a:avLst/>
              <a:gdLst/>
              <a:ahLst/>
              <a:cxnLst/>
              <a:rect l="l" t="t" r="r" b="b"/>
              <a:pathLst>
                <a:path w="12455" h="15722" extrusionOk="0">
                  <a:moveTo>
                    <a:pt x="8560" y="0"/>
                  </a:moveTo>
                  <a:cubicBezTo>
                    <a:pt x="8161" y="0"/>
                    <a:pt x="7474" y="422"/>
                    <a:pt x="6486" y="1606"/>
                  </a:cubicBezTo>
                  <a:cubicBezTo>
                    <a:pt x="6486" y="1606"/>
                    <a:pt x="5166" y="3319"/>
                    <a:pt x="4381" y="5202"/>
                  </a:cubicBezTo>
                  <a:cubicBezTo>
                    <a:pt x="4381" y="5202"/>
                    <a:pt x="5220" y="3034"/>
                    <a:pt x="6121" y="1767"/>
                  </a:cubicBezTo>
                  <a:cubicBezTo>
                    <a:pt x="6548" y="1170"/>
                    <a:pt x="6494" y="729"/>
                    <a:pt x="6122" y="729"/>
                  </a:cubicBezTo>
                  <a:cubicBezTo>
                    <a:pt x="5711" y="729"/>
                    <a:pt x="4913" y="1268"/>
                    <a:pt x="3953" y="2730"/>
                  </a:cubicBezTo>
                  <a:cubicBezTo>
                    <a:pt x="2133" y="5514"/>
                    <a:pt x="1" y="9377"/>
                    <a:pt x="670" y="15006"/>
                  </a:cubicBezTo>
                  <a:cubicBezTo>
                    <a:pt x="670" y="15006"/>
                    <a:pt x="2144" y="15721"/>
                    <a:pt x="4344" y="15721"/>
                  </a:cubicBezTo>
                  <a:cubicBezTo>
                    <a:pt x="4589" y="15721"/>
                    <a:pt x="4842" y="15712"/>
                    <a:pt x="5104" y="15693"/>
                  </a:cubicBezTo>
                  <a:cubicBezTo>
                    <a:pt x="7485" y="15514"/>
                    <a:pt x="8520" y="14765"/>
                    <a:pt x="8520" y="14765"/>
                  </a:cubicBezTo>
                  <a:cubicBezTo>
                    <a:pt x="6959" y="12990"/>
                    <a:pt x="6799" y="12026"/>
                    <a:pt x="6799" y="12026"/>
                  </a:cubicBezTo>
                  <a:lnTo>
                    <a:pt x="6799" y="12026"/>
                  </a:lnTo>
                  <a:cubicBezTo>
                    <a:pt x="7486" y="12079"/>
                    <a:pt x="7923" y="12119"/>
                    <a:pt x="8297" y="12119"/>
                  </a:cubicBezTo>
                  <a:cubicBezTo>
                    <a:pt x="8810" y="12119"/>
                    <a:pt x="9202" y="12043"/>
                    <a:pt x="9957" y="11821"/>
                  </a:cubicBezTo>
                  <a:cubicBezTo>
                    <a:pt x="10376" y="11696"/>
                    <a:pt x="10965" y="11205"/>
                    <a:pt x="11143" y="10795"/>
                  </a:cubicBezTo>
                  <a:cubicBezTo>
                    <a:pt x="11277" y="10518"/>
                    <a:pt x="11295" y="10144"/>
                    <a:pt x="11063" y="9947"/>
                  </a:cubicBezTo>
                  <a:cubicBezTo>
                    <a:pt x="10958" y="9866"/>
                    <a:pt x="10827" y="9838"/>
                    <a:pt x="10694" y="9838"/>
                  </a:cubicBezTo>
                  <a:cubicBezTo>
                    <a:pt x="10623" y="9838"/>
                    <a:pt x="10551" y="9846"/>
                    <a:pt x="10483" y="9858"/>
                  </a:cubicBezTo>
                  <a:cubicBezTo>
                    <a:pt x="9907" y="9964"/>
                    <a:pt x="9356" y="10373"/>
                    <a:pt x="8799" y="10373"/>
                  </a:cubicBezTo>
                  <a:cubicBezTo>
                    <a:pt x="8700" y="10373"/>
                    <a:pt x="8602" y="10361"/>
                    <a:pt x="8502" y="10331"/>
                  </a:cubicBezTo>
                  <a:cubicBezTo>
                    <a:pt x="8065" y="10206"/>
                    <a:pt x="7762" y="9769"/>
                    <a:pt x="7700" y="9314"/>
                  </a:cubicBezTo>
                  <a:cubicBezTo>
                    <a:pt x="7628" y="8868"/>
                    <a:pt x="7762" y="8404"/>
                    <a:pt x="7949" y="7985"/>
                  </a:cubicBezTo>
                  <a:cubicBezTo>
                    <a:pt x="8137" y="7592"/>
                    <a:pt x="8395" y="7200"/>
                    <a:pt x="8806" y="7039"/>
                  </a:cubicBezTo>
                  <a:cubicBezTo>
                    <a:pt x="8934" y="6989"/>
                    <a:pt x="9067" y="6967"/>
                    <a:pt x="9202" y="6967"/>
                  </a:cubicBezTo>
                  <a:cubicBezTo>
                    <a:pt x="9619" y="6967"/>
                    <a:pt x="10048" y="7182"/>
                    <a:pt x="10385" y="7459"/>
                  </a:cubicBezTo>
                  <a:cubicBezTo>
                    <a:pt x="10635" y="7664"/>
                    <a:pt x="10867" y="7905"/>
                    <a:pt x="11179" y="7994"/>
                  </a:cubicBezTo>
                  <a:cubicBezTo>
                    <a:pt x="11261" y="8020"/>
                    <a:pt x="11346" y="8032"/>
                    <a:pt x="11431" y="8032"/>
                  </a:cubicBezTo>
                  <a:cubicBezTo>
                    <a:pt x="11809" y="8032"/>
                    <a:pt x="12191" y="7789"/>
                    <a:pt x="12330" y="7432"/>
                  </a:cubicBezTo>
                  <a:cubicBezTo>
                    <a:pt x="12330" y="7432"/>
                    <a:pt x="12454" y="6245"/>
                    <a:pt x="10733" y="5541"/>
                  </a:cubicBezTo>
                  <a:cubicBezTo>
                    <a:pt x="10194" y="5319"/>
                    <a:pt x="9717" y="5223"/>
                    <a:pt x="9289" y="5223"/>
                  </a:cubicBezTo>
                  <a:cubicBezTo>
                    <a:pt x="8355" y="5223"/>
                    <a:pt x="7656" y="5681"/>
                    <a:pt x="7075" y="6299"/>
                  </a:cubicBezTo>
                  <a:cubicBezTo>
                    <a:pt x="7075" y="6299"/>
                    <a:pt x="8208" y="4327"/>
                    <a:pt x="9662" y="3292"/>
                  </a:cubicBezTo>
                  <a:cubicBezTo>
                    <a:pt x="11016" y="2327"/>
                    <a:pt x="10857" y="1346"/>
                    <a:pt x="10176" y="1346"/>
                  </a:cubicBezTo>
                  <a:cubicBezTo>
                    <a:pt x="10121" y="1346"/>
                    <a:pt x="10063" y="1352"/>
                    <a:pt x="10001" y="1365"/>
                  </a:cubicBezTo>
                  <a:cubicBezTo>
                    <a:pt x="9358" y="1507"/>
                    <a:pt x="8003" y="2192"/>
                    <a:pt x="6758" y="3816"/>
                  </a:cubicBezTo>
                  <a:lnTo>
                    <a:pt x="6758" y="3816"/>
                  </a:lnTo>
                  <a:cubicBezTo>
                    <a:pt x="7215" y="3149"/>
                    <a:pt x="7785" y="2387"/>
                    <a:pt x="8342" y="1829"/>
                  </a:cubicBezTo>
                  <a:cubicBezTo>
                    <a:pt x="9103" y="1068"/>
                    <a:pt x="9195"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68"/>
            <p:cNvSpPr/>
            <p:nvPr/>
          </p:nvSpPr>
          <p:spPr>
            <a:xfrm>
              <a:off x="-4989982" y="2374822"/>
              <a:ext cx="399071" cy="527375"/>
            </a:xfrm>
            <a:custGeom>
              <a:avLst/>
              <a:gdLst/>
              <a:ahLst/>
              <a:cxnLst/>
              <a:rect l="l" t="t" r="r" b="b"/>
              <a:pathLst>
                <a:path w="12062" h="15940" extrusionOk="0">
                  <a:moveTo>
                    <a:pt x="5906" y="1040"/>
                  </a:moveTo>
                  <a:cubicBezTo>
                    <a:pt x="5906" y="1042"/>
                    <a:pt x="5906" y="1045"/>
                    <a:pt x="5906" y="1048"/>
                  </a:cubicBezTo>
                  <a:cubicBezTo>
                    <a:pt x="5907" y="1049"/>
                    <a:pt x="5908" y="1050"/>
                    <a:pt x="5908" y="1050"/>
                  </a:cubicBezTo>
                  <a:cubicBezTo>
                    <a:pt x="5910" y="1050"/>
                    <a:pt x="5908" y="1044"/>
                    <a:pt x="5906" y="1040"/>
                  </a:cubicBezTo>
                  <a:close/>
                  <a:moveTo>
                    <a:pt x="8169" y="221"/>
                  </a:moveTo>
                  <a:cubicBezTo>
                    <a:pt x="8183" y="221"/>
                    <a:pt x="8199" y="223"/>
                    <a:pt x="8217" y="228"/>
                  </a:cubicBezTo>
                  <a:lnTo>
                    <a:pt x="8226" y="228"/>
                  </a:lnTo>
                  <a:cubicBezTo>
                    <a:pt x="8243" y="228"/>
                    <a:pt x="8252" y="228"/>
                    <a:pt x="8261" y="236"/>
                  </a:cubicBezTo>
                  <a:cubicBezTo>
                    <a:pt x="8279" y="236"/>
                    <a:pt x="8288" y="236"/>
                    <a:pt x="8297" y="245"/>
                  </a:cubicBezTo>
                  <a:cubicBezTo>
                    <a:pt x="8304" y="247"/>
                    <a:pt x="8308" y="248"/>
                    <a:pt x="8310" y="248"/>
                  </a:cubicBezTo>
                  <a:cubicBezTo>
                    <a:pt x="8311" y="248"/>
                    <a:pt x="8311" y="248"/>
                    <a:pt x="8311" y="247"/>
                  </a:cubicBezTo>
                  <a:lnTo>
                    <a:pt x="8311" y="247"/>
                  </a:lnTo>
                  <a:cubicBezTo>
                    <a:pt x="8335" y="255"/>
                    <a:pt x="8352" y="264"/>
                    <a:pt x="8368" y="281"/>
                  </a:cubicBezTo>
                  <a:cubicBezTo>
                    <a:pt x="8357" y="276"/>
                    <a:pt x="8353" y="273"/>
                    <a:pt x="8352" y="273"/>
                  </a:cubicBezTo>
                  <a:lnTo>
                    <a:pt x="8352" y="273"/>
                  </a:lnTo>
                  <a:cubicBezTo>
                    <a:pt x="8351" y="273"/>
                    <a:pt x="8368" y="284"/>
                    <a:pt x="8368" y="290"/>
                  </a:cubicBezTo>
                  <a:cubicBezTo>
                    <a:pt x="8386" y="299"/>
                    <a:pt x="8395" y="308"/>
                    <a:pt x="8404" y="317"/>
                  </a:cubicBezTo>
                  <a:cubicBezTo>
                    <a:pt x="8404" y="317"/>
                    <a:pt x="8404" y="317"/>
                    <a:pt x="8404" y="326"/>
                  </a:cubicBezTo>
                  <a:cubicBezTo>
                    <a:pt x="8407" y="329"/>
                    <a:pt x="8409" y="330"/>
                    <a:pt x="8410" y="330"/>
                  </a:cubicBezTo>
                  <a:cubicBezTo>
                    <a:pt x="8411" y="330"/>
                    <a:pt x="8409" y="324"/>
                    <a:pt x="8406" y="319"/>
                  </a:cubicBezTo>
                  <a:lnTo>
                    <a:pt x="8406" y="319"/>
                  </a:lnTo>
                  <a:cubicBezTo>
                    <a:pt x="8413" y="328"/>
                    <a:pt x="8414" y="336"/>
                    <a:pt x="8422" y="352"/>
                  </a:cubicBezTo>
                  <a:cubicBezTo>
                    <a:pt x="8431" y="361"/>
                    <a:pt x="8431" y="370"/>
                    <a:pt x="8440" y="379"/>
                  </a:cubicBezTo>
                  <a:cubicBezTo>
                    <a:pt x="8440" y="379"/>
                    <a:pt x="8440" y="387"/>
                    <a:pt x="8447" y="388"/>
                  </a:cubicBezTo>
                  <a:lnTo>
                    <a:pt x="8447" y="388"/>
                  </a:lnTo>
                  <a:cubicBezTo>
                    <a:pt x="8446" y="386"/>
                    <a:pt x="8446" y="384"/>
                    <a:pt x="8446" y="384"/>
                  </a:cubicBezTo>
                  <a:lnTo>
                    <a:pt x="8446" y="384"/>
                  </a:lnTo>
                  <a:cubicBezTo>
                    <a:pt x="8446" y="384"/>
                    <a:pt x="8447" y="385"/>
                    <a:pt x="8449" y="388"/>
                  </a:cubicBezTo>
                  <a:cubicBezTo>
                    <a:pt x="8448" y="388"/>
                    <a:pt x="8448" y="388"/>
                    <a:pt x="8447" y="388"/>
                  </a:cubicBezTo>
                  <a:lnTo>
                    <a:pt x="8447" y="388"/>
                  </a:lnTo>
                  <a:cubicBezTo>
                    <a:pt x="8449" y="392"/>
                    <a:pt x="8451" y="397"/>
                    <a:pt x="8451" y="397"/>
                  </a:cubicBezTo>
                  <a:cubicBezTo>
                    <a:pt x="8451" y="397"/>
                    <a:pt x="8451" y="395"/>
                    <a:pt x="8449" y="388"/>
                  </a:cubicBezTo>
                  <a:lnTo>
                    <a:pt x="8449" y="388"/>
                  </a:lnTo>
                  <a:cubicBezTo>
                    <a:pt x="8458" y="415"/>
                    <a:pt x="8466" y="442"/>
                    <a:pt x="8466" y="459"/>
                  </a:cubicBezTo>
                  <a:cubicBezTo>
                    <a:pt x="8475" y="477"/>
                    <a:pt x="8475" y="486"/>
                    <a:pt x="8475" y="495"/>
                  </a:cubicBezTo>
                  <a:cubicBezTo>
                    <a:pt x="8475" y="502"/>
                    <a:pt x="8480" y="527"/>
                    <a:pt x="8483" y="527"/>
                  </a:cubicBezTo>
                  <a:cubicBezTo>
                    <a:pt x="8484" y="527"/>
                    <a:pt x="8484" y="523"/>
                    <a:pt x="8484" y="513"/>
                  </a:cubicBezTo>
                  <a:cubicBezTo>
                    <a:pt x="8484" y="575"/>
                    <a:pt x="8484" y="638"/>
                    <a:pt x="8484" y="691"/>
                  </a:cubicBezTo>
                  <a:cubicBezTo>
                    <a:pt x="8484" y="709"/>
                    <a:pt x="8484" y="727"/>
                    <a:pt x="8484" y="736"/>
                  </a:cubicBezTo>
                  <a:cubicBezTo>
                    <a:pt x="8475" y="745"/>
                    <a:pt x="8475" y="754"/>
                    <a:pt x="8475" y="763"/>
                  </a:cubicBezTo>
                  <a:cubicBezTo>
                    <a:pt x="8475" y="798"/>
                    <a:pt x="8466" y="834"/>
                    <a:pt x="8457" y="861"/>
                  </a:cubicBezTo>
                  <a:cubicBezTo>
                    <a:pt x="8395" y="1164"/>
                    <a:pt x="8234" y="1450"/>
                    <a:pt x="8038" y="1691"/>
                  </a:cubicBezTo>
                  <a:cubicBezTo>
                    <a:pt x="7887" y="1878"/>
                    <a:pt x="7699" y="2047"/>
                    <a:pt x="7539" y="2226"/>
                  </a:cubicBezTo>
                  <a:cubicBezTo>
                    <a:pt x="7324" y="2467"/>
                    <a:pt x="7119" y="2716"/>
                    <a:pt x="6923" y="2966"/>
                  </a:cubicBezTo>
                  <a:cubicBezTo>
                    <a:pt x="6695" y="3270"/>
                    <a:pt x="6474" y="3578"/>
                    <a:pt x="6259" y="3890"/>
                  </a:cubicBezTo>
                  <a:lnTo>
                    <a:pt x="6259" y="3890"/>
                  </a:lnTo>
                  <a:cubicBezTo>
                    <a:pt x="6011" y="4213"/>
                    <a:pt x="5784" y="4552"/>
                    <a:pt x="5576" y="4902"/>
                  </a:cubicBezTo>
                  <a:cubicBezTo>
                    <a:pt x="5496" y="5045"/>
                    <a:pt x="5415" y="5197"/>
                    <a:pt x="5335" y="5339"/>
                  </a:cubicBezTo>
                  <a:cubicBezTo>
                    <a:pt x="5285" y="5426"/>
                    <a:pt x="5361" y="5509"/>
                    <a:pt x="5436" y="5509"/>
                  </a:cubicBezTo>
                  <a:cubicBezTo>
                    <a:pt x="5468" y="5509"/>
                    <a:pt x="5501" y="5493"/>
                    <a:pt x="5522" y="5455"/>
                  </a:cubicBezTo>
                  <a:cubicBezTo>
                    <a:pt x="5801" y="4974"/>
                    <a:pt x="6100" y="4505"/>
                    <a:pt x="6416" y="4051"/>
                  </a:cubicBezTo>
                  <a:lnTo>
                    <a:pt x="6416" y="4051"/>
                  </a:lnTo>
                  <a:cubicBezTo>
                    <a:pt x="6759" y="3599"/>
                    <a:pt x="7142" y="3180"/>
                    <a:pt x="7565" y="2806"/>
                  </a:cubicBezTo>
                  <a:cubicBezTo>
                    <a:pt x="7869" y="2529"/>
                    <a:pt x="8190" y="2288"/>
                    <a:pt x="8538" y="2074"/>
                  </a:cubicBezTo>
                  <a:cubicBezTo>
                    <a:pt x="8796" y="1923"/>
                    <a:pt x="9064" y="1780"/>
                    <a:pt x="9323" y="1682"/>
                  </a:cubicBezTo>
                  <a:cubicBezTo>
                    <a:pt x="9430" y="1646"/>
                    <a:pt x="9537" y="1610"/>
                    <a:pt x="9635" y="1584"/>
                  </a:cubicBezTo>
                  <a:cubicBezTo>
                    <a:pt x="9706" y="1575"/>
                    <a:pt x="9760" y="1566"/>
                    <a:pt x="9840" y="1566"/>
                  </a:cubicBezTo>
                  <a:cubicBezTo>
                    <a:pt x="9867" y="1575"/>
                    <a:pt x="9885" y="1575"/>
                    <a:pt x="9921" y="1584"/>
                  </a:cubicBezTo>
                  <a:cubicBezTo>
                    <a:pt x="9938" y="1584"/>
                    <a:pt x="9947" y="1592"/>
                    <a:pt x="9965" y="1592"/>
                  </a:cubicBezTo>
                  <a:cubicBezTo>
                    <a:pt x="9965" y="1599"/>
                    <a:pt x="9979" y="1605"/>
                    <a:pt x="9980" y="1605"/>
                  </a:cubicBezTo>
                  <a:cubicBezTo>
                    <a:pt x="9981" y="1605"/>
                    <a:pt x="9979" y="1604"/>
                    <a:pt x="9974" y="1601"/>
                  </a:cubicBezTo>
                  <a:cubicBezTo>
                    <a:pt x="9983" y="1601"/>
                    <a:pt x="9992" y="1610"/>
                    <a:pt x="10001" y="1610"/>
                  </a:cubicBezTo>
                  <a:cubicBezTo>
                    <a:pt x="10010" y="1619"/>
                    <a:pt x="10019" y="1628"/>
                    <a:pt x="10036" y="1628"/>
                  </a:cubicBezTo>
                  <a:cubicBezTo>
                    <a:pt x="10036" y="1637"/>
                    <a:pt x="10045" y="1637"/>
                    <a:pt x="10054" y="1646"/>
                  </a:cubicBezTo>
                  <a:cubicBezTo>
                    <a:pt x="10063" y="1655"/>
                    <a:pt x="10081" y="1664"/>
                    <a:pt x="10090" y="1682"/>
                  </a:cubicBezTo>
                  <a:cubicBezTo>
                    <a:pt x="10090" y="1682"/>
                    <a:pt x="10101" y="1693"/>
                    <a:pt x="10108" y="1700"/>
                  </a:cubicBezTo>
                  <a:lnTo>
                    <a:pt x="10108" y="1700"/>
                  </a:lnTo>
                  <a:cubicBezTo>
                    <a:pt x="10152" y="1762"/>
                    <a:pt x="10161" y="1789"/>
                    <a:pt x="10179" y="1860"/>
                  </a:cubicBezTo>
                  <a:cubicBezTo>
                    <a:pt x="10197" y="1914"/>
                    <a:pt x="10197" y="1976"/>
                    <a:pt x="10188" y="2056"/>
                  </a:cubicBezTo>
                  <a:cubicBezTo>
                    <a:pt x="10179" y="2119"/>
                    <a:pt x="10152" y="2217"/>
                    <a:pt x="10126" y="2288"/>
                  </a:cubicBezTo>
                  <a:cubicBezTo>
                    <a:pt x="9929" y="2806"/>
                    <a:pt x="9448" y="3127"/>
                    <a:pt x="9037" y="3448"/>
                  </a:cubicBezTo>
                  <a:cubicBezTo>
                    <a:pt x="8609" y="3778"/>
                    <a:pt x="8226" y="4162"/>
                    <a:pt x="7878" y="4572"/>
                  </a:cubicBezTo>
                  <a:cubicBezTo>
                    <a:pt x="7414" y="5116"/>
                    <a:pt x="6977" y="5705"/>
                    <a:pt x="6620" y="6321"/>
                  </a:cubicBezTo>
                  <a:cubicBezTo>
                    <a:pt x="6611" y="6329"/>
                    <a:pt x="6602" y="6347"/>
                    <a:pt x="6602" y="6356"/>
                  </a:cubicBezTo>
                  <a:cubicBezTo>
                    <a:pt x="6555" y="6437"/>
                    <a:pt x="6624" y="6522"/>
                    <a:pt x="6698" y="6522"/>
                  </a:cubicBezTo>
                  <a:cubicBezTo>
                    <a:pt x="6723" y="6522"/>
                    <a:pt x="6749" y="6512"/>
                    <a:pt x="6771" y="6490"/>
                  </a:cubicBezTo>
                  <a:cubicBezTo>
                    <a:pt x="7253" y="5982"/>
                    <a:pt x="7842" y="5571"/>
                    <a:pt x="8547" y="5473"/>
                  </a:cubicBezTo>
                  <a:cubicBezTo>
                    <a:pt x="8669" y="5454"/>
                    <a:pt x="8793" y="5445"/>
                    <a:pt x="8918" y="5445"/>
                  </a:cubicBezTo>
                  <a:cubicBezTo>
                    <a:pt x="9193" y="5445"/>
                    <a:pt x="9472" y="5489"/>
                    <a:pt x="9742" y="5562"/>
                  </a:cubicBezTo>
                  <a:cubicBezTo>
                    <a:pt x="10179" y="5678"/>
                    <a:pt x="10616" y="5857"/>
                    <a:pt x="10991" y="6124"/>
                  </a:cubicBezTo>
                  <a:cubicBezTo>
                    <a:pt x="11241" y="6294"/>
                    <a:pt x="11464" y="6508"/>
                    <a:pt x="11616" y="6776"/>
                  </a:cubicBezTo>
                  <a:cubicBezTo>
                    <a:pt x="11723" y="6945"/>
                    <a:pt x="11785" y="7106"/>
                    <a:pt x="11821" y="7311"/>
                  </a:cubicBezTo>
                  <a:cubicBezTo>
                    <a:pt x="11821" y="7320"/>
                    <a:pt x="11830" y="7329"/>
                    <a:pt x="11830" y="7338"/>
                  </a:cubicBezTo>
                  <a:cubicBezTo>
                    <a:pt x="11830" y="7344"/>
                    <a:pt x="11830" y="7361"/>
                    <a:pt x="11830" y="7361"/>
                  </a:cubicBezTo>
                  <a:cubicBezTo>
                    <a:pt x="11830" y="7372"/>
                    <a:pt x="11830" y="7386"/>
                    <a:pt x="11830" y="7391"/>
                  </a:cubicBezTo>
                  <a:cubicBezTo>
                    <a:pt x="11839" y="7418"/>
                    <a:pt x="11839" y="7445"/>
                    <a:pt x="11839" y="7462"/>
                  </a:cubicBezTo>
                  <a:cubicBezTo>
                    <a:pt x="11839" y="7483"/>
                    <a:pt x="11839" y="7504"/>
                    <a:pt x="11839" y="7525"/>
                  </a:cubicBezTo>
                  <a:lnTo>
                    <a:pt x="11839" y="7525"/>
                  </a:lnTo>
                  <a:cubicBezTo>
                    <a:pt x="11833" y="7526"/>
                    <a:pt x="11818" y="7557"/>
                    <a:pt x="11812" y="7570"/>
                  </a:cubicBezTo>
                  <a:cubicBezTo>
                    <a:pt x="11794" y="7614"/>
                    <a:pt x="11767" y="7650"/>
                    <a:pt x="11740" y="7685"/>
                  </a:cubicBezTo>
                  <a:cubicBezTo>
                    <a:pt x="11687" y="7757"/>
                    <a:pt x="11616" y="7819"/>
                    <a:pt x="11544" y="7873"/>
                  </a:cubicBezTo>
                  <a:cubicBezTo>
                    <a:pt x="11392" y="7971"/>
                    <a:pt x="11223" y="8033"/>
                    <a:pt x="11036" y="8033"/>
                  </a:cubicBezTo>
                  <a:cubicBezTo>
                    <a:pt x="10590" y="8024"/>
                    <a:pt x="10268" y="7623"/>
                    <a:pt x="9938" y="7382"/>
                  </a:cubicBezTo>
                  <a:cubicBezTo>
                    <a:pt x="9619" y="7148"/>
                    <a:pt x="9231" y="6969"/>
                    <a:pt x="8835" y="6969"/>
                  </a:cubicBezTo>
                  <a:cubicBezTo>
                    <a:pt x="8778" y="6969"/>
                    <a:pt x="8720" y="6973"/>
                    <a:pt x="8663" y="6981"/>
                  </a:cubicBezTo>
                  <a:cubicBezTo>
                    <a:pt x="8208" y="7034"/>
                    <a:pt x="7878" y="7338"/>
                    <a:pt x="7646" y="7712"/>
                  </a:cubicBezTo>
                  <a:cubicBezTo>
                    <a:pt x="7396" y="8123"/>
                    <a:pt x="7217" y="8604"/>
                    <a:pt x="7191" y="9086"/>
                  </a:cubicBezTo>
                  <a:cubicBezTo>
                    <a:pt x="7164" y="9514"/>
                    <a:pt x="7298" y="9969"/>
                    <a:pt x="7619" y="10281"/>
                  </a:cubicBezTo>
                  <a:cubicBezTo>
                    <a:pt x="7848" y="10498"/>
                    <a:pt x="8135" y="10596"/>
                    <a:pt x="8433" y="10596"/>
                  </a:cubicBezTo>
                  <a:cubicBezTo>
                    <a:pt x="8554" y="10596"/>
                    <a:pt x="8676" y="10580"/>
                    <a:pt x="8796" y="10549"/>
                  </a:cubicBezTo>
                  <a:cubicBezTo>
                    <a:pt x="9234" y="10433"/>
                    <a:pt x="9626" y="10183"/>
                    <a:pt x="10072" y="10085"/>
                  </a:cubicBezTo>
                  <a:cubicBezTo>
                    <a:pt x="10145" y="10068"/>
                    <a:pt x="10226" y="10055"/>
                    <a:pt x="10307" y="10055"/>
                  </a:cubicBezTo>
                  <a:cubicBezTo>
                    <a:pt x="10436" y="10055"/>
                    <a:pt x="10564" y="10088"/>
                    <a:pt x="10652" y="10192"/>
                  </a:cubicBezTo>
                  <a:cubicBezTo>
                    <a:pt x="10768" y="10326"/>
                    <a:pt x="10759" y="10531"/>
                    <a:pt x="10723" y="10692"/>
                  </a:cubicBezTo>
                  <a:cubicBezTo>
                    <a:pt x="10625" y="11058"/>
                    <a:pt x="10313" y="11361"/>
                    <a:pt x="10010" y="11575"/>
                  </a:cubicBezTo>
                  <a:cubicBezTo>
                    <a:pt x="9867" y="11682"/>
                    <a:pt x="9706" y="11771"/>
                    <a:pt x="9528" y="11825"/>
                  </a:cubicBezTo>
                  <a:cubicBezTo>
                    <a:pt x="9341" y="11887"/>
                    <a:pt x="9144" y="11941"/>
                    <a:pt x="8957" y="11985"/>
                  </a:cubicBezTo>
                  <a:cubicBezTo>
                    <a:pt x="8672" y="12057"/>
                    <a:pt x="8395" y="12101"/>
                    <a:pt x="8101" y="12119"/>
                  </a:cubicBezTo>
                  <a:cubicBezTo>
                    <a:pt x="8056" y="12120"/>
                    <a:pt x="8010" y="12121"/>
                    <a:pt x="7965" y="12121"/>
                  </a:cubicBezTo>
                  <a:cubicBezTo>
                    <a:pt x="7678" y="12121"/>
                    <a:pt x="7386" y="12099"/>
                    <a:pt x="7101" y="12084"/>
                  </a:cubicBezTo>
                  <a:cubicBezTo>
                    <a:pt x="6870" y="12066"/>
                    <a:pt x="6638" y="12048"/>
                    <a:pt x="6406" y="12030"/>
                  </a:cubicBezTo>
                  <a:cubicBezTo>
                    <a:pt x="6402" y="12030"/>
                    <a:pt x="6398" y="12029"/>
                    <a:pt x="6395" y="12029"/>
                  </a:cubicBezTo>
                  <a:cubicBezTo>
                    <a:pt x="6330" y="12029"/>
                    <a:pt x="6290" y="12105"/>
                    <a:pt x="6299" y="12164"/>
                  </a:cubicBezTo>
                  <a:cubicBezTo>
                    <a:pt x="6334" y="12324"/>
                    <a:pt x="6397" y="12485"/>
                    <a:pt x="6459" y="12628"/>
                  </a:cubicBezTo>
                  <a:cubicBezTo>
                    <a:pt x="6655" y="13074"/>
                    <a:pt x="6923" y="13493"/>
                    <a:pt x="7209" y="13895"/>
                  </a:cubicBezTo>
                  <a:cubicBezTo>
                    <a:pt x="7450" y="14225"/>
                    <a:pt x="7706" y="14548"/>
                    <a:pt x="7971" y="14857"/>
                  </a:cubicBezTo>
                  <a:lnTo>
                    <a:pt x="7971" y="14857"/>
                  </a:lnTo>
                  <a:cubicBezTo>
                    <a:pt x="7832" y="14937"/>
                    <a:pt x="7686" y="15000"/>
                    <a:pt x="7539" y="15063"/>
                  </a:cubicBezTo>
                  <a:cubicBezTo>
                    <a:pt x="7458" y="15099"/>
                    <a:pt x="7342" y="15143"/>
                    <a:pt x="7244" y="15188"/>
                  </a:cubicBezTo>
                  <a:cubicBezTo>
                    <a:pt x="7119" y="15233"/>
                    <a:pt x="6985" y="15277"/>
                    <a:pt x="6861" y="15313"/>
                  </a:cubicBezTo>
                  <a:cubicBezTo>
                    <a:pt x="6531" y="15411"/>
                    <a:pt x="6192" y="15491"/>
                    <a:pt x="5853" y="15554"/>
                  </a:cubicBezTo>
                  <a:cubicBezTo>
                    <a:pt x="5219" y="15664"/>
                    <a:pt x="4576" y="15722"/>
                    <a:pt x="3933" y="15722"/>
                  </a:cubicBezTo>
                  <a:cubicBezTo>
                    <a:pt x="3689" y="15722"/>
                    <a:pt x="3446" y="15714"/>
                    <a:pt x="3203" y="15697"/>
                  </a:cubicBezTo>
                  <a:cubicBezTo>
                    <a:pt x="2525" y="15643"/>
                    <a:pt x="1847" y="15518"/>
                    <a:pt x="1196" y="15331"/>
                  </a:cubicBezTo>
                  <a:cubicBezTo>
                    <a:pt x="991" y="15268"/>
                    <a:pt x="794" y="15206"/>
                    <a:pt x="598" y="15126"/>
                  </a:cubicBezTo>
                  <a:cubicBezTo>
                    <a:pt x="571" y="15117"/>
                    <a:pt x="536" y="15099"/>
                    <a:pt x="500" y="15090"/>
                  </a:cubicBezTo>
                  <a:cubicBezTo>
                    <a:pt x="491" y="15081"/>
                    <a:pt x="473" y="15081"/>
                    <a:pt x="464" y="15072"/>
                  </a:cubicBezTo>
                  <a:cubicBezTo>
                    <a:pt x="455" y="15072"/>
                    <a:pt x="446" y="15063"/>
                    <a:pt x="446" y="15063"/>
                  </a:cubicBezTo>
                  <a:cubicBezTo>
                    <a:pt x="426" y="15058"/>
                    <a:pt x="409" y="15050"/>
                    <a:pt x="393" y="15043"/>
                  </a:cubicBezTo>
                  <a:lnTo>
                    <a:pt x="393" y="15043"/>
                  </a:lnTo>
                  <a:cubicBezTo>
                    <a:pt x="275" y="14076"/>
                    <a:pt x="243" y="13094"/>
                    <a:pt x="295" y="12128"/>
                  </a:cubicBezTo>
                  <a:cubicBezTo>
                    <a:pt x="348" y="11236"/>
                    <a:pt x="464" y="10353"/>
                    <a:pt x="660" y="9488"/>
                  </a:cubicBezTo>
                  <a:cubicBezTo>
                    <a:pt x="839" y="8702"/>
                    <a:pt x="1080" y="7935"/>
                    <a:pt x="1374" y="7177"/>
                  </a:cubicBezTo>
                  <a:cubicBezTo>
                    <a:pt x="1642" y="6490"/>
                    <a:pt x="1963" y="5812"/>
                    <a:pt x="2311" y="5161"/>
                  </a:cubicBezTo>
                  <a:cubicBezTo>
                    <a:pt x="2632" y="4554"/>
                    <a:pt x="2980" y="3974"/>
                    <a:pt x="3346" y="3394"/>
                  </a:cubicBezTo>
                  <a:cubicBezTo>
                    <a:pt x="3783" y="2708"/>
                    <a:pt x="4229" y="2021"/>
                    <a:pt x="4827" y="1468"/>
                  </a:cubicBezTo>
                  <a:cubicBezTo>
                    <a:pt x="5023" y="1289"/>
                    <a:pt x="5228" y="1129"/>
                    <a:pt x="5469" y="1022"/>
                  </a:cubicBezTo>
                  <a:cubicBezTo>
                    <a:pt x="5474" y="1016"/>
                    <a:pt x="5485" y="1011"/>
                    <a:pt x="5490" y="1009"/>
                  </a:cubicBezTo>
                  <a:lnTo>
                    <a:pt x="5490" y="1009"/>
                  </a:lnTo>
                  <a:cubicBezTo>
                    <a:pt x="5489" y="1010"/>
                    <a:pt x="5488" y="1011"/>
                    <a:pt x="5487" y="1013"/>
                  </a:cubicBezTo>
                  <a:cubicBezTo>
                    <a:pt x="5492" y="1010"/>
                    <a:pt x="5493" y="1009"/>
                    <a:pt x="5493" y="1009"/>
                  </a:cubicBezTo>
                  <a:lnTo>
                    <a:pt x="5493" y="1009"/>
                  </a:lnTo>
                  <a:cubicBezTo>
                    <a:pt x="5492" y="1009"/>
                    <a:pt x="5491" y="1009"/>
                    <a:pt x="5490" y="1009"/>
                  </a:cubicBezTo>
                  <a:lnTo>
                    <a:pt x="5490" y="1009"/>
                  </a:lnTo>
                  <a:cubicBezTo>
                    <a:pt x="5498" y="1004"/>
                    <a:pt x="5507" y="1002"/>
                    <a:pt x="5522" y="995"/>
                  </a:cubicBezTo>
                  <a:cubicBezTo>
                    <a:pt x="5540" y="986"/>
                    <a:pt x="5558" y="986"/>
                    <a:pt x="5585" y="977"/>
                  </a:cubicBezTo>
                  <a:cubicBezTo>
                    <a:pt x="5603" y="968"/>
                    <a:pt x="5621" y="968"/>
                    <a:pt x="5638" y="959"/>
                  </a:cubicBezTo>
                  <a:cubicBezTo>
                    <a:pt x="5647" y="959"/>
                    <a:pt x="5710" y="950"/>
                    <a:pt x="5674" y="950"/>
                  </a:cubicBezTo>
                  <a:lnTo>
                    <a:pt x="5772" y="950"/>
                  </a:lnTo>
                  <a:cubicBezTo>
                    <a:pt x="5781" y="950"/>
                    <a:pt x="5790" y="950"/>
                    <a:pt x="5799" y="959"/>
                  </a:cubicBezTo>
                  <a:cubicBezTo>
                    <a:pt x="5808" y="959"/>
                    <a:pt x="5826" y="959"/>
                    <a:pt x="5844" y="968"/>
                  </a:cubicBezTo>
                  <a:cubicBezTo>
                    <a:pt x="5833" y="965"/>
                    <a:pt x="5829" y="964"/>
                    <a:pt x="5828" y="964"/>
                  </a:cubicBezTo>
                  <a:lnTo>
                    <a:pt x="5828" y="964"/>
                  </a:lnTo>
                  <a:cubicBezTo>
                    <a:pt x="5827" y="964"/>
                    <a:pt x="5846" y="971"/>
                    <a:pt x="5853" y="977"/>
                  </a:cubicBezTo>
                  <a:cubicBezTo>
                    <a:pt x="5856" y="977"/>
                    <a:pt x="5858" y="978"/>
                    <a:pt x="5860" y="980"/>
                  </a:cubicBezTo>
                  <a:lnTo>
                    <a:pt x="5860" y="980"/>
                  </a:lnTo>
                  <a:cubicBezTo>
                    <a:pt x="5860" y="981"/>
                    <a:pt x="5860" y="983"/>
                    <a:pt x="5861" y="986"/>
                  </a:cubicBezTo>
                  <a:cubicBezTo>
                    <a:pt x="5868" y="992"/>
                    <a:pt x="5878" y="998"/>
                    <a:pt x="5887" y="1004"/>
                  </a:cubicBezTo>
                  <a:lnTo>
                    <a:pt x="5887" y="1004"/>
                  </a:lnTo>
                  <a:cubicBezTo>
                    <a:pt x="5890" y="1010"/>
                    <a:pt x="5897" y="1021"/>
                    <a:pt x="5897" y="1030"/>
                  </a:cubicBezTo>
                  <a:cubicBezTo>
                    <a:pt x="5903" y="1030"/>
                    <a:pt x="5905" y="1034"/>
                    <a:pt x="5906" y="1038"/>
                  </a:cubicBezTo>
                  <a:lnTo>
                    <a:pt x="5906" y="1038"/>
                  </a:lnTo>
                  <a:cubicBezTo>
                    <a:pt x="5904" y="1035"/>
                    <a:pt x="5904" y="1034"/>
                    <a:pt x="5903" y="1034"/>
                  </a:cubicBezTo>
                  <a:lnTo>
                    <a:pt x="5903" y="1034"/>
                  </a:lnTo>
                  <a:cubicBezTo>
                    <a:pt x="5903" y="1034"/>
                    <a:pt x="5905" y="1037"/>
                    <a:pt x="5906" y="1040"/>
                  </a:cubicBezTo>
                  <a:lnTo>
                    <a:pt x="5906" y="1040"/>
                  </a:lnTo>
                  <a:cubicBezTo>
                    <a:pt x="5906" y="1039"/>
                    <a:pt x="5906" y="1039"/>
                    <a:pt x="5906" y="1038"/>
                  </a:cubicBezTo>
                  <a:lnTo>
                    <a:pt x="5906" y="1038"/>
                  </a:lnTo>
                  <a:cubicBezTo>
                    <a:pt x="5906" y="1039"/>
                    <a:pt x="5906" y="1039"/>
                    <a:pt x="5906" y="1039"/>
                  </a:cubicBezTo>
                  <a:cubicBezTo>
                    <a:pt x="5915" y="1057"/>
                    <a:pt x="5915" y="1066"/>
                    <a:pt x="5924" y="1084"/>
                  </a:cubicBezTo>
                  <a:cubicBezTo>
                    <a:pt x="5924" y="1093"/>
                    <a:pt x="5924" y="1102"/>
                    <a:pt x="5924" y="1102"/>
                  </a:cubicBezTo>
                  <a:cubicBezTo>
                    <a:pt x="5924" y="1120"/>
                    <a:pt x="5924" y="1137"/>
                    <a:pt x="5924" y="1155"/>
                  </a:cubicBezTo>
                  <a:cubicBezTo>
                    <a:pt x="5924" y="1173"/>
                    <a:pt x="5924" y="1191"/>
                    <a:pt x="5924" y="1209"/>
                  </a:cubicBezTo>
                  <a:cubicBezTo>
                    <a:pt x="5924" y="1227"/>
                    <a:pt x="5924" y="1236"/>
                    <a:pt x="5924" y="1245"/>
                  </a:cubicBezTo>
                  <a:cubicBezTo>
                    <a:pt x="5915" y="1280"/>
                    <a:pt x="5906" y="1325"/>
                    <a:pt x="5888" y="1361"/>
                  </a:cubicBezTo>
                  <a:cubicBezTo>
                    <a:pt x="5861" y="1459"/>
                    <a:pt x="5826" y="1530"/>
                    <a:pt x="5772" y="1628"/>
                  </a:cubicBezTo>
                  <a:cubicBezTo>
                    <a:pt x="5692" y="1753"/>
                    <a:pt x="5603" y="1878"/>
                    <a:pt x="5522" y="2003"/>
                  </a:cubicBezTo>
                  <a:cubicBezTo>
                    <a:pt x="5406" y="2163"/>
                    <a:pt x="5308" y="2342"/>
                    <a:pt x="5210" y="2511"/>
                  </a:cubicBezTo>
                  <a:cubicBezTo>
                    <a:pt x="4996" y="2868"/>
                    <a:pt x="4809" y="3234"/>
                    <a:pt x="4630" y="3600"/>
                  </a:cubicBezTo>
                  <a:cubicBezTo>
                    <a:pt x="4372" y="4126"/>
                    <a:pt x="4140" y="4661"/>
                    <a:pt x="3926" y="5197"/>
                  </a:cubicBezTo>
                  <a:cubicBezTo>
                    <a:pt x="3908" y="5223"/>
                    <a:pt x="3899" y="5259"/>
                    <a:pt x="3890" y="5286"/>
                  </a:cubicBezTo>
                  <a:cubicBezTo>
                    <a:pt x="3863" y="5339"/>
                    <a:pt x="3908" y="5402"/>
                    <a:pt x="3961" y="5420"/>
                  </a:cubicBezTo>
                  <a:cubicBezTo>
                    <a:pt x="3974" y="5423"/>
                    <a:pt x="3985" y="5424"/>
                    <a:pt x="3996" y="5424"/>
                  </a:cubicBezTo>
                  <a:cubicBezTo>
                    <a:pt x="4048" y="5424"/>
                    <a:pt x="4082" y="5391"/>
                    <a:pt x="4104" y="5339"/>
                  </a:cubicBezTo>
                  <a:cubicBezTo>
                    <a:pt x="4586" y="4188"/>
                    <a:pt x="5246" y="3091"/>
                    <a:pt x="5977" y="2074"/>
                  </a:cubicBezTo>
                  <a:cubicBezTo>
                    <a:pt x="6200" y="1762"/>
                    <a:pt x="6441" y="1485"/>
                    <a:pt x="6700" y="1209"/>
                  </a:cubicBezTo>
                  <a:cubicBezTo>
                    <a:pt x="7039" y="861"/>
                    <a:pt x="7414" y="495"/>
                    <a:pt x="7869" y="299"/>
                  </a:cubicBezTo>
                  <a:cubicBezTo>
                    <a:pt x="7879" y="294"/>
                    <a:pt x="7882" y="292"/>
                    <a:pt x="7881" y="292"/>
                  </a:cubicBezTo>
                  <a:lnTo>
                    <a:pt x="7881" y="292"/>
                  </a:lnTo>
                  <a:cubicBezTo>
                    <a:pt x="7881" y="292"/>
                    <a:pt x="7872" y="296"/>
                    <a:pt x="7870" y="296"/>
                  </a:cubicBezTo>
                  <a:cubicBezTo>
                    <a:pt x="7869" y="296"/>
                    <a:pt x="7870" y="295"/>
                    <a:pt x="7878" y="290"/>
                  </a:cubicBezTo>
                  <a:cubicBezTo>
                    <a:pt x="7887" y="290"/>
                    <a:pt x="7904" y="281"/>
                    <a:pt x="7913" y="281"/>
                  </a:cubicBezTo>
                  <a:cubicBezTo>
                    <a:pt x="7922" y="272"/>
                    <a:pt x="7940" y="263"/>
                    <a:pt x="7958" y="263"/>
                  </a:cubicBezTo>
                  <a:cubicBezTo>
                    <a:pt x="7994" y="254"/>
                    <a:pt x="8029" y="236"/>
                    <a:pt x="8065" y="236"/>
                  </a:cubicBezTo>
                  <a:cubicBezTo>
                    <a:pt x="8083" y="228"/>
                    <a:pt x="8092" y="228"/>
                    <a:pt x="8110" y="228"/>
                  </a:cubicBezTo>
                  <a:lnTo>
                    <a:pt x="8127" y="228"/>
                  </a:lnTo>
                  <a:cubicBezTo>
                    <a:pt x="8141" y="223"/>
                    <a:pt x="8154" y="221"/>
                    <a:pt x="8169" y="221"/>
                  </a:cubicBezTo>
                  <a:close/>
                  <a:moveTo>
                    <a:pt x="8155" y="1"/>
                  </a:moveTo>
                  <a:cubicBezTo>
                    <a:pt x="8110" y="1"/>
                    <a:pt x="8065" y="5"/>
                    <a:pt x="8020" y="13"/>
                  </a:cubicBezTo>
                  <a:cubicBezTo>
                    <a:pt x="7860" y="49"/>
                    <a:pt x="7699" y="120"/>
                    <a:pt x="7548" y="210"/>
                  </a:cubicBezTo>
                  <a:cubicBezTo>
                    <a:pt x="7333" y="335"/>
                    <a:pt x="7128" y="495"/>
                    <a:pt x="6941" y="665"/>
                  </a:cubicBezTo>
                  <a:cubicBezTo>
                    <a:pt x="6597" y="975"/>
                    <a:pt x="6268" y="1317"/>
                    <a:pt x="5986" y="1691"/>
                  </a:cubicBezTo>
                  <a:lnTo>
                    <a:pt x="5986" y="1691"/>
                  </a:lnTo>
                  <a:cubicBezTo>
                    <a:pt x="6101" y="1489"/>
                    <a:pt x="6203" y="1218"/>
                    <a:pt x="6120" y="986"/>
                  </a:cubicBezTo>
                  <a:cubicBezTo>
                    <a:pt x="6058" y="800"/>
                    <a:pt x="5896" y="726"/>
                    <a:pt x="5723" y="726"/>
                  </a:cubicBezTo>
                  <a:cubicBezTo>
                    <a:pt x="5671" y="726"/>
                    <a:pt x="5618" y="733"/>
                    <a:pt x="5567" y="745"/>
                  </a:cubicBezTo>
                  <a:cubicBezTo>
                    <a:pt x="5201" y="834"/>
                    <a:pt x="4880" y="1111"/>
                    <a:pt x="4613" y="1369"/>
                  </a:cubicBezTo>
                  <a:cubicBezTo>
                    <a:pt x="4140" y="1815"/>
                    <a:pt x="3756" y="2360"/>
                    <a:pt x="3399" y="2904"/>
                  </a:cubicBezTo>
                  <a:cubicBezTo>
                    <a:pt x="3132" y="3305"/>
                    <a:pt x="2882" y="3716"/>
                    <a:pt x="2632" y="4126"/>
                  </a:cubicBezTo>
                  <a:cubicBezTo>
                    <a:pt x="2079" y="5063"/>
                    <a:pt x="1588" y="6035"/>
                    <a:pt x="1187" y="7043"/>
                  </a:cubicBezTo>
                  <a:cubicBezTo>
                    <a:pt x="741" y="8185"/>
                    <a:pt x="420" y="9363"/>
                    <a:pt x="232" y="10576"/>
                  </a:cubicBezTo>
                  <a:cubicBezTo>
                    <a:pt x="18" y="11985"/>
                    <a:pt x="0" y="13422"/>
                    <a:pt x="143" y="14849"/>
                  </a:cubicBezTo>
                  <a:cubicBezTo>
                    <a:pt x="152" y="14938"/>
                    <a:pt x="161" y="15027"/>
                    <a:pt x="179" y="15117"/>
                  </a:cubicBezTo>
                  <a:cubicBezTo>
                    <a:pt x="179" y="15161"/>
                    <a:pt x="197" y="15188"/>
                    <a:pt x="232" y="15215"/>
                  </a:cubicBezTo>
                  <a:cubicBezTo>
                    <a:pt x="250" y="15224"/>
                    <a:pt x="268" y="15233"/>
                    <a:pt x="286" y="15242"/>
                  </a:cubicBezTo>
                  <a:cubicBezTo>
                    <a:pt x="384" y="15277"/>
                    <a:pt x="482" y="15322"/>
                    <a:pt x="589" y="15358"/>
                  </a:cubicBezTo>
                  <a:cubicBezTo>
                    <a:pt x="964" y="15500"/>
                    <a:pt x="1356" y="15616"/>
                    <a:pt x="1758" y="15705"/>
                  </a:cubicBezTo>
                  <a:cubicBezTo>
                    <a:pt x="2483" y="15864"/>
                    <a:pt x="3221" y="15940"/>
                    <a:pt x="3959" y="15940"/>
                  </a:cubicBezTo>
                  <a:cubicBezTo>
                    <a:pt x="4593" y="15940"/>
                    <a:pt x="5226" y="15884"/>
                    <a:pt x="5853" y="15777"/>
                  </a:cubicBezTo>
                  <a:cubicBezTo>
                    <a:pt x="6370" y="15688"/>
                    <a:pt x="6887" y="15563"/>
                    <a:pt x="7378" y="15375"/>
                  </a:cubicBezTo>
                  <a:cubicBezTo>
                    <a:pt x="7628" y="15277"/>
                    <a:pt x="7878" y="15170"/>
                    <a:pt x="8110" y="15027"/>
                  </a:cubicBezTo>
                  <a:cubicBezTo>
                    <a:pt x="8136" y="15010"/>
                    <a:pt x="8163" y="14992"/>
                    <a:pt x="8199" y="14974"/>
                  </a:cubicBezTo>
                  <a:cubicBezTo>
                    <a:pt x="8243" y="14938"/>
                    <a:pt x="8270" y="14876"/>
                    <a:pt x="8235" y="14823"/>
                  </a:cubicBezTo>
                  <a:lnTo>
                    <a:pt x="8235" y="14823"/>
                  </a:lnTo>
                  <a:cubicBezTo>
                    <a:pt x="8230" y="14814"/>
                    <a:pt x="8224" y="14804"/>
                    <a:pt x="8217" y="14796"/>
                  </a:cubicBezTo>
                  <a:cubicBezTo>
                    <a:pt x="7753" y="14278"/>
                    <a:pt x="7324" y="13725"/>
                    <a:pt x="6968" y="13118"/>
                  </a:cubicBezTo>
                  <a:cubicBezTo>
                    <a:pt x="6861" y="12940"/>
                    <a:pt x="6762" y="12762"/>
                    <a:pt x="6682" y="12565"/>
                  </a:cubicBezTo>
                  <a:cubicBezTo>
                    <a:pt x="6673" y="12547"/>
                    <a:pt x="6664" y="12530"/>
                    <a:pt x="6655" y="12512"/>
                  </a:cubicBezTo>
                  <a:cubicBezTo>
                    <a:pt x="6655" y="12503"/>
                    <a:pt x="6646" y="12494"/>
                    <a:pt x="6646" y="12485"/>
                  </a:cubicBezTo>
                  <a:cubicBezTo>
                    <a:pt x="6643" y="12479"/>
                    <a:pt x="6641" y="12477"/>
                    <a:pt x="6640" y="12477"/>
                  </a:cubicBezTo>
                  <a:lnTo>
                    <a:pt x="6640" y="12477"/>
                  </a:lnTo>
                  <a:cubicBezTo>
                    <a:pt x="6639" y="12477"/>
                    <a:pt x="6645" y="12493"/>
                    <a:pt x="6644" y="12493"/>
                  </a:cubicBezTo>
                  <a:cubicBezTo>
                    <a:pt x="6643" y="12493"/>
                    <a:pt x="6641" y="12491"/>
                    <a:pt x="6638" y="12485"/>
                  </a:cubicBezTo>
                  <a:cubicBezTo>
                    <a:pt x="6629" y="12449"/>
                    <a:pt x="6620" y="12423"/>
                    <a:pt x="6602" y="12387"/>
                  </a:cubicBezTo>
                  <a:cubicBezTo>
                    <a:pt x="6587" y="12349"/>
                    <a:pt x="6571" y="12304"/>
                    <a:pt x="6562" y="12264"/>
                  </a:cubicBezTo>
                  <a:lnTo>
                    <a:pt x="6562" y="12264"/>
                  </a:lnTo>
                  <a:cubicBezTo>
                    <a:pt x="6990" y="12299"/>
                    <a:pt x="7420" y="12343"/>
                    <a:pt x="7849" y="12343"/>
                  </a:cubicBezTo>
                  <a:cubicBezTo>
                    <a:pt x="8097" y="12343"/>
                    <a:pt x="8345" y="12328"/>
                    <a:pt x="8591" y="12289"/>
                  </a:cubicBezTo>
                  <a:cubicBezTo>
                    <a:pt x="8939" y="12235"/>
                    <a:pt x="9305" y="12146"/>
                    <a:pt x="9635" y="12030"/>
                  </a:cubicBezTo>
                  <a:cubicBezTo>
                    <a:pt x="10019" y="11896"/>
                    <a:pt x="10375" y="11611"/>
                    <a:pt x="10634" y="11307"/>
                  </a:cubicBezTo>
                  <a:cubicBezTo>
                    <a:pt x="10875" y="11013"/>
                    <a:pt x="11071" y="10585"/>
                    <a:pt x="10920" y="10210"/>
                  </a:cubicBezTo>
                  <a:cubicBezTo>
                    <a:pt x="10808" y="9931"/>
                    <a:pt x="10570" y="9843"/>
                    <a:pt x="10311" y="9843"/>
                  </a:cubicBezTo>
                  <a:cubicBezTo>
                    <a:pt x="10115" y="9843"/>
                    <a:pt x="9906" y="9894"/>
                    <a:pt x="9733" y="9951"/>
                  </a:cubicBezTo>
                  <a:cubicBezTo>
                    <a:pt x="9314" y="10103"/>
                    <a:pt x="8895" y="10362"/>
                    <a:pt x="8440" y="10371"/>
                  </a:cubicBezTo>
                  <a:cubicBezTo>
                    <a:pt x="8427" y="10371"/>
                    <a:pt x="8414" y="10372"/>
                    <a:pt x="8402" y="10372"/>
                  </a:cubicBezTo>
                  <a:cubicBezTo>
                    <a:pt x="7991" y="10372"/>
                    <a:pt x="7659" y="10092"/>
                    <a:pt x="7512" y="9719"/>
                  </a:cubicBezTo>
                  <a:cubicBezTo>
                    <a:pt x="7316" y="9265"/>
                    <a:pt x="7423" y="8756"/>
                    <a:pt x="7601" y="8310"/>
                  </a:cubicBezTo>
                  <a:cubicBezTo>
                    <a:pt x="7753" y="7917"/>
                    <a:pt x="7994" y="7489"/>
                    <a:pt x="8386" y="7284"/>
                  </a:cubicBezTo>
                  <a:cubicBezTo>
                    <a:pt x="8521" y="7216"/>
                    <a:pt x="8665" y="7188"/>
                    <a:pt x="8811" y="7188"/>
                  </a:cubicBezTo>
                  <a:cubicBezTo>
                    <a:pt x="9106" y="7188"/>
                    <a:pt x="9408" y="7307"/>
                    <a:pt x="9653" y="7462"/>
                  </a:cubicBezTo>
                  <a:cubicBezTo>
                    <a:pt x="10045" y="7703"/>
                    <a:pt x="10358" y="8123"/>
                    <a:pt x="10822" y="8230"/>
                  </a:cubicBezTo>
                  <a:cubicBezTo>
                    <a:pt x="10895" y="8247"/>
                    <a:pt x="10970" y="8255"/>
                    <a:pt x="11046" y="8255"/>
                  </a:cubicBezTo>
                  <a:cubicBezTo>
                    <a:pt x="11366" y="8255"/>
                    <a:pt x="11690" y="8107"/>
                    <a:pt x="11892" y="7855"/>
                  </a:cubicBezTo>
                  <a:cubicBezTo>
                    <a:pt x="11963" y="7766"/>
                    <a:pt x="12053" y="7650"/>
                    <a:pt x="12062" y="7534"/>
                  </a:cubicBezTo>
                  <a:cubicBezTo>
                    <a:pt x="12062" y="7498"/>
                    <a:pt x="12062" y="7454"/>
                    <a:pt x="12062" y="7418"/>
                  </a:cubicBezTo>
                  <a:cubicBezTo>
                    <a:pt x="12026" y="6963"/>
                    <a:pt x="11785" y="6535"/>
                    <a:pt x="11464" y="6222"/>
                  </a:cubicBezTo>
                  <a:cubicBezTo>
                    <a:pt x="11169" y="5928"/>
                    <a:pt x="10804" y="5723"/>
                    <a:pt x="10429" y="5562"/>
                  </a:cubicBezTo>
                  <a:cubicBezTo>
                    <a:pt x="9992" y="5375"/>
                    <a:pt x="9519" y="5250"/>
                    <a:pt x="9046" y="5223"/>
                  </a:cubicBezTo>
                  <a:cubicBezTo>
                    <a:pt x="9003" y="5221"/>
                    <a:pt x="8960" y="5220"/>
                    <a:pt x="8918" y="5220"/>
                  </a:cubicBezTo>
                  <a:cubicBezTo>
                    <a:pt x="8577" y="5220"/>
                    <a:pt x="8239" y="5283"/>
                    <a:pt x="7922" y="5402"/>
                  </a:cubicBezTo>
                  <a:cubicBezTo>
                    <a:pt x="7661" y="5502"/>
                    <a:pt x="7425" y="5638"/>
                    <a:pt x="7207" y="5801"/>
                  </a:cubicBezTo>
                  <a:lnTo>
                    <a:pt x="7207" y="5801"/>
                  </a:lnTo>
                  <a:cubicBezTo>
                    <a:pt x="7416" y="5495"/>
                    <a:pt x="7642" y="5198"/>
                    <a:pt x="7878" y="4911"/>
                  </a:cubicBezTo>
                  <a:cubicBezTo>
                    <a:pt x="8234" y="4483"/>
                    <a:pt x="8618" y="4081"/>
                    <a:pt x="9046" y="3725"/>
                  </a:cubicBezTo>
                  <a:cubicBezTo>
                    <a:pt x="9278" y="3528"/>
                    <a:pt x="9537" y="3359"/>
                    <a:pt x="9769" y="3154"/>
                  </a:cubicBezTo>
                  <a:cubicBezTo>
                    <a:pt x="9956" y="2966"/>
                    <a:pt x="10135" y="2761"/>
                    <a:pt x="10260" y="2529"/>
                  </a:cubicBezTo>
                  <a:cubicBezTo>
                    <a:pt x="10420" y="2226"/>
                    <a:pt x="10509" y="1824"/>
                    <a:pt x="10268" y="1539"/>
                  </a:cubicBezTo>
                  <a:cubicBezTo>
                    <a:pt x="10146" y="1400"/>
                    <a:pt x="9978" y="1351"/>
                    <a:pt x="9806" y="1351"/>
                  </a:cubicBezTo>
                  <a:cubicBezTo>
                    <a:pt x="9690" y="1351"/>
                    <a:pt x="9573" y="1373"/>
                    <a:pt x="9466" y="1405"/>
                  </a:cubicBezTo>
                  <a:cubicBezTo>
                    <a:pt x="8814" y="1592"/>
                    <a:pt x="8217" y="1976"/>
                    <a:pt x="7699" y="2395"/>
                  </a:cubicBezTo>
                  <a:cubicBezTo>
                    <a:pt x="7683" y="2408"/>
                    <a:pt x="7667" y="2421"/>
                    <a:pt x="7651" y="2435"/>
                  </a:cubicBezTo>
                  <a:lnTo>
                    <a:pt x="7651" y="2435"/>
                  </a:lnTo>
                  <a:cubicBezTo>
                    <a:pt x="7796" y="2271"/>
                    <a:pt x="7948" y="2117"/>
                    <a:pt x="8101" y="1958"/>
                  </a:cubicBezTo>
                  <a:cubicBezTo>
                    <a:pt x="8341" y="1700"/>
                    <a:pt x="8538" y="1387"/>
                    <a:pt x="8636" y="1048"/>
                  </a:cubicBezTo>
                  <a:cubicBezTo>
                    <a:pt x="8716" y="807"/>
                    <a:pt x="8752" y="513"/>
                    <a:pt x="8636" y="272"/>
                  </a:cubicBezTo>
                  <a:cubicBezTo>
                    <a:pt x="8541" y="83"/>
                    <a:pt x="8352" y="1"/>
                    <a:pt x="8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68"/>
            <p:cNvSpPr/>
            <p:nvPr/>
          </p:nvSpPr>
          <p:spPr>
            <a:xfrm>
              <a:off x="-4855921" y="2751792"/>
              <a:ext cx="75235" cy="26104"/>
            </a:xfrm>
            <a:custGeom>
              <a:avLst/>
              <a:gdLst/>
              <a:ahLst/>
              <a:cxnLst/>
              <a:rect l="l" t="t" r="r" b="b"/>
              <a:pathLst>
                <a:path w="2274" h="789" extrusionOk="0">
                  <a:moveTo>
                    <a:pt x="151" y="1"/>
                  </a:moveTo>
                  <a:cubicBezTo>
                    <a:pt x="58" y="1"/>
                    <a:pt x="0" y="141"/>
                    <a:pt x="97" y="208"/>
                  </a:cubicBezTo>
                  <a:cubicBezTo>
                    <a:pt x="669" y="593"/>
                    <a:pt x="1349" y="789"/>
                    <a:pt x="2040" y="789"/>
                  </a:cubicBezTo>
                  <a:cubicBezTo>
                    <a:pt x="2070" y="789"/>
                    <a:pt x="2100" y="788"/>
                    <a:pt x="2131" y="788"/>
                  </a:cubicBezTo>
                  <a:cubicBezTo>
                    <a:pt x="2271" y="779"/>
                    <a:pt x="2273" y="564"/>
                    <a:pt x="2139" y="564"/>
                  </a:cubicBezTo>
                  <a:cubicBezTo>
                    <a:pt x="2136" y="564"/>
                    <a:pt x="2133" y="564"/>
                    <a:pt x="2131" y="565"/>
                  </a:cubicBezTo>
                  <a:cubicBezTo>
                    <a:pt x="2101" y="565"/>
                    <a:pt x="2071" y="566"/>
                    <a:pt x="2041" y="566"/>
                  </a:cubicBezTo>
                  <a:cubicBezTo>
                    <a:pt x="1386" y="566"/>
                    <a:pt x="750" y="379"/>
                    <a:pt x="213" y="20"/>
                  </a:cubicBezTo>
                  <a:cubicBezTo>
                    <a:pt x="191" y="7"/>
                    <a:pt x="171"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68"/>
            <p:cNvSpPr/>
            <p:nvPr/>
          </p:nvSpPr>
          <p:spPr>
            <a:xfrm>
              <a:off x="-4926822" y="2628187"/>
              <a:ext cx="9760" cy="7411"/>
            </a:xfrm>
            <a:custGeom>
              <a:avLst/>
              <a:gdLst/>
              <a:ahLst/>
              <a:cxnLst/>
              <a:rect l="l" t="t" r="r" b="b"/>
              <a:pathLst>
                <a:path w="295" h="224" extrusionOk="0">
                  <a:moveTo>
                    <a:pt x="143" y="1"/>
                  </a:moveTo>
                  <a:cubicBezTo>
                    <a:pt x="0" y="1"/>
                    <a:pt x="0" y="224"/>
                    <a:pt x="143" y="224"/>
                  </a:cubicBezTo>
                  <a:cubicBezTo>
                    <a:pt x="295" y="224"/>
                    <a:pt x="295"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68"/>
            <p:cNvSpPr/>
            <p:nvPr/>
          </p:nvSpPr>
          <p:spPr>
            <a:xfrm>
              <a:off x="-4768610" y="2469246"/>
              <a:ext cx="69445" cy="74210"/>
            </a:xfrm>
            <a:custGeom>
              <a:avLst/>
              <a:gdLst/>
              <a:ahLst/>
              <a:cxnLst/>
              <a:rect l="l" t="t" r="r" b="b"/>
              <a:pathLst>
                <a:path w="2099" h="2243" extrusionOk="0">
                  <a:moveTo>
                    <a:pt x="1933" y="0"/>
                  </a:moveTo>
                  <a:cubicBezTo>
                    <a:pt x="1907" y="0"/>
                    <a:pt x="1880" y="10"/>
                    <a:pt x="1856" y="32"/>
                  </a:cubicBezTo>
                  <a:cubicBezTo>
                    <a:pt x="1204" y="665"/>
                    <a:pt x="598" y="1343"/>
                    <a:pt x="36" y="2075"/>
                  </a:cubicBezTo>
                  <a:cubicBezTo>
                    <a:pt x="0" y="2120"/>
                    <a:pt x="36" y="2200"/>
                    <a:pt x="80" y="2227"/>
                  </a:cubicBezTo>
                  <a:cubicBezTo>
                    <a:pt x="97" y="2238"/>
                    <a:pt x="115" y="2243"/>
                    <a:pt x="132" y="2243"/>
                  </a:cubicBezTo>
                  <a:cubicBezTo>
                    <a:pt x="170" y="2243"/>
                    <a:pt x="208" y="2219"/>
                    <a:pt x="232" y="2182"/>
                  </a:cubicBezTo>
                  <a:cubicBezTo>
                    <a:pt x="776" y="1477"/>
                    <a:pt x="1374" y="808"/>
                    <a:pt x="2016" y="184"/>
                  </a:cubicBezTo>
                  <a:cubicBezTo>
                    <a:pt x="2099" y="108"/>
                    <a:pt x="2022" y="0"/>
                    <a:pt x="1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68"/>
            <p:cNvSpPr/>
            <p:nvPr/>
          </p:nvSpPr>
          <p:spPr>
            <a:xfrm>
              <a:off x="-4779263" y="2547327"/>
              <a:ext cx="8900" cy="8867"/>
            </a:xfrm>
            <a:custGeom>
              <a:avLst/>
              <a:gdLst/>
              <a:ahLst/>
              <a:cxnLst/>
              <a:rect l="l" t="t" r="r" b="b"/>
              <a:pathLst>
                <a:path w="269" h="268" extrusionOk="0">
                  <a:moveTo>
                    <a:pt x="126" y="0"/>
                  </a:moveTo>
                  <a:cubicBezTo>
                    <a:pt x="108" y="9"/>
                    <a:pt x="90" y="18"/>
                    <a:pt x="72" y="36"/>
                  </a:cubicBezTo>
                  <a:lnTo>
                    <a:pt x="37" y="72"/>
                  </a:lnTo>
                  <a:cubicBezTo>
                    <a:pt x="19" y="81"/>
                    <a:pt x="10" y="99"/>
                    <a:pt x="10" y="107"/>
                  </a:cubicBezTo>
                  <a:cubicBezTo>
                    <a:pt x="1" y="125"/>
                    <a:pt x="1" y="134"/>
                    <a:pt x="1" y="152"/>
                  </a:cubicBezTo>
                  <a:cubicBezTo>
                    <a:pt x="1" y="170"/>
                    <a:pt x="1" y="188"/>
                    <a:pt x="10" y="197"/>
                  </a:cubicBezTo>
                  <a:cubicBezTo>
                    <a:pt x="10" y="214"/>
                    <a:pt x="19" y="223"/>
                    <a:pt x="37" y="232"/>
                  </a:cubicBezTo>
                  <a:cubicBezTo>
                    <a:pt x="37" y="241"/>
                    <a:pt x="46" y="241"/>
                    <a:pt x="54" y="250"/>
                  </a:cubicBezTo>
                  <a:cubicBezTo>
                    <a:pt x="72" y="259"/>
                    <a:pt x="90" y="268"/>
                    <a:pt x="108" y="268"/>
                  </a:cubicBezTo>
                  <a:cubicBezTo>
                    <a:pt x="126" y="268"/>
                    <a:pt x="135" y="259"/>
                    <a:pt x="144" y="259"/>
                  </a:cubicBezTo>
                  <a:cubicBezTo>
                    <a:pt x="162" y="259"/>
                    <a:pt x="179" y="250"/>
                    <a:pt x="188" y="232"/>
                  </a:cubicBezTo>
                  <a:lnTo>
                    <a:pt x="233" y="188"/>
                  </a:lnTo>
                  <a:cubicBezTo>
                    <a:pt x="242" y="179"/>
                    <a:pt x="251" y="170"/>
                    <a:pt x="260" y="152"/>
                  </a:cubicBezTo>
                  <a:cubicBezTo>
                    <a:pt x="260" y="143"/>
                    <a:pt x="269" y="125"/>
                    <a:pt x="269" y="107"/>
                  </a:cubicBezTo>
                  <a:cubicBezTo>
                    <a:pt x="269" y="99"/>
                    <a:pt x="260" y="81"/>
                    <a:pt x="260" y="72"/>
                  </a:cubicBezTo>
                  <a:cubicBezTo>
                    <a:pt x="251" y="54"/>
                    <a:pt x="242" y="45"/>
                    <a:pt x="233" y="36"/>
                  </a:cubicBezTo>
                  <a:cubicBezTo>
                    <a:pt x="224" y="27"/>
                    <a:pt x="215" y="18"/>
                    <a:pt x="215" y="18"/>
                  </a:cubicBezTo>
                  <a:cubicBezTo>
                    <a:pt x="197" y="0"/>
                    <a:pt x="170"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68"/>
            <p:cNvSpPr/>
            <p:nvPr/>
          </p:nvSpPr>
          <p:spPr>
            <a:xfrm>
              <a:off x="-4734963" y="2754803"/>
              <a:ext cx="9760" cy="7411"/>
            </a:xfrm>
            <a:custGeom>
              <a:avLst/>
              <a:gdLst/>
              <a:ahLst/>
              <a:cxnLst/>
              <a:rect l="l" t="t" r="r" b="b"/>
              <a:pathLst>
                <a:path w="295" h="224" extrusionOk="0">
                  <a:moveTo>
                    <a:pt x="143" y="1"/>
                  </a:moveTo>
                  <a:cubicBezTo>
                    <a:pt x="0" y="1"/>
                    <a:pt x="0" y="224"/>
                    <a:pt x="143" y="224"/>
                  </a:cubicBezTo>
                  <a:cubicBezTo>
                    <a:pt x="294" y="224"/>
                    <a:pt x="294"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68"/>
            <p:cNvSpPr/>
            <p:nvPr/>
          </p:nvSpPr>
          <p:spPr>
            <a:xfrm>
              <a:off x="-4714913" y="2742892"/>
              <a:ext cx="54094" cy="17866"/>
            </a:xfrm>
            <a:custGeom>
              <a:avLst/>
              <a:gdLst/>
              <a:ahLst/>
              <a:cxnLst/>
              <a:rect l="l" t="t" r="r" b="b"/>
              <a:pathLst>
                <a:path w="1635" h="540" extrusionOk="0">
                  <a:moveTo>
                    <a:pt x="1460" y="1"/>
                  </a:moveTo>
                  <a:cubicBezTo>
                    <a:pt x="1444" y="1"/>
                    <a:pt x="1427" y="5"/>
                    <a:pt x="1410" y="13"/>
                  </a:cubicBezTo>
                  <a:cubicBezTo>
                    <a:pt x="1018" y="209"/>
                    <a:pt x="581" y="316"/>
                    <a:pt x="143" y="316"/>
                  </a:cubicBezTo>
                  <a:cubicBezTo>
                    <a:pt x="4" y="325"/>
                    <a:pt x="1" y="540"/>
                    <a:pt x="135" y="540"/>
                  </a:cubicBezTo>
                  <a:cubicBezTo>
                    <a:pt x="138" y="540"/>
                    <a:pt x="141" y="539"/>
                    <a:pt x="143" y="539"/>
                  </a:cubicBezTo>
                  <a:cubicBezTo>
                    <a:pt x="625" y="539"/>
                    <a:pt x="1089" y="423"/>
                    <a:pt x="1526" y="209"/>
                  </a:cubicBezTo>
                  <a:cubicBezTo>
                    <a:pt x="1634" y="155"/>
                    <a:pt x="1562" y="1"/>
                    <a:pt x="1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68"/>
            <p:cNvSpPr/>
            <p:nvPr/>
          </p:nvSpPr>
          <p:spPr>
            <a:xfrm>
              <a:off x="-4624889" y="2409495"/>
              <a:ext cx="488235" cy="654090"/>
            </a:xfrm>
            <a:custGeom>
              <a:avLst/>
              <a:gdLst/>
              <a:ahLst/>
              <a:cxnLst/>
              <a:rect l="l" t="t" r="r" b="b"/>
              <a:pathLst>
                <a:path w="14757" h="19770" extrusionOk="0">
                  <a:moveTo>
                    <a:pt x="14756" y="0"/>
                  </a:moveTo>
                  <a:lnTo>
                    <a:pt x="9582" y="928"/>
                  </a:lnTo>
                  <a:cubicBezTo>
                    <a:pt x="9582" y="928"/>
                    <a:pt x="5612" y="1499"/>
                    <a:pt x="3658" y="6646"/>
                  </a:cubicBezTo>
                  <a:cubicBezTo>
                    <a:pt x="1705" y="11785"/>
                    <a:pt x="1" y="17182"/>
                    <a:pt x="1" y="17182"/>
                  </a:cubicBezTo>
                  <a:lnTo>
                    <a:pt x="10224" y="19769"/>
                  </a:lnTo>
                  <a:lnTo>
                    <a:pt x="14756"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68"/>
            <p:cNvSpPr/>
            <p:nvPr/>
          </p:nvSpPr>
          <p:spPr>
            <a:xfrm>
              <a:off x="-4611919" y="2932403"/>
              <a:ext cx="448434" cy="114706"/>
            </a:xfrm>
            <a:custGeom>
              <a:avLst/>
              <a:gdLst/>
              <a:ahLst/>
              <a:cxnLst/>
              <a:rect l="l" t="t" r="r" b="b"/>
              <a:pathLst>
                <a:path w="13554" h="3467" extrusionOk="0">
                  <a:moveTo>
                    <a:pt x="173" y="1"/>
                  </a:moveTo>
                  <a:cubicBezTo>
                    <a:pt x="48" y="1"/>
                    <a:pt x="1" y="193"/>
                    <a:pt x="135" y="226"/>
                  </a:cubicBezTo>
                  <a:cubicBezTo>
                    <a:pt x="251" y="253"/>
                    <a:pt x="367" y="280"/>
                    <a:pt x="492" y="307"/>
                  </a:cubicBezTo>
                  <a:cubicBezTo>
                    <a:pt x="813" y="387"/>
                    <a:pt x="1134" y="467"/>
                    <a:pt x="1455" y="547"/>
                  </a:cubicBezTo>
                  <a:cubicBezTo>
                    <a:pt x="1928" y="663"/>
                    <a:pt x="2401" y="779"/>
                    <a:pt x="2874" y="895"/>
                  </a:cubicBezTo>
                  <a:cubicBezTo>
                    <a:pt x="3454" y="1038"/>
                    <a:pt x="4033" y="1172"/>
                    <a:pt x="4613" y="1315"/>
                  </a:cubicBezTo>
                  <a:cubicBezTo>
                    <a:pt x="5247" y="1475"/>
                    <a:pt x="5880" y="1627"/>
                    <a:pt x="6522" y="1787"/>
                  </a:cubicBezTo>
                  <a:cubicBezTo>
                    <a:pt x="7156" y="1939"/>
                    <a:pt x="7798" y="2100"/>
                    <a:pt x="8440" y="2251"/>
                  </a:cubicBezTo>
                  <a:cubicBezTo>
                    <a:pt x="9038" y="2403"/>
                    <a:pt x="9636" y="2546"/>
                    <a:pt x="10225" y="2688"/>
                  </a:cubicBezTo>
                  <a:cubicBezTo>
                    <a:pt x="10733" y="2813"/>
                    <a:pt x="11233" y="2938"/>
                    <a:pt x="11741" y="3063"/>
                  </a:cubicBezTo>
                  <a:cubicBezTo>
                    <a:pt x="12107" y="3152"/>
                    <a:pt x="12464" y="3242"/>
                    <a:pt x="12830" y="3331"/>
                  </a:cubicBezTo>
                  <a:cubicBezTo>
                    <a:pt x="12999" y="3366"/>
                    <a:pt x="13169" y="3411"/>
                    <a:pt x="13347" y="3456"/>
                  </a:cubicBezTo>
                  <a:cubicBezTo>
                    <a:pt x="13347" y="3456"/>
                    <a:pt x="13356" y="3456"/>
                    <a:pt x="13365" y="3465"/>
                  </a:cubicBezTo>
                  <a:cubicBezTo>
                    <a:pt x="13373" y="3466"/>
                    <a:pt x="13381" y="3467"/>
                    <a:pt x="13389" y="3467"/>
                  </a:cubicBezTo>
                  <a:cubicBezTo>
                    <a:pt x="13513" y="3467"/>
                    <a:pt x="13553" y="3275"/>
                    <a:pt x="13427" y="3242"/>
                  </a:cubicBezTo>
                  <a:cubicBezTo>
                    <a:pt x="13311" y="3215"/>
                    <a:pt x="13186" y="3188"/>
                    <a:pt x="13071" y="3161"/>
                  </a:cubicBezTo>
                  <a:cubicBezTo>
                    <a:pt x="12749" y="3081"/>
                    <a:pt x="12428" y="3001"/>
                    <a:pt x="12107" y="2920"/>
                  </a:cubicBezTo>
                  <a:cubicBezTo>
                    <a:pt x="11634" y="2804"/>
                    <a:pt x="11161" y="2688"/>
                    <a:pt x="10680" y="2573"/>
                  </a:cubicBezTo>
                  <a:cubicBezTo>
                    <a:pt x="10109" y="2430"/>
                    <a:pt x="9529" y="2287"/>
                    <a:pt x="8949" y="2153"/>
                  </a:cubicBezTo>
                  <a:cubicBezTo>
                    <a:pt x="8316" y="1993"/>
                    <a:pt x="7673" y="1841"/>
                    <a:pt x="7040" y="1680"/>
                  </a:cubicBezTo>
                  <a:cubicBezTo>
                    <a:pt x="6398" y="1529"/>
                    <a:pt x="5764" y="1368"/>
                    <a:pt x="5122" y="1217"/>
                  </a:cubicBezTo>
                  <a:cubicBezTo>
                    <a:pt x="4524" y="1065"/>
                    <a:pt x="3926" y="922"/>
                    <a:pt x="3329" y="770"/>
                  </a:cubicBezTo>
                  <a:cubicBezTo>
                    <a:pt x="2829" y="655"/>
                    <a:pt x="2321" y="530"/>
                    <a:pt x="1821" y="405"/>
                  </a:cubicBezTo>
                  <a:cubicBezTo>
                    <a:pt x="1455" y="316"/>
                    <a:pt x="1098" y="226"/>
                    <a:pt x="733" y="137"/>
                  </a:cubicBezTo>
                  <a:cubicBezTo>
                    <a:pt x="563" y="92"/>
                    <a:pt x="385" y="48"/>
                    <a:pt x="215" y="12"/>
                  </a:cubicBezTo>
                  <a:cubicBezTo>
                    <a:pt x="206" y="12"/>
                    <a:pt x="197" y="12"/>
                    <a:pt x="197" y="3"/>
                  </a:cubicBezTo>
                  <a:cubicBezTo>
                    <a:pt x="189" y="2"/>
                    <a:pt x="181"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68"/>
            <p:cNvSpPr/>
            <p:nvPr/>
          </p:nvSpPr>
          <p:spPr>
            <a:xfrm>
              <a:off x="-4598288" y="2892238"/>
              <a:ext cx="448269" cy="114507"/>
            </a:xfrm>
            <a:custGeom>
              <a:avLst/>
              <a:gdLst/>
              <a:ahLst/>
              <a:cxnLst/>
              <a:rect l="l" t="t" r="r" b="b"/>
              <a:pathLst>
                <a:path w="13549" h="3461" extrusionOk="0">
                  <a:moveTo>
                    <a:pt x="156" y="0"/>
                  </a:moveTo>
                  <a:cubicBezTo>
                    <a:pt x="37" y="0"/>
                    <a:pt x="1" y="185"/>
                    <a:pt x="124" y="218"/>
                  </a:cubicBezTo>
                  <a:cubicBezTo>
                    <a:pt x="249" y="245"/>
                    <a:pt x="365" y="272"/>
                    <a:pt x="481" y="298"/>
                  </a:cubicBezTo>
                  <a:cubicBezTo>
                    <a:pt x="802" y="379"/>
                    <a:pt x="1124" y="459"/>
                    <a:pt x="1445" y="539"/>
                  </a:cubicBezTo>
                  <a:cubicBezTo>
                    <a:pt x="1918" y="655"/>
                    <a:pt x="2390" y="771"/>
                    <a:pt x="2872" y="887"/>
                  </a:cubicBezTo>
                  <a:cubicBezTo>
                    <a:pt x="3443" y="1030"/>
                    <a:pt x="4023" y="1173"/>
                    <a:pt x="4603" y="1315"/>
                  </a:cubicBezTo>
                  <a:cubicBezTo>
                    <a:pt x="5236" y="1467"/>
                    <a:pt x="5879" y="1619"/>
                    <a:pt x="6512" y="1779"/>
                  </a:cubicBezTo>
                  <a:cubicBezTo>
                    <a:pt x="7154" y="1931"/>
                    <a:pt x="7788" y="2092"/>
                    <a:pt x="8430" y="2252"/>
                  </a:cubicBezTo>
                  <a:cubicBezTo>
                    <a:pt x="9028" y="2395"/>
                    <a:pt x="9625" y="2538"/>
                    <a:pt x="10223" y="2689"/>
                  </a:cubicBezTo>
                  <a:cubicBezTo>
                    <a:pt x="10723" y="2805"/>
                    <a:pt x="11231" y="2930"/>
                    <a:pt x="11731" y="3055"/>
                  </a:cubicBezTo>
                  <a:cubicBezTo>
                    <a:pt x="12096" y="3144"/>
                    <a:pt x="12462" y="3233"/>
                    <a:pt x="12819" y="3323"/>
                  </a:cubicBezTo>
                  <a:cubicBezTo>
                    <a:pt x="12989" y="3367"/>
                    <a:pt x="13167" y="3412"/>
                    <a:pt x="13337" y="3448"/>
                  </a:cubicBezTo>
                  <a:cubicBezTo>
                    <a:pt x="13345" y="3448"/>
                    <a:pt x="13354" y="3456"/>
                    <a:pt x="13354" y="3456"/>
                  </a:cubicBezTo>
                  <a:cubicBezTo>
                    <a:pt x="13365" y="3459"/>
                    <a:pt x="13375" y="3460"/>
                    <a:pt x="13385" y="3460"/>
                  </a:cubicBezTo>
                  <a:cubicBezTo>
                    <a:pt x="13505" y="3460"/>
                    <a:pt x="13549" y="3267"/>
                    <a:pt x="13417" y="3242"/>
                  </a:cubicBezTo>
                  <a:cubicBezTo>
                    <a:pt x="13301" y="3207"/>
                    <a:pt x="13185" y="3180"/>
                    <a:pt x="13060" y="3153"/>
                  </a:cubicBezTo>
                  <a:cubicBezTo>
                    <a:pt x="12739" y="3073"/>
                    <a:pt x="12418" y="2993"/>
                    <a:pt x="12096" y="2912"/>
                  </a:cubicBezTo>
                  <a:cubicBezTo>
                    <a:pt x="11624" y="2796"/>
                    <a:pt x="11151" y="2680"/>
                    <a:pt x="10678" y="2564"/>
                  </a:cubicBezTo>
                  <a:cubicBezTo>
                    <a:pt x="10098" y="2431"/>
                    <a:pt x="9518" y="2288"/>
                    <a:pt x="8938" y="2145"/>
                  </a:cubicBezTo>
                  <a:cubicBezTo>
                    <a:pt x="8305" y="1984"/>
                    <a:pt x="7672" y="1833"/>
                    <a:pt x="7029" y="1672"/>
                  </a:cubicBezTo>
                  <a:cubicBezTo>
                    <a:pt x="6396" y="1521"/>
                    <a:pt x="5754" y="1360"/>
                    <a:pt x="5111" y="1208"/>
                  </a:cubicBezTo>
                  <a:cubicBezTo>
                    <a:pt x="4514" y="1057"/>
                    <a:pt x="3916" y="914"/>
                    <a:pt x="3327" y="771"/>
                  </a:cubicBezTo>
                  <a:cubicBezTo>
                    <a:pt x="2819" y="646"/>
                    <a:pt x="2319" y="521"/>
                    <a:pt x="1811" y="397"/>
                  </a:cubicBezTo>
                  <a:cubicBezTo>
                    <a:pt x="1454" y="307"/>
                    <a:pt x="1088" y="218"/>
                    <a:pt x="722" y="129"/>
                  </a:cubicBezTo>
                  <a:cubicBezTo>
                    <a:pt x="553" y="93"/>
                    <a:pt x="383" y="49"/>
                    <a:pt x="205" y="4"/>
                  </a:cubicBezTo>
                  <a:lnTo>
                    <a:pt x="187" y="4"/>
                  </a:lnTo>
                  <a:cubicBezTo>
                    <a:pt x="176" y="1"/>
                    <a:pt x="166"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68"/>
            <p:cNvSpPr/>
            <p:nvPr/>
          </p:nvSpPr>
          <p:spPr>
            <a:xfrm>
              <a:off x="-4584988" y="2851775"/>
              <a:ext cx="448269" cy="114540"/>
            </a:xfrm>
            <a:custGeom>
              <a:avLst/>
              <a:gdLst/>
              <a:ahLst/>
              <a:cxnLst/>
              <a:rect l="l" t="t" r="r" b="b"/>
              <a:pathLst>
                <a:path w="13549" h="3462" extrusionOk="0">
                  <a:moveTo>
                    <a:pt x="157" y="1"/>
                  </a:moveTo>
                  <a:cubicBezTo>
                    <a:pt x="44" y="1"/>
                    <a:pt x="1" y="186"/>
                    <a:pt x="133" y="219"/>
                  </a:cubicBezTo>
                  <a:cubicBezTo>
                    <a:pt x="249" y="246"/>
                    <a:pt x="365" y="272"/>
                    <a:pt x="481" y="308"/>
                  </a:cubicBezTo>
                  <a:cubicBezTo>
                    <a:pt x="802" y="380"/>
                    <a:pt x="1123" y="460"/>
                    <a:pt x="1444" y="540"/>
                  </a:cubicBezTo>
                  <a:cubicBezTo>
                    <a:pt x="1926" y="656"/>
                    <a:pt x="2399" y="772"/>
                    <a:pt x="2872" y="888"/>
                  </a:cubicBezTo>
                  <a:cubicBezTo>
                    <a:pt x="3451" y="1031"/>
                    <a:pt x="4031" y="1173"/>
                    <a:pt x="4611" y="1316"/>
                  </a:cubicBezTo>
                  <a:cubicBezTo>
                    <a:pt x="5245" y="1468"/>
                    <a:pt x="5878" y="1628"/>
                    <a:pt x="6511" y="1780"/>
                  </a:cubicBezTo>
                  <a:cubicBezTo>
                    <a:pt x="7154" y="1941"/>
                    <a:pt x="7796" y="2092"/>
                    <a:pt x="8438" y="2253"/>
                  </a:cubicBezTo>
                  <a:cubicBezTo>
                    <a:pt x="9027" y="2396"/>
                    <a:pt x="9625" y="2538"/>
                    <a:pt x="10223" y="2690"/>
                  </a:cubicBezTo>
                  <a:cubicBezTo>
                    <a:pt x="10731" y="2815"/>
                    <a:pt x="11231" y="2940"/>
                    <a:pt x="11739" y="3056"/>
                  </a:cubicBezTo>
                  <a:cubicBezTo>
                    <a:pt x="12096" y="3145"/>
                    <a:pt x="12462" y="3234"/>
                    <a:pt x="12819" y="3323"/>
                  </a:cubicBezTo>
                  <a:cubicBezTo>
                    <a:pt x="12997" y="3368"/>
                    <a:pt x="13166" y="3413"/>
                    <a:pt x="13336" y="3448"/>
                  </a:cubicBezTo>
                  <a:cubicBezTo>
                    <a:pt x="13345" y="3448"/>
                    <a:pt x="13354" y="3457"/>
                    <a:pt x="13363" y="3457"/>
                  </a:cubicBezTo>
                  <a:cubicBezTo>
                    <a:pt x="13373" y="3460"/>
                    <a:pt x="13383" y="3461"/>
                    <a:pt x="13392" y="3461"/>
                  </a:cubicBezTo>
                  <a:cubicBezTo>
                    <a:pt x="13505" y="3461"/>
                    <a:pt x="13548" y="3276"/>
                    <a:pt x="13416" y="3243"/>
                  </a:cubicBezTo>
                  <a:cubicBezTo>
                    <a:pt x="13300" y="3216"/>
                    <a:pt x="13184" y="3181"/>
                    <a:pt x="13068" y="3154"/>
                  </a:cubicBezTo>
                  <a:cubicBezTo>
                    <a:pt x="12747" y="3074"/>
                    <a:pt x="12426" y="2993"/>
                    <a:pt x="12105" y="2922"/>
                  </a:cubicBezTo>
                  <a:cubicBezTo>
                    <a:pt x="11623" y="2806"/>
                    <a:pt x="11150" y="2690"/>
                    <a:pt x="10677" y="2574"/>
                  </a:cubicBezTo>
                  <a:cubicBezTo>
                    <a:pt x="10098" y="2431"/>
                    <a:pt x="9518" y="2289"/>
                    <a:pt x="8947" y="2146"/>
                  </a:cubicBezTo>
                  <a:cubicBezTo>
                    <a:pt x="8304" y="1994"/>
                    <a:pt x="7671" y="1834"/>
                    <a:pt x="7038" y="1682"/>
                  </a:cubicBezTo>
                  <a:cubicBezTo>
                    <a:pt x="6395" y="1521"/>
                    <a:pt x="5753" y="1370"/>
                    <a:pt x="5120" y="1209"/>
                  </a:cubicBezTo>
                  <a:cubicBezTo>
                    <a:pt x="4522" y="1066"/>
                    <a:pt x="3924" y="915"/>
                    <a:pt x="3327" y="772"/>
                  </a:cubicBezTo>
                  <a:cubicBezTo>
                    <a:pt x="2818" y="647"/>
                    <a:pt x="2318" y="522"/>
                    <a:pt x="1810" y="397"/>
                  </a:cubicBezTo>
                  <a:cubicBezTo>
                    <a:pt x="1453" y="308"/>
                    <a:pt x="1087" y="228"/>
                    <a:pt x="731" y="139"/>
                  </a:cubicBezTo>
                  <a:cubicBezTo>
                    <a:pt x="552" y="94"/>
                    <a:pt x="383" y="49"/>
                    <a:pt x="213" y="5"/>
                  </a:cubicBezTo>
                  <a:lnTo>
                    <a:pt x="186" y="5"/>
                  </a:lnTo>
                  <a:cubicBezTo>
                    <a:pt x="176" y="2"/>
                    <a:pt x="166"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68"/>
            <p:cNvSpPr/>
            <p:nvPr/>
          </p:nvSpPr>
          <p:spPr>
            <a:xfrm>
              <a:off x="-4260358" y="2407411"/>
              <a:ext cx="526581" cy="382562"/>
            </a:xfrm>
            <a:custGeom>
              <a:avLst/>
              <a:gdLst/>
              <a:ahLst/>
              <a:cxnLst/>
              <a:rect l="l" t="t" r="r" b="b"/>
              <a:pathLst>
                <a:path w="15916" h="11563" extrusionOk="0">
                  <a:moveTo>
                    <a:pt x="4050" y="1"/>
                  </a:moveTo>
                  <a:lnTo>
                    <a:pt x="0" y="732"/>
                  </a:lnTo>
                  <a:cubicBezTo>
                    <a:pt x="0" y="732"/>
                    <a:pt x="7782" y="11316"/>
                    <a:pt x="7798" y="11559"/>
                  </a:cubicBezTo>
                  <a:lnTo>
                    <a:pt x="7798" y="11559"/>
                  </a:lnTo>
                  <a:cubicBezTo>
                    <a:pt x="7940" y="11322"/>
                    <a:pt x="15915" y="1018"/>
                    <a:pt x="15915" y="1018"/>
                  </a:cubicBezTo>
                  <a:lnTo>
                    <a:pt x="13168" y="260"/>
                  </a:lnTo>
                  <a:cubicBezTo>
                    <a:pt x="11574" y="2137"/>
                    <a:pt x="10037" y="2776"/>
                    <a:pt x="8693" y="2776"/>
                  </a:cubicBezTo>
                  <a:cubicBezTo>
                    <a:pt x="6185" y="2776"/>
                    <a:pt x="4346" y="553"/>
                    <a:pt x="4050" y="1"/>
                  </a:cubicBezTo>
                  <a:close/>
                  <a:moveTo>
                    <a:pt x="7798" y="11559"/>
                  </a:moveTo>
                  <a:cubicBezTo>
                    <a:pt x="7797" y="11561"/>
                    <a:pt x="7796" y="11563"/>
                    <a:pt x="7796" y="11563"/>
                  </a:cubicBezTo>
                  <a:cubicBezTo>
                    <a:pt x="7797" y="11563"/>
                    <a:pt x="7797" y="11563"/>
                    <a:pt x="7797" y="11562"/>
                  </a:cubicBezTo>
                  <a:cubicBezTo>
                    <a:pt x="7798" y="11562"/>
                    <a:pt x="7798" y="11561"/>
                    <a:pt x="7798" y="115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68"/>
            <p:cNvSpPr/>
            <p:nvPr/>
          </p:nvSpPr>
          <p:spPr>
            <a:xfrm>
              <a:off x="-4265089" y="2403804"/>
              <a:ext cx="535448" cy="389774"/>
            </a:xfrm>
            <a:custGeom>
              <a:avLst/>
              <a:gdLst/>
              <a:ahLst/>
              <a:cxnLst/>
              <a:rect l="l" t="t" r="r" b="b"/>
              <a:pathLst>
                <a:path w="16184" h="11781" extrusionOk="0">
                  <a:moveTo>
                    <a:pt x="4132" y="236"/>
                  </a:moveTo>
                  <a:cubicBezTo>
                    <a:pt x="4308" y="531"/>
                    <a:pt x="4549" y="796"/>
                    <a:pt x="4782" y="1038"/>
                  </a:cubicBezTo>
                  <a:cubicBezTo>
                    <a:pt x="5192" y="1466"/>
                    <a:pt x="5656" y="1858"/>
                    <a:pt x="6156" y="2171"/>
                  </a:cubicBezTo>
                  <a:cubicBezTo>
                    <a:pt x="6745" y="2536"/>
                    <a:pt x="7405" y="2822"/>
                    <a:pt x="8092" y="2938"/>
                  </a:cubicBezTo>
                  <a:cubicBezTo>
                    <a:pt x="8334" y="2979"/>
                    <a:pt x="8579" y="2999"/>
                    <a:pt x="8822" y="2999"/>
                  </a:cubicBezTo>
                  <a:cubicBezTo>
                    <a:pt x="9376" y="2999"/>
                    <a:pt x="9927" y="2895"/>
                    <a:pt x="10447" y="2697"/>
                  </a:cubicBezTo>
                  <a:cubicBezTo>
                    <a:pt x="11464" y="2304"/>
                    <a:pt x="12329" y="1609"/>
                    <a:pt x="13061" y="824"/>
                  </a:cubicBezTo>
                  <a:cubicBezTo>
                    <a:pt x="13162" y="714"/>
                    <a:pt x="13257" y="605"/>
                    <a:pt x="13351" y="495"/>
                  </a:cubicBezTo>
                  <a:lnTo>
                    <a:pt x="13351" y="495"/>
                  </a:lnTo>
                  <a:cubicBezTo>
                    <a:pt x="13633" y="577"/>
                    <a:pt x="13922" y="652"/>
                    <a:pt x="14212" y="734"/>
                  </a:cubicBezTo>
                  <a:cubicBezTo>
                    <a:pt x="14702" y="868"/>
                    <a:pt x="15193" y="1002"/>
                    <a:pt x="15693" y="1136"/>
                  </a:cubicBezTo>
                  <a:cubicBezTo>
                    <a:pt x="15749" y="1155"/>
                    <a:pt x="15809" y="1171"/>
                    <a:pt x="15868" y="1188"/>
                  </a:cubicBezTo>
                  <a:lnTo>
                    <a:pt x="15868" y="1188"/>
                  </a:lnTo>
                  <a:cubicBezTo>
                    <a:pt x="15829" y="1235"/>
                    <a:pt x="15791" y="1282"/>
                    <a:pt x="15755" y="1332"/>
                  </a:cubicBezTo>
                  <a:cubicBezTo>
                    <a:pt x="15559" y="1591"/>
                    <a:pt x="15354" y="1849"/>
                    <a:pt x="15157" y="2108"/>
                  </a:cubicBezTo>
                  <a:cubicBezTo>
                    <a:pt x="14863" y="2492"/>
                    <a:pt x="14568" y="2875"/>
                    <a:pt x="14265" y="3259"/>
                  </a:cubicBezTo>
                  <a:cubicBezTo>
                    <a:pt x="13908" y="3723"/>
                    <a:pt x="13543" y="4196"/>
                    <a:pt x="13177" y="4668"/>
                  </a:cubicBezTo>
                  <a:cubicBezTo>
                    <a:pt x="12784" y="5177"/>
                    <a:pt x="12392" y="5685"/>
                    <a:pt x="11999" y="6203"/>
                  </a:cubicBezTo>
                  <a:cubicBezTo>
                    <a:pt x="11598" y="6711"/>
                    <a:pt x="11205" y="7229"/>
                    <a:pt x="10813" y="7737"/>
                  </a:cubicBezTo>
                  <a:cubicBezTo>
                    <a:pt x="10438" y="8219"/>
                    <a:pt x="10072" y="8692"/>
                    <a:pt x="9707" y="9174"/>
                  </a:cubicBezTo>
                  <a:cubicBezTo>
                    <a:pt x="9403" y="9566"/>
                    <a:pt x="9091" y="9968"/>
                    <a:pt x="8788" y="10369"/>
                  </a:cubicBezTo>
                  <a:cubicBezTo>
                    <a:pt x="8565" y="10654"/>
                    <a:pt x="8351" y="10940"/>
                    <a:pt x="8136" y="11225"/>
                  </a:cubicBezTo>
                  <a:cubicBezTo>
                    <a:pt x="8077" y="11301"/>
                    <a:pt x="8014" y="11374"/>
                    <a:pt x="7956" y="11449"/>
                  </a:cubicBezTo>
                  <a:lnTo>
                    <a:pt x="7956" y="11449"/>
                  </a:lnTo>
                  <a:cubicBezTo>
                    <a:pt x="7816" y="11232"/>
                    <a:pt x="7669" y="11024"/>
                    <a:pt x="7521" y="10815"/>
                  </a:cubicBezTo>
                  <a:cubicBezTo>
                    <a:pt x="7271" y="10458"/>
                    <a:pt x="7012" y="10092"/>
                    <a:pt x="6763" y="9744"/>
                  </a:cubicBezTo>
                  <a:cubicBezTo>
                    <a:pt x="6432" y="9281"/>
                    <a:pt x="6102" y="8826"/>
                    <a:pt x="5772" y="8362"/>
                  </a:cubicBezTo>
                  <a:cubicBezTo>
                    <a:pt x="5398" y="7853"/>
                    <a:pt x="5023" y="7336"/>
                    <a:pt x="4657" y="6827"/>
                  </a:cubicBezTo>
                  <a:cubicBezTo>
                    <a:pt x="4265" y="6292"/>
                    <a:pt x="3881" y="5766"/>
                    <a:pt x="3497" y="5239"/>
                  </a:cubicBezTo>
                  <a:cubicBezTo>
                    <a:pt x="3132" y="4731"/>
                    <a:pt x="2757" y="4231"/>
                    <a:pt x="2391" y="3723"/>
                  </a:cubicBezTo>
                  <a:cubicBezTo>
                    <a:pt x="2070" y="3286"/>
                    <a:pt x="1749" y="2849"/>
                    <a:pt x="1428" y="2411"/>
                  </a:cubicBezTo>
                  <a:cubicBezTo>
                    <a:pt x="1178" y="2072"/>
                    <a:pt x="937" y="1742"/>
                    <a:pt x="696" y="1412"/>
                  </a:cubicBezTo>
                  <a:cubicBezTo>
                    <a:pt x="578" y="1247"/>
                    <a:pt x="453" y="1089"/>
                    <a:pt x="334" y="926"/>
                  </a:cubicBezTo>
                  <a:lnTo>
                    <a:pt x="334" y="926"/>
                  </a:lnTo>
                  <a:cubicBezTo>
                    <a:pt x="736" y="849"/>
                    <a:pt x="1143" y="778"/>
                    <a:pt x="1544" y="708"/>
                  </a:cubicBezTo>
                  <a:cubicBezTo>
                    <a:pt x="2266" y="574"/>
                    <a:pt x="2998" y="440"/>
                    <a:pt x="3720" y="315"/>
                  </a:cubicBezTo>
                  <a:cubicBezTo>
                    <a:pt x="3859" y="286"/>
                    <a:pt x="3998" y="263"/>
                    <a:pt x="4132" y="236"/>
                  </a:cubicBezTo>
                  <a:close/>
                  <a:moveTo>
                    <a:pt x="7841" y="11623"/>
                  </a:moveTo>
                  <a:lnTo>
                    <a:pt x="7841" y="11623"/>
                  </a:lnTo>
                  <a:cubicBezTo>
                    <a:pt x="7836" y="11639"/>
                    <a:pt x="7834" y="11655"/>
                    <a:pt x="7835" y="11671"/>
                  </a:cubicBezTo>
                  <a:lnTo>
                    <a:pt x="7835" y="11671"/>
                  </a:lnTo>
                  <a:cubicBezTo>
                    <a:pt x="7834" y="11666"/>
                    <a:pt x="7834" y="11661"/>
                    <a:pt x="7833" y="11661"/>
                  </a:cubicBezTo>
                  <a:cubicBezTo>
                    <a:pt x="7833" y="11661"/>
                    <a:pt x="7833" y="11662"/>
                    <a:pt x="7833" y="11663"/>
                  </a:cubicBezTo>
                  <a:lnTo>
                    <a:pt x="7833" y="11663"/>
                  </a:lnTo>
                  <a:cubicBezTo>
                    <a:pt x="7833" y="11649"/>
                    <a:pt x="7835" y="11636"/>
                    <a:pt x="7841" y="11623"/>
                  </a:cubicBezTo>
                  <a:close/>
                  <a:moveTo>
                    <a:pt x="8042" y="11720"/>
                  </a:moveTo>
                  <a:cubicBezTo>
                    <a:pt x="8042" y="11722"/>
                    <a:pt x="8041" y="11723"/>
                    <a:pt x="8041" y="11723"/>
                  </a:cubicBezTo>
                  <a:cubicBezTo>
                    <a:pt x="8041" y="11723"/>
                    <a:pt x="8042" y="11722"/>
                    <a:pt x="8042" y="11720"/>
                  </a:cubicBezTo>
                  <a:close/>
                  <a:moveTo>
                    <a:pt x="4189" y="1"/>
                  </a:moveTo>
                  <a:cubicBezTo>
                    <a:pt x="4182" y="1"/>
                    <a:pt x="4174" y="1"/>
                    <a:pt x="4167" y="3"/>
                  </a:cubicBezTo>
                  <a:lnTo>
                    <a:pt x="2793" y="253"/>
                  </a:lnTo>
                  <a:cubicBezTo>
                    <a:pt x="2061" y="386"/>
                    <a:pt x="1339" y="520"/>
                    <a:pt x="607" y="645"/>
                  </a:cubicBezTo>
                  <a:cubicBezTo>
                    <a:pt x="446" y="681"/>
                    <a:pt x="277" y="708"/>
                    <a:pt x="107" y="734"/>
                  </a:cubicBezTo>
                  <a:cubicBezTo>
                    <a:pt x="45" y="752"/>
                    <a:pt x="0" y="850"/>
                    <a:pt x="45" y="904"/>
                  </a:cubicBezTo>
                  <a:cubicBezTo>
                    <a:pt x="116" y="993"/>
                    <a:pt x="179" y="1091"/>
                    <a:pt x="250" y="1189"/>
                  </a:cubicBezTo>
                  <a:cubicBezTo>
                    <a:pt x="446" y="1448"/>
                    <a:pt x="634" y="1707"/>
                    <a:pt x="821" y="1965"/>
                  </a:cubicBezTo>
                  <a:cubicBezTo>
                    <a:pt x="1107" y="2349"/>
                    <a:pt x="1392" y="2742"/>
                    <a:pt x="1678" y="3125"/>
                  </a:cubicBezTo>
                  <a:cubicBezTo>
                    <a:pt x="2017" y="3589"/>
                    <a:pt x="2356" y="4062"/>
                    <a:pt x="2703" y="4526"/>
                  </a:cubicBezTo>
                  <a:cubicBezTo>
                    <a:pt x="3078" y="5043"/>
                    <a:pt x="3462" y="5561"/>
                    <a:pt x="3836" y="6078"/>
                  </a:cubicBezTo>
                  <a:cubicBezTo>
                    <a:pt x="4211" y="6595"/>
                    <a:pt x="4586" y="7113"/>
                    <a:pt x="4969" y="7630"/>
                  </a:cubicBezTo>
                  <a:cubicBezTo>
                    <a:pt x="5317" y="8121"/>
                    <a:pt x="5674" y="8612"/>
                    <a:pt x="6031" y="9102"/>
                  </a:cubicBezTo>
                  <a:cubicBezTo>
                    <a:pt x="6325" y="9513"/>
                    <a:pt x="6620" y="9932"/>
                    <a:pt x="6914" y="10342"/>
                  </a:cubicBezTo>
                  <a:cubicBezTo>
                    <a:pt x="7128" y="10646"/>
                    <a:pt x="7342" y="10949"/>
                    <a:pt x="7548" y="11252"/>
                  </a:cubicBezTo>
                  <a:cubicBezTo>
                    <a:pt x="7652" y="11391"/>
                    <a:pt x="7739" y="11538"/>
                    <a:pt x="7833" y="11685"/>
                  </a:cubicBezTo>
                  <a:lnTo>
                    <a:pt x="7833" y="11685"/>
                  </a:lnTo>
                  <a:cubicBezTo>
                    <a:pt x="7833" y="11686"/>
                    <a:pt x="7833" y="11687"/>
                    <a:pt x="7833" y="11689"/>
                  </a:cubicBezTo>
                  <a:cubicBezTo>
                    <a:pt x="7834" y="11692"/>
                    <a:pt x="7835" y="11693"/>
                    <a:pt x="7836" y="11693"/>
                  </a:cubicBezTo>
                  <a:cubicBezTo>
                    <a:pt x="7837" y="11693"/>
                    <a:pt x="7837" y="11692"/>
                    <a:pt x="7837" y="11690"/>
                  </a:cubicBezTo>
                  <a:lnTo>
                    <a:pt x="7837" y="11690"/>
                  </a:lnTo>
                  <a:cubicBezTo>
                    <a:pt x="7837" y="11691"/>
                    <a:pt x="7838" y="11692"/>
                    <a:pt x="7838" y="11693"/>
                  </a:cubicBezTo>
                  <a:lnTo>
                    <a:pt x="7838" y="11693"/>
                  </a:lnTo>
                  <a:cubicBezTo>
                    <a:pt x="7849" y="11741"/>
                    <a:pt x="7886" y="11780"/>
                    <a:pt x="7938" y="11780"/>
                  </a:cubicBezTo>
                  <a:cubicBezTo>
                    <a:pt x="7945" y="11780"/>
                    <a:pt x="7951" y="11780"/>
                    <a:pt x="7958" y="11778"/>
                  </a:cubicBezTo>
                  <a:cubicBezTo>
                    <a:pt x="8001" y="11773"/>
                    <a:pt x="8034" y="11746"/>
                    <a:pt x="8048" y="11709"/>
                  </a:cubicBezTo>
                  <a:lnTo>
                    <a:pt x="8048" y="11709"/>
                  </a:lnTo>
                  <a:cubicBezTo>
                    <a:pt x="8050" y="11705"/>
                    <a:pt x="8053" y="11702"/>
                    <a:pt x="8056" y="11698"/>
                  </a:cubicBezTo>
                  <a:cubicBezTo>
                    <a:pt x="8092" y="11645"/>
                    <a:pt x="8136" y="11591"/>
                    <a:pt x="8172" y="11547"/>
                  </a:cubicBezTo>
                  <a:cubicBezTo>
                    <a:pt x="8342" y="11315"/>
                    <a:pt x="8511" y="11092"/>
                    <a:pt x="8681" y="10869"/>
                  </a:cubicBezTo>
                  <a:cubicBezTo>
                    <a:pt x="8957" y="10512"/>
                    <a:pt x="9225" y="10164"/>
                    <a:pt x="9501" y="9807"/>
                  </a:cubicBezTo>
                  <a:cubicBezTo>
                    <a:pt x="9840" y="9361"/>
                    <a:pt x="10179" y="8915"/>
                    <a:pt x="10527" y="8469"/>
                  </a:cubicBezTo>
                  <a:cubicBezTo>
                    <a:pt x="10902" y="7978"/>
                    <a:pt x="11286" y="7479"/>
                    <a:pt x="11669" y="6979"/>
                  </a:cubicBezTo>
                  <a:cubicBezTo>
                    <a:pt x="12062" y="6470"/>
                    <a:pt x="12454" y="5962"/>
                    <a:pt x="12856" y="5453"/>
                  </a:cubicBezTo>
                  <a:cubicBezTo>
                    <a:pt x="13221" y="4972"/>
                    <a:pt x="13596" y="4481"/>
                    <a:pt x="13971" y="3999"/>
                  </a:cubicBezTo>
                  <a:cubicBezTo>
                    <a:pt x="14292" y="3589"/>
                    <a:pt x="14613" y="3170"/>
                    <a:pt x="14943" y="2750"/>
                  </a:cubicBezTo>
                  <a:cubicBezTo>
                    <a:pt x="15184" y="2438"/>
                    <a:pt x="15425" y="2117"/>
                    <a:pt x="15675" y="1796"/>
                  </a:cubicBezTo>
                  <a:cubicBezTo>
                    <a:pt x="15809" y="1626"/>
                    <a:pt x="15942" y="1448"/>
                    <a:pt x="16085" y="1270"/>
                  </a:cubicBezTo>
                  <a:cubicBezTo>
                    <a:pt x="16103" y="1252"/>
                    <a:pt x="16121" y="1225"/>
                    <a:pt x="16139" y="1207"/>
                  </a:cubicBezTo>
                  <a:cubicBezTo>
                    <a:pt x="16183" y="1145"/>
                    <a:pt x="16174" y="1047"/>
                    <a:pt x="16085" y="1020"/>
                  </a:cubicBezTo>
                  <a:cubicBezTo>
                    <a:pt x="15773" y="931"/>
                    <a:pt x="15470" y="850"/>
                    <a:pt x="15157" y="761"/>
                  </a:cubicBezTo>
                  <a:lnTo>
                    <a:pt x="13676" y="360"/>
                  </a:lnTo>
                  <a:cubicBezTo>
                    <a:pt x="13569" y="324"/>
                    <a:pt x="13453" y="297"/>
                    <a:pt x="13337" y="261"/>
                  </a:cubicBezTo>
                  <a:cubicBezTo>
                    <a:pt x="13336" y="261"/>
                    <a:pt x="13334" y="261"/>
                    <a:pt x="13332" y="260"/>
                  </a:cubicBezTo>
                  <a:lnTo>
                    <a:pt x="13332" y="260"/>
                  </a:lnTo>
                  <a:cubicBezTo>
                    <a:pt x="13324" y="258"/>
                    <a:pt x="13316" y="257"/>
                    <a:pt x="13308" y="257"/>
                  </a:cubicBezTo>
                  <a:cubicBezTo>
                    <a:pt x="13298" y="257"/>
                    <a:pt x="13289" y="258"/>
                    <a:pt x="13279" y="262"/>
                  </a:cubicBezTo>
                  <a:lnTo>
                    <a:pt x="13279" y="262"/>
                  </a:lnTo>
                  <a:cubicBezTo>
                    <a:pt x="13255" y="269"/>
                    <a:pt x="13236" y="286"/>
                    <a:pt x="13223" y="306"/>
                  </a:cubicBezTo>
                  <a:lnTo>
                    <a:pt x="13223" y="306"/>
                  </a:lnTo>
                  <a:cubicBezTo>
                    <a:pt x="12511" y="1141"/>
                    <a:pt x="11666" y="1905"/>
                    <a:pt x="10661" y="2367"/>
                  </a:cubicBezTo>
                  <a:cubicBezTo>
                    <a:pt x="10080" y="2632"/>
                    <a:pt x="9459" y="2776"/>
                    <a:pt x="8830" y="2776"/>
                  </a:cubicBezTo>
                  <a:cubicBezTo>
                    <a:pt x="8676" y="2776"/>
                    <a:pt x="8522" y="2768"/>
                    <a:pt x="8368" y="2750"/>
                  </a:cubicBezTo>
                  <a:cubicBezTo>
                    <a:pt x="7690" y="2670"/>
                    <a:pt x="7039" y="2429"/>
                    <a:pt x="6450" y="2090"/>
                  </a:cubicBezTo>
                  <a:cubicBezTo>
                    <a:pt x="5942" y="1796"/>
                    <a:pt x="5478" y="1421"/>
                    <a:pt x="5059" y="1002"/>
                  </a:cubicBezTo>
                  <a:cubicBezTo>
                    <a:pt x="4898" y="841"/>
                    <a:pt x="4737" y="672"/>
                    <a:pt x="4595" y="493"/>
                  </a:cubicBezTo>
                  <a:cubicBezTo>
                    <a:pt x="4577" y="476"/>
                    <a:pt x="4568" y="458"/>
                    <a:pt x="4550" y="440"/>
                  </a:cubicBezTo>
                  <a:cubicBezTo>
                    <a:pt x="4541" y="431"/>
                    <a:pt x="4541" y="422"/>
                    <a:pt x="4532" y="413"/>
                  </a:cubicBezTo>
                  <a:cubicBezTo>
                    <a:pt x="4527" y="408"/>
                    <a:pt x="4526" y="406"/>
                    <a:pt x="4526" y="406"/>
                  </a:cubicBezTo>
                  <a:lnTo>
                    <a:pt x="4526" y="406"/>
                  </a:lnTo>
                  <a:cubicBezTo>
                    <a:pt x="4526" y="406"/>
                    <a:pt x="4528" y="408"/>
                    <a:pt x="4529" y="408"/>
                  </a:cubicBezTo>
                  <a:cubicBezTo>
                    <a:pt x="4531" y="408"/>
                    <a:pt x="4530" y="406"/>
                    <a:pt x="4523" y="395"/>
                  </a:cubicBezTo>
                  <a:cubicBezTo>
                    <a:pt x="4497" y="360"/>
                    <a:pt x="4470" y="333"/>
                    <a:pt x="4443" y="297"/>
                  </a:cubicBezTo>
                  <a:cubicBezTo>
                    <a:pt x="4407" y="244"/>
                    <a:pt x="4363" y="181"/>
                    <a:pt x="4327" y="128"/>
                  </a:cubicBezTo>
                  <a:cubicBezTo>
                    <a:pt x="4318" y="101"/>
                    <a:pt x="4300" y="83"/>
                    <a:pt x="4291" y="56"/>
                  </a:cubicBezTo>
                  <a:cubicBezTo>
                    <a:pt x="4269" y="19"/>
                    <a:pt x="4228" y="1"/>
                    <a:pt x="4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68"/>
            <p:cNvSpPr/>
            <p:nvPr/>
          </p:nvSpPr>
          <p:spPr>
            <a:xfrm>
              <a:off x="-4619860" y="2418329"/>
              <a:ext cx="1360091" cy="2210210"/>
            </a:xfrm>
            <a:custGeom>
              <a:avLst/>
              <a:gdLst/>
              <a:ahLst/>
              <a:cxnLst/>
              <a:rect l="l" t="t" r="r" b="b"/>
              <a:pathLst>
                <a:path w="41109" h="66804" extrusionOk="0">
                  <a:moveTo>
                    <a:pt x="13087" y="1"/>
                  </a:moveTo>
                  <a:lnTo>
                    <a:pt x="9430" y="661"/>
                  </a:lnTo>
                  <a:lnTo>
                    <a:pt x="8672" y="5871"/>
                  </a:lnTo>
                  <a:lnTo>
                    <a:pt x="0" y="64714"/>
                  </a:lnTo>
                  <a:cubicBezTo>
                    <a:pt x="0" y="64714"/>
                    <a:pt x="10269" y="66803"/>
                    <a:pt x="22450" y="66803"/>
                  </a:cubicBezTo>
                  <a:cubicBezTo>
                    <a:pt x="28540" y="66803"/>
                    <a:pt x="35108" y="66281"/>
                    <a:pt x="41108" y="64714"/>
                  </a:cubicBezTo>
                  <a:lnTo>
                    <a:pt x="31750" y="2017"/>
                  </a:lnTo>
                  <a:lnTo>
                    <a:pt x="26041" y="492"/>
                  </a:lnTo>
                  <a:lnTo>
                    <a:pt x="18877" y="9787"/>
                  </a:lnTo>
                  <a:lnTo>
                    <a:pt x="130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68"/>
            <p:cNvSpPr/>
            <p:nvPr/>
          </p:nvSpPr>
          <p:spPr>
            <a:xfrm>
              <a:off x="-4619860" y="2418329"/>
              <a:ext cx="1360091" cy="2296628"/>
            </a:xfrm>
            <a:custGeom>
              <a:avLst/>
              <a:gdLst/>
              <a:ahLst/>
              <a:cxnLst/>
              <a:rect l="l" t="t" r="r" b="b"/>
              <a:pathLst>
                <a:path w="41109" h="69416" fill="none" extrusionOk="0">
                  <a:moveTo>
                    <a:pt x="8672" y="5871"/>
                  </a:moveTo>
                  <a:lnTo>
                    <a:pt x="0" y="64714"/>
                  </a:lnTo>
                  <a:cubicBezTo>
                    <a:pt x="0" y="64714"/>
                    <a:pt x="23106" y="69415"/>
                    <a:pt x="41108" y="64714"/>
                  </a:cubicBezTo>
                  <a:lnTo>
                    <a:pt x="31750" y="2017"/>
                  </a:lnTo>
                  <a:lnTo>
                    <a:pt x="26041" y="492"/>
                  </a:lnTo>
                  <a:lnTo>
                    <a:pt x="18877" y="9787"/>
                  </a:lnTo>
                  <a:lnTo>
                    <a:pt x="13087" y="1"/>
                  </a:lnTo>
                  <a:lnTo>
                    <a:pt x="9430" y="661"/>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68"/>
            <p:cNvSpPr/>
            <p:nvPr/>
          </p:nvSpPr>
          <p:spPr>
            <a:xfrm>
              <a:off x="-3848351" y="4048757"/>
              <a:ext cx="353083" cy="378426"/>
            </a:xfrm>
            <a:custGeom>
              <a:avLst/>
              <a:gdLst/>
              <a:ahLst/>
              <a:cxnLst/>
              <a:rect l="l" t="t" r="r" b="b"/>
              <a:pathLst>
                <a:path w="10672" h="11438" extrusionOk="0">
                  <a:moveTo>
                    <a:pt x="10444" y="233"/>
                  </a:moveTo>
                  <a:cubicBezTo>
                    <a:pt x="10441" y="284"/>
                    <a:pt x="10439" y="334"/>
                    <a:pt x="10439" y="384"/>
                  </a:cubicBezTo>
                  <a:cubicBezTo>
                    <a:pt x="10430" y="625"/>
                    <a:pt x="10421" y="866"/>
                    <a:pt x="10412" y="1107"/>
                  </a:cubicBezTo>
                  <a:cubicBezTo>
                    <a:pt x="10394" y="1464"/>
                    <a:pt x="10385" y="1829"/>
                    <a:pt x="10367" y="2186"/>
                  </a:cubicBezTo>
                  <a:lnTo>
                    <a:pt x="10323" y="3498"/>
                  </a:lnTo>
                  <a:cubicBezTo>
                    <a:pt x="10305" y="3979"/>
                    <a:pt x="10278" y="4461"/>
                    <a:pt x="10260" y="4934"/>
                  </a:cubicBezTo>
                  <a:cubicBezTo>
                    <a:pt x="10242" y="5424"/>
                    <a:pt x="10224" y="5906"/>
                    <a:pt x="10207" y="6388"/>
                  </a:cubicBezTo>
                  <a:lnTo>
                    <a:pt x="10153" y="7744"/>
                  </a:lnTo>
                  <a:cubicBezTo>
                    <a:pt x="10144" y="8128"/>
                    <a:pt x="10126" y="8511"/>
                    <a:pt x="10117" y="8886"/>
                  </a:cubicBezTo>
                  <a:cubicBezTo>
                    <a:pt x="10100" y="9162"/>
                    <a:pt x="10091" y="9439"/>
                    <a:pt x="10082" y="9707"/>
                  </a:cubicBezTo>
                  <a:cubicBezTo>
                    <a:pt x="10074" y="9824"/>
                    <a:pt x="10066" y="9941"/>
                    <a:pt x="10064" y="10052"/>
                  </a:cubicBezTo>
                  <a:lnTo>
                    <a:pt x="10064" y="10052"/>
                  </a:lnTo>
                  <a:cubicBezTo>
                    <a:pt x="9436" y="10445"/>
                    <a:pt x="8741" y="10720"/>
                    <a:pt x="8021" y="10902"/>
                  </a:cubicBezTo>
                  <a:cubicBezTo>
                    <a:pt x="7316" y="11080"/>
                    <a:pt x="6594" y="11170"/>
                    <a:pt x="5871" y="11205"/>
                  </a:cubicBezTo>
                  <a:cubicBezTo>
                    <a:pt x="5701" y="11212"/>
                    <a:pt x="5531" y="11216"/>
                    <a:pt x="5362" y="11216"/>
                  </a:cubicBezTo>
                  <a:cubicBezTo>
                    <a:pt x="4884" y="11216"/>
                    <a:pt x="4410" y="11189"/>
                    <a:pt x="3935" y="11143"/>
                  </a:cubicBezTo>
                  <a:cubicBezTo>
                    <a:pt x="3462" y="11098"/>
                    <a:pt x="2998" y="11027"/>
                    <a:pt x="2526" y="10938"/>
                  </a:cubicBezTo>
                  <a:cubicBezTo>
                    <a:pt x="2383" y="10911"/>
                    <a:pt x="2240" y="10875"/>
                    <a:pt x="2097" y="10848"/>
                  </a:cubicBezTo>
                  <a:cubicBezTo>
                    <a:pt x="2054" y="10836"/>
                    <a:pt x="2005" y="10819"/>
                    <a:pt x="1959" y="10807"/>
                  </a:cubicBezTo>
                  <a:lnTo>
                    <a:pt x="1959" y="10807"/>
                  </a:lnTo>
                  <a:cubicBezTo>
                    <a:pt x="1946" y="10740"/>
                    <a:pt x="1935" y="10674"/>
                    <a:pt x="1928" y="10608"/>
                  </a:cubicBezTo>
                  <a:cubicBezTo>
                    <a:pt x="1883" y="10367"/>
                    <a:pt x="1839" y="10126"/>
                    <a:pt x="1794" y="9885"/>
                  </a:cubicBezTo>
                  <a:cubicBezTo>
                    <a:pt x="1732" y="9528"/>
                    <a:pt x="1669" y="9171"/>
                    <a:pt x="1607" y="8814"/>
                  </a:cubicBezTo>
                  <a:cubicBezTo>
                    <a:pt x="1535" y="8386"/>
                    <a:pt x="1455" y="7949"/>
                    <a:pt x="1384" y="7512"/>
                  </a:cubicBezTo>
                  <a:cubicBezTo>
                    <a:pt x="1294" y="7039"/>
                    <a:pt x="1214" y="6566"/>
                    <a:pt x="1134" y="6085"/>
                  </a:cubicBezTo>
                  <a:cubicBezTo>
                    <a:pt x="1045" y="5603"/>
                    <a:pt x="964" y="5130"/>
                    <a:pt x="875" y="4648"/>
                  </a:cubicBezTo>
                  <a:cubicBezTo>
                    <a:pt x="795" y="4193"/>
                    <a:pt x="724" y="3747"/>
                    <a:pt x="643" y="3301"/>
                  </a:cubicBezTo>
                  <a:lnTo>
                    <a:pt x="438" y="2168"/>
                  </a:lnTo>
                  <a:lnTo>
                    <a:pt x="295" y="1348"/>
                  </a:lnTo>
                  <a:cubicBezTo>
                    <a:pt x="283" y="1260"/>
                    <a:pt x="270" y="1168"/>
                    <a:pt x="255" y="1077"/>
                  </a:cubicBezTo>
                  <a:lnTo>
                    <a:pt x="255" y="1077"/>
                  </a:lnTo>
                  <a:cubicBezTo>
                    <a:pt x="1573" y="966"/>
                    <a:pt x="2884" y="862"/>
                    <a:pt x="4203" y="750"/>
                  </a:cubicBezTo>
                  <a:cubicBezTo>
                    <a:pt x="5559" y="643"/>
                    <a:pt x="6915" y="527"/>
                    <a:pt x="8271" y="411"/>
                  </a:cubicBezTo>
                  <a:cubicBezTo>
                    <a:pt x="8990" y="352"/>
                    <a:pt x="9717" y="292"/>
                    <a:pt x="10444" y="233"/>
                  </a:cubicBezTo>
                  <a:close/>
                  <a:moveTo>
                    <a:pt x="10572" y="0"/>
                  </a:moveTo>
                  <a:cubicBezTo>
                    <a:pt x="10569" y="0"/>
                    <a:pt x="10566" y="0"/>
                    <a:pt x="10563" y="0"/>
                  </a:cubicBezTo>
                  <a:cubicBezTo>
                    <a:pt x="9199" y="116"/>
                    <a:pt x="7843" y="224"/>
                    <a:pt x="6478" y="339"/>
                  </a:cubicBezTo>
                  <a:cubicBezTo>
                    <a:pt x="5122" y="455"/>
                    <a:pt x="3766" y="563"/>
                    <a:pt x="2410" y="678"/>
                  </a:cubicBezTo>
                  <a:cubicBezTo>
                    <a:pt x="1651" y="741"/>
                    <a:pt x="884" y="803"/>
                    <a:pt x="117" y="866"/>
                  </a:cubicBezTo>
                  <a:cubicBezTo>
                    <a:pt x="46" y="875"/>
                    <a:pt x="1" y="928"/>
                    <a:pt x="10" y="1009"/>
                  </a:cubicBezTo>
                  <a:cubicBezTo>
                    <a:pt x="28" y="1098"/>
                    <a:pt x="46" y="1187"/>
                    <a:pt x="63" y="1276"/>
                  </a:cubicBezTo>
                  <a:cubicBezTo>
                    <a:pt x="99" y="1517"/>
                    <a:pt x="144" y="1758"/>
                    <a:pt x="188" y="1999"/>
                  </a:cubicBezTo>
                  <a:cubicBezTo>
                    <a:pt x="251" y="2356"/>
                    <a:pt x="313" y="2704"/>
                    <a:pt x="376" y="3060"/>
                  </a:cubicBezTo>
                  <a:cubicBezTo>
                    <a:pt x="447" y="3498"/>
                    <a:pt x="527" y="3926"/>
                    <a:pt x="599" y="4363"/>
                  </a:cubicBezTo>
                  <a:cubicBezTo>
                    <a:pt x="688" y="4836"/>
                    <a:pt x="768" y="5317"/>
                    <a:pt x="857" y="5790"/>
                  </a:cubicBezTo>
                  <a:cubicBezTo>
                    <a:pt x="938" y="6272"/>
                    <a:pt x="1018" y="6754"/>
                    <a:pt x="1107" y="7235"/>
                  </a:cubicBezTo>
                  <a:cubicBezTo>
                    <a:pt x="1187" y="7681"/>
                    <a:pt x="1268" y="8128"/>
                    <a:pt x="1339" y="8574"/>
                  </a:cubicBezTo>
                  <a:lnTo>
                    <a:pt x="1544" y="9715"/>
                  </a:lnTo>
                  <a:cubicBezTo>
                    <a:pt x="1589" y="9983"/>
                    <a:pt x="1633" y="10260"/>
                    <a:pt x="1687" y="10527"/>
                  </a:cubicBezTo>
                  <a:cubicBezTo>
                    <a:pt x="1705" y="10652"/>
                    <a:pt x="1723" y="10786"/>
                    <a:pt x="1749" y="10920"/>
                  </a:cubicBezTo>
                  <a:cubicBezTo>
                    <a:pt x="1749" y="10920"/>
                    <a:pt x="1758" y="10929"/>
                    <a:pt x="1758" y="10929"/>
                  </a:cubicBezTo>
                  <a:cubicBezTo>
                    <a:pt x="1758" y="10973"/>
                    <a:pt x="1794" y="11000"/>
                    <a:pt x="1830" y="11009"/>
                  </a:cubicBezTo>
                  <a:cubicBezTo>
                    <a:pt x="2169" y="11098"/>
                    <a:pt x="2517" y="11170"/>
                    <a:pt x="2856" y="11223"/>
                  </a:cubicBezTo>
                  <a:cubicBezTo>
                    <a:pt x="3685" y="11366"/>
                    <a:pt x="4533" y="11437"/>
                    <a:pt x="5371" y="11437"/>
                  </a:cubicBezTo>
                  <a:cubicBezTo>
                    <a:pt x="6424" y="11437"/>
                    <a:pt x="7486" y="11312"/>
                    <a:pt x="8494" y="11000"/>
                  </a:cubicBezTo>
                  <a:cubicBezTo>
                    <a:pt x="9020" y="10839"/>
                    <a:pt x="9538" y="10616"/>
                    <a:pt x="10019" y="10340"/>
                  </a:cubicBezTo>
                  <a:cubicBezTo>
                    <a:pt x="10082" y="10304"/>
                    <a:pt x="10144" y="10277"/>
                    <a:pt x="10198" y="10233"/>
                  </a:cubicBezTo>
                  <a:cubicBezTo>
                    <a:pt x="10251" y="10206"/>
                    <a:pt x="10287" y="10179"/>
                    <a:pt x="10287" y="10117"/>
                  </a:cubicBezTo>
                  <a:cubicBezTo>
                    <a:pt x="10287" y="10117"/>
                    <a:pt x="10287" y="10108"/>
                    <a:pt x="10287" y="10099"/>
                  </a:cubicBezTo>
                  <a:cubicBezTo>
                    <a:pt x="10296" y="10072"/>
                    <a:pt x="10296" y="10046"/>
                    <a:pt x="10296" y="10010"/>
                  </a:cubicBezTo>
                  <a:cubicBezTo>
                    <a:pt x="10305" y="9662"/>
                    <a:pt x="10323" y="9314"/>
                    <a:pt x="10332" y="8966"/>
                  </a:cubicBezTo>
                  <a:cubicBezTo>
                    <a:pt x="10358" y="8359"/>
                    <a:pt x="10376" y="7744"/>
                    <a:pt x="10403" y="7137"/>
                  </a:cubicBezTo>
                  <a:cubicBezTo>
                    <a:pt x="10430" y="6406"/>
                    <a:pt x="10456" y="5665"/>
                    <a:pt x="10483" y="4934"/>
                  </a:cubicBezTo>
                  <a:cubicBezTo>
                    <a:pt x="10519" y="4211"/>
                    <a:pt x="10546" y="3489"/>
                    <a:pt x="10572" y="2766"/>
                  </a:cubicBezTo>
                  <a:cubicBezTo>
                    <a:pt x="10590" y="2186"/>
                    <a:pt x="10617" y="1615"/>
                    <a:pt x="10635" y="1035"/>
                  </a:cubicBezTo>
                  <a:cubicBezTo>
                    <a:pt x="10644" y="741"/>
                    <a:pt x="10662" y="447"/>
                    <a:pt x="10671" y="152"/>
                  </a:cubicBezTo>
                  <a:cubicBezTo>
                    <a:pt x="10671" y="143"/>
                    <a:pt x="10671" y="125"/>
                    <a:pt x="10671" y="116"/>
                  </a:cubicBezTo>
                  <a:cubicBezTo>
                    <a:pt x="10672" y="95"/>
                    <a:pt x="10668" y="77"/>
                    <a:pt x="10661" y="63"/>
                  </a:cubicBezTo>
                  <a:lnTo>
                    <a:pt x="10661" y="63"/>
                  </a:lnTo>
                  <a:cubicBezTo>
                    <a:pt x="10649" y="27"/>
                    <a:pt x="10619" y="0"/>
                    <a:pt x="10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68"/>
            <p:cNvSpPr/>
            <p:nvPr/>
          </p:nvSpPr>
          <p:spPr>
            <a:xfrm>
              <a:off x="-4456652" y="4055507"/>
              <a:ext cx="323240" cy="373827"/>
            </a:xfrm>
            <a:custGeom>
              <a:avLst/>
              <a:gdLst/>
              <a:ahLst/>
              <a:cxnLst/>
              <a:rect l="l" t="t" r="r" b="b"/>
              <a:pathLst>
                <a:path w="9770" h="11299" extrusionOk="0">
                  <a:moveTo>
                    <a:pt x="581" y="10154"/>
                  </a:moveTo>
                  <a:cubicBezTo>
                    <a:pt x="584" y="10157"/>
                    <a:pt x="589" y="10159"/>
                    <a:pt x="594" y="10161"/>
                  </a:cubicBezTo>
                  <a:lnTo>
                    <a:pt x="594" y="10161"/>
                  </a:lnTo>
                  <a:cubicBezTo>
                    <a:pt x="594" y="10161"/>
                    <a:pt x="590" y="10158"/>
                    <a:pt x="581" y="10154"/>
                  </a:cubicBezTo>
                  <a:close/>
                  <a:moveTo>
                    <a:pt x="233" y="231"/>
                  </a:moveTo>
                  <a:cubicBezTo>
                    <a:pt x="1434" y="301"/>
                    <a:pt x="2636" y="370"/>
                    <a:pt x="3846" y="439"/>
                  </a:cubicBezTo>
                  <a:lnTo>
                    <a:pt x="7557" y="662"/>
                  </a:lnTo>
                  <a:cubicBezTo>
                    <a:pt x="8209" y="704"/>
                    <a:pt x="8870" y="738"/>
                    <a:pt x="9524" y="779"/>
                  </a:cubicBezTo>
                  <a:lnTo>
                    <a:pt x="9524" y="779"/>
                  </a:lnTo>
                  <a:cubicBezTo>
                    <a:pt x="9517" y="823"/>
                    <a:pt x="9510" y="867"/>
                    <a:pt x="9502" y="912"/>
                  </a:cubicBezTo>
                  <a:cubicBezTo>
                    <a:pt x="9457" y="1144"/>
                    <a:pt x="9421" y="1384"/>
                    <a:pt x="9377" y="1625"/>
                  </a:cubicBezTo>
                  <a:lnTo>
                    <a:pt x="9198" y="2687"/>
                  </a:lnTo>
                  <a:cubicBezTo>
                    <a:pt x="9127" y="3115"/>
                    <a:pt x="9047" y="3543"/>
                    <a:pt x="8975" y="3980"/>
                  </a:cubicBezTo>
                  <a:lnTo>
                    <a:pt x="8734" y="5399"/>
                  </a:lnTo>
                  <a:cubicBezTo>
                    <a:pt x="8654" y="5872"/>
                    <a:pt x="8574" y="6344"/>
                    <a:pt x="8493" y="6826"/>
                  </a:cubicBezTo>
                  <a:cubicBezTo>
                    <a:pt x="8413" y="7272"/>
                    <a:pt x="8342" y="7718"/>
                    <a:pt x="8262" y="8155"/>
                  </a:cubicBezTo>
                  <a:cubicBezTo>
                    <a:pt x="8199" y="8539"/>
                    <a:pt x="8137" y="8914"/>
                    <a:pt x="8074" y="9288"/>
                  </a:cubicBezTo>
                  <a:cubicBezTo>
                    <a:pt x="8021" y="9556"/>
                    <a:pt x="7976" y="9833"/>
                    <a:pt x="7931" y="10100"/>
                  </a:cubicBezTo>
                  <a:cubicBezTo>
                    <a:pt x="7915" y="10214"/>
                    <a:pt x="7884" y="10335"/>
                    <a:pt x="7872" y="10451"/>
                  </a:cubicBezTo>
                  <a:lnTo>
                    <a:pt x="7872" y="10451"/>
                  </a:lnTo>
                  <a:cubicBezTo>
                    <a:pt x="6951" y="10895"/>
                    <a:pt x="5932" y="11073"/>
                    <a:pt x="4916" y="11073"/>
                  </a:cubicBezTo>
                  <a:cubicBezTo>
                    <a:pt x="4584" y="11073"/>
                    <a:pt x="4253" y="11054"/>
                    <a:pt x="3926" y="11019"/>
                  </a:cubicBezTo>
                  <a:cubicBezTo>
                    <a:pt x="2909" y="10912"/>
                    <a:pt x="1901" y="10662"/>
                    <a:pt x="946" y="10305"/>
                  </a:cubicBezTo>
                  <a:cubicBezTo>
                    <a:pt x="875" y="10270"/>
                    <a:pt x="795" y="10243"/>
                    <a:pt x="714" y="10207"/>
                  </a:cubicBezTo>
                  <a:cubicBezTo>
                    <a:pt x="688" y="10198"/>
                    <a:pt x="652" y="10181"/>
                    <a:pt x="616" y="10172"/>
                  </a:cubicBezTo>
                  <a:cubicBezTo>
                    <a:pt x="611" y="10166"/>
                    <a:pt x="602" y="10164"/>
                    <a:pt x="594" y="10161"/>
                  </a:cubicBezTo>
                  <a:lnTo>
                    <a:pt x="594" y="10161"/>
                  </a:lnTo>
                  <a:cubicBezTo>
                    <a:pt x="594" y="10161"/>
                    <a:pt x="594" y="10161"/>
                    <a:pt x="594" y="10161"/>
                  </a:cubicBezTo>
                  <a:cubicBezTo>
                    <a:pt x="592" y="10161"/>
                    <a:pt x="569" y="10151"/>
                    <a:pt x="563" y="10145"/>
                  </a:cubicBezTo>
                  <a:cubicBezTo>
                    <a:pt x="530" y="10134"/>
                    <a:pt x="500" y="10123"/>
                    <a:pt x="472" y="10110"/>
                  </a:cubicBezTo>
                  <a:lnTo>
                    <a:pt x="472" y="10110"/>
                  </a:lnTo>
                  <a:cubicBezTo>
                    <a:pt x="469" y="10044"/>
                    <a:pt x="465" y="9979"/>
                    <a:pt x="465" y="9913"/>
                  </a:cubicBezTo>
                  <a:lnTo>
                    <a:pt x="447" y="9181"/>
                  </a:lnTo>
                  <a:cubicBezTo>
                    <a:pt x="438" y="8816"/>
                    <a:pt x="429" y="8459"/>
                    <a:pt x="420" y="8093"/>
                  </a:cubicBezTo>
                  <a:cubicBezTo>
                    <a:pt x="411" y="7656"/>
                    <a:pt x="402" y="7219"/>
                    <a:pt x="393" y="6773"/>
                  </a:cubicBezTo>
                  <a:cubicBezTo>
                    <a:pt x="375" y="6291"/>
                    <a:pt x="366" y="5809"/>
                    <a:pt x="357" y="5327"/>
                  </a:cubicBezTo>
                  <a:cubicBezTo>
                    <a:pt x="340" y="4837"/>
                    <a:pt x="331" y="4346"/>
                    <a:pt x="322" y="3864"/>
                  </a:cubicBezTo>
                  <a:cubicBezTo>
                    <a:pt x="304" y="3409"/>
                    <a:pt x="295" y="2955"/>
                    <a:pt x="286" y="2500"/>
                  </a:cubicBezTo>
                  <a:cubicBezTo>
                    <a:pt x="277" y="2116"/>
                    <a:pt x="268" y="1732"/>
                    <a:pt x="259" y="1349"/>
                  </a:cubicBezTo>
                  <a:cubicBezTo>
                    <a:pt x="250" y="1072"/>
                    <a:pt x="242" y="796"/>
                    <a:pt x="233" y="519"/>
                  </a:cubicBezTo>
                  <a:cubicBezTo>
                    <a:pt x="233" y="427"/>
                    <a:pt x="237" y="330"/>
                    <a:pt x="233" y="231"/>
                  </a:cubicBezTo>
                  <a:close/>
                  <a:moveTo>
                    <a:pt x="105" y="1"/>
                  </a:moveTo>
                  <a:cubicBezTo>
                    <a:pt x="47" y="1"/>
                    <a:pt x="1" y="59"/>
                    <a:pt x="1" y="109"/>
                  </a:cubicBezTo>
                  <a:cubicBezTo>
                    <a:pt x="10" y="198"/>
                    <a:pt x="10" y="287"/>
                    <a:pt x="10" y="385"/>
                  </a:cubicBezTo>
                  <a:cubicBezTo>
                    <a:pt x="18" y="626"/>
                    <a:pt x="18" y="867"/>
                    <a:pt x="27" y="1108"/>
                  </a:cubicBezTo>
                  <a:cubicBezTo>
                    <a:pt x="36" y="1474"/>
                    <a:pt x="45" y="1830"/>
                    <a:pt x="54" y="2196"/>
                  </a:cubicBezTo>
                  <a:cubicBezTo>
                    <a:pt x="63" y="2633"/>
                    <a:pt x="72" y="3070"/>
                    <a:pt x="90" y="3517"/>
                  </a:cubicBezTo>
                  <a:cubicBezTo>
                    <a:pt x="99" y="3998"/>
                    <a:pt x="108" y="4480"/>
                    <a:pt x="126" y="4962"/>
                  </a:cubicBezTo>
                  <a:cubicBezTo>
                    <a:pt x="134" y="5452"/>
                    <a:pt x="143" y="5943"/>
                    <a:pt x="161" y="6425"/>
                  </a:cubicBezTo>
                  <a:cubicBezTo>
                    <a:pt x="170" y="6880"/>
                    <a:pt x="179" y="7335"/>
                    <a:pt x="188" y="7790"/>
                  </a:cubicBezTo>
                  <a:cubicBezTo>
                    <a:pt x="197" y="8173"/>
                    <a:pt x="206" y="8557"/>
                    <a:pt x="215" y="8940"/>
                  </a:cubicBezTo>
                  <a:cubicBezTo>
                    <a:pt x="224" y="9217"/>
                    <a:pt x="233" y="9494"/>
                    <a:pt x="242" y="9770"/>
                  </a:cubicBezTo>
                  <a:cubicBezTo>
                    <a:pt x="242" y="9904"/>
                    <a:pt x="242" y="10029"/>
                    <a:pt x="250" y="10163"/>
                  </a:cubicBezTo>
                  <a:cubicBezTo>
                    <a:pt x="250" y="10172"/>
                    <a:pt x="250" y="10172"/>
                    <a:pt x="250" y="10181"/>
                  </a:cubicBezTo>
                  <a:cubicBezTo>
                    <a:pt x="250" y="10216"/>
                    <a:pt x="268" y="10261"/>
                    <a:pt x="304" y="10279"/>
                  </a:cubicBezTo>
                  <a:cubicBezTo>
                    <a:pt x="643" y="10439"/>
                    <a:pt x="1009" y="10564"/>
                    <a:pt x="1366" y="10680"/>
                  </a:cubicBezTo>
                  <a:cubicBezTo>
                    <a:pt x="2204" y="10957"/>
                    <a:pt x="3061" y="11153"/>
                    <a:pt x="3935" y="11242"/>
                  </a:cubicBezTo>
                  <a:cubicBezTo>
                    <a:pt x="4270" y="11279"/>
                    <a:pt x="4609" y="11298"/>
                    <a:pt x="4948" y="11298"/>
                  </a:cubicBezTo>
                  <a:cubicBezTo>
                    <a:pt x="5682" y="11298"/>
                    <a:pt x="6418" y="11206"/>
                    <a:pt x="7120" y="10992"/>
                  </a:cubicBezTo>
                  <a:cubicBezTo>
                    <a:pt x="7387" y="10903"/>
                    <a:pt x="7655" y="10805"/>
                    <a:pt x="7905" y="10689"/>
                  </a:cubicBezTo>
                  <a:cubicBezTo>
                    <a:pt x="7985" y="10653"/>
                    <a:pt x="8065" y="10627"/>
                    <a:pt x="8083" y="10537"/>
                  </a:cubicBezTo>
                  <a:cubicBezTo>
                    <a:pt x="8101" y="10457"/>
                    <a:pt x="8110" y="10368"/>
                    <a:pt x="8128" y="10279"/>
                  </a:cubicBezTo>
                  <a:cubicBezTo>
                    <a:pt x="8190" y="9886"/>
                    <a:pt x="8262" y="9485"/>
                    <a:pt x="8333" y="9083"/>
                  </a:cubicBezTo>
                  <a:cubicBezTo>
                    <a:pt x="8431" y="8477"/>
                    <a:pt x="8538" y="7861"/>
                    <a:pt x="8645" y="7254"/>
                  </a:cubicBezTo>
                  <a:cubicBezTo>
                    <a:pt x="8761" y="6550"/>
                    <a:pt x="8886" y="5854"/>
                    <a:pt x="9002" y="5149"/>
                  </a:cubicBezTo>
                  <a:cubicBezTo>
                    <a:pt x="9118" y="4480"/>
                    <a:pt x="9234" y="3802"/>
                    <a:pt x="9350" y="3133"/>
                  </a:cubicBezTo>
                  <a:cubicBezTo>
                    <a:pt x="9439" y="2598"/>
                    <a:pt x="9528" y="2071"/>
                    <a:pt x="9618" y="1545"/>
                  </a:cubicBezTo>
                  <a:lnTo>
                    <a:pt x="9751" y="742"/>
                  </a:lnTo>
                  <a:cubicBezTo>
                    <a:pt x="9760" y="724"/>
                    <a:pt x="9760" y="715"/>
                    <a:pt x="9760" y="706"/>
                  </a:cubicBezTo>
                  <a:cubicBezTo>
                    <a:pt x="9769" y="644"/>
                    <a:pt x="9742" y="582"/>
                    <a:pt x="9680" y="564"/>
                  </a:cubicBezTo>
                  <a:cubicBezTo>
                    <a:pt x="9673" y="563"/>
                    <a:pt x="9666" y="562"/>
                    <a:pt x="9659" y="562"/>
                  </a:cubicBezTo>
                  <a:cubicBezTo>
                    <a:pt x="9654" y="562"/>
                    <a:pt x="9648" y="562"/>
                    <a:pt x="9642" y="563"/>
                  </a:cubicBezTo>
                  <a:lnTo>
                    <a:pt x="9642" y="563"/>
                  </a:lnTo>
                  <a:cubicBezTo>
                    <a:pt x="8406" y="492"/>
                    <a:pt x="7169" y="421"/>
                    <a:pt x="5924" y="341"/>
                  </a:cubicBezTo>
                  <a:lnTo>
                    <a:pt x="2213" y="127"/>
                  </a:lnTo>
                  <a:cubicBezTo>
                    <a:pt x="1517" y="82"/>
                    <a:pt x="812" y="37"/>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68"/>
            <p:cNvSpPr/>
            <p:nvPr/>
          </p:nvSpPr>
          <p:spPr>
            <a:xfrm>
              <a:off x="-4000045" y="2735051"/>
              <a:ext cx="7411" cy="1784208"/>
            </a:xfrm>
            <a:custGeom>
              <a:avLst/>
              <a:gdLst/>
              <a:ahLst/>
              <a:cxnLst/>
              <a:rect l="l" t="t" r="r" b="b"/>
              <a:pathLst>
                <a:path w="224" h="53928" extrusionOk="0">
                  <a:moveTo>
                    <a:pt x="112" y="0"/>
                  </a:moveTo>
                  <a:cubicBezTo>
                    <a:pt x="56" y="0"/>
                    <a:pt x="1" y="36"/>
                    <a:pt x="1" y="107"/>
                  </a:cubicBezTo>
                  <a:lnTo>
                    <a:pt x="1" y="9715"/>
                  </a:lnTo>
                  <a:lnTo>
                    <a:pt x="1" y="20590"/>
                  </a:lnTo>
                  <a:lnTo>
                    <a:pt x="1" y="31928"/>
                  </a:lnTo>
                  <a:lnTo>
                    <a:pt x="1" y="42946"/>
                  </a:lnTo>
                  <a:lnTo>
                    <a:pt x="1" y="52759"/>
                  </a:lnTo>
                  <a:lnTo>
                    <a:pt x="1" y="53820"/>
                  </a:lnTo>
                  <a:cubicBezTo>
                    <a:pt x="1" y="53892"/>
                    <a:pt x="56" y="53928"/>
                    <a:pt x="112" y="53928"/>
                  </a:cubicBezTo>
                  <a:cubicBezTo>
                    <a:pt x="168" y="53928"/>
                    <a:pt x="224" y="53892"/>
                    <a:pt x="224" y="53820"/>
                  </a:cubicBezTo>
                  <a:lnTo>
                    <a:pt x="224" y="44213"/>
                  </a:lnTo>
                  <a:lnTo>
                    <a:pt x="224" y="33347"/>
                  </a:lnTo>
                  <a:lnTo>
                    <a:pt x="224" y="21999"/>
                  </a:lnTo>
                  <a:lnTo>
                    <a:pt x="224" y="10982"/>
                  </a:lnTo>
                  <a:lnTo>
                    <a:pt x="224" y="1178"/>
                  </a:lnTo>
                  <a:lnTo>
                    <a:pt x="224" y="107"/>
                  </a:ln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68"/>
            <p:cNvSpPr/>
            <p:nvPr/>
          </p:nvSpPr>
          <p:spPr>
            <a:xfrm>
              <a:off x="-4609273" y="4448027"/>
              <a:ext cx="1338255" cy="76559"/>
            </a:xfrm>
            <a:custGeom>
              <a:avLst/>
              <a:gdLst/>
              <a:ahLst/>
              <a:cxnLst/>
              <a:rect l="l" t="t" r="r" b="b"/>
              <a:pathLst>
                <a:path w="40449" h="2314" extrusionOk="0">
                  <a:moveTo>
                    <a:pt x="166" y="0"/>
                  </a:moveTo>
                  <a:cubicBezTo>
                    <a:pt x="48" y="0"/>
                    <a:pt x="1" y="191"/>
                    <a:pt x="135" y="217"/>
                  </a:cubicBezTo>
                  <a:cubicBezTo>
                    <a:pt x="2178" y="618"/>
                    <a:pt x="4248" y="930"/>
                    <a:pt x="6318" y="1198"/>
                  </a:cubicBezTo>
                  <a:cubicBezTo>
                    <a:pt x="8905" y="1537"/>
                    <a:pt x="11492" y="1787"/>
                    <a:pt x="14088" y="1974"/>
                  </a:cubicBezTo>
                  <a:cubicBezTo>
                    <a:pt x="16951" y="2179"/>
                    <a:pt x="19824" y="2295"/>
                    <a:pt x="22688" y="2313"/>
                  </a:cubicBezTo>
                  <a:cubicBezTo>
                    <a:pt x="22818" y="2314"/>
                    <a:pt x="22948" y="2314"/>
                    <a:pt x="23079" y="2314"/>
                  </a:cubicBezTo>
                  <a:cubicBezTo>
                    <a:pt x="25856" y="2314"/>
                    <a:pt x="28625" y="2222"/>
                    <a:pt x="31386" y="1983"/>
                  </a:cubicBezTo>
                  <a:cubicBezTo>
                    <a:pt x="34089" y="1742"/>
                    <a:pt x="36783" y="1367"/>
                    <a:pt x="39424" y="752"/>
                  </a:cubicBezTo>
                  <a:cubicBezTo>
                    <a:pt x="39727" y="681"/>
                    <a:pt x="40021" y="609"/>
                    <a:pt x="40325" y="529"/>
                  </a:cubicBezTo>
                  <a:cubicBezTo>
                    <a:pt x="40448" y="496"/>
                    <a:pt x="40412" y="311"/>
                    <a:pt x="40293" y="311"/>
                  </a:cubicBezTo>
                  <a:cubicBezTo>
                    <a:pt x="40283" y="311"/>
                    <a:pt x="40273" y="312"/>
                    <a:pt x="40262" y="315"/>
                  </a:cubicBezTo>
                  <a:cubicBezTo>
                    <a:pt x="37675" y="984"/>
                    <a:pt x="35017" y="1394"/>
                    <a:pt x="32358" y="1662"/>
                  </a:cubicBezTo>
                  <a:cubicBezTo>
                    <a:pt x="29486" y="1956"/>
                    <a:pt x="26604" y="2072"/>
                    <a:pt x="23723" y="2090"/>
                  </a:cubicBezTo>
                  <a:cubicBezTo>
                    <a:pt x="23592" y="2091"/>
                    <a:pt x="23462" y="2091"/>
                    <a:pt x="23332" y="2091"/>
                  </a:cubicBezTo>
                  <a:cubicBezTo>
                    <a:pt x="20599" y="2091"/>
                    <a:pt x="17865" y="2001"/>
                    <a:pt x="15132" y="1822"/>
                  </a:cubicBezTo>
                  <a:cubicBezTo>
                    <a:pt x="12500" y="1653"/>
                    <a:pt x="9868" y="1412"/>
                    <a:pt x="7245" y="1091"/>
                  </a:cubicBezTo>
                  <a:cubicBezTo>
                    <a:pt x="5104" y="832"/>
                    <a:pt x="2963" y="520"/>
                    <a:pt x="840" y="127"/>
                  </a:cubicBezTo>
                  <a:cubicBezTo>
                    <a:pt x="626" y="83"/>
                    <a:pt x="403" y="47"/>
                    <a:pt x="189" y="3"/>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68"/>
            <p:cNvSpPr/>
            <p:nvPr/>
          </p:nvSpPr>
          <p:spPr>
            <a:xfrm>
              <a:off x="-4609273" y="4482270"/>
              <a:ext cx="1342093" cy="75963"/>
            </a:xfrm>
            <a:custGeom>
              <a:avLst/>
              <a:gdLst/>
              <a:ahLst/>
              <a:cxnLst/>
              <a:rect l="l" t="t" r="r" b="b"/>
              <a:pathLst>
                <a:path w="40565" h="2296" extrusionOk="0">
                  <a:moveTo>
                    <a:pt x="166" y="0"/>
                  </a:moveTo>
                  <a:cubicBezTo>
                    <a:pt x="48" y="0"/>
                    <a:pt x="1" y="191"/>
                    <a:pt x="135" y="217"/>
                  </a:cubicBezTo>
                  <a:cubicBezTo>
                    <a:pt x="2187" y="618"/>
                    <a:pt x="4257" y="930"/>
                    <a:pt x="6335" y="1198"/>
                  </a:cubicBezTo>
                  <a:cubicBezTo>
                    <a:pt x="8931" y="1528"/>
                    <a:pt x="11536" y="1787"/>
                    <a:pt x="14141" y="1965"/>
                  </a:cubicBezTo>
                  <a:cubicBezTo>
                    <a:pt x="17005" y="2170"/>
                    <a:pt x="19878" y="2286"/>
                    <a:pt x="22750" y="2295"/>
                  </a:cubicBezTo>
                  <a:cubicBezTo>
                    <a:pt x="22871" y="2295"/>
                    <a:pt x="22991" y="2296"/>
                    <a:pt x="23112" y="2296"/>
                  </a:cubicBezTo>
                  <a:cubicBezTo>
                    <a:pt x="25908" y="2296"/>
                    <a:pt x="28704" y="2196"/>
                    <a:pt x="31484" y="1956"/>
                  </a:cubicBezTo>
                  <a:cubicBezTo>
                    <a:pt x="34196" y="1715"/>
                    <a:pt x="36890" y="1341"/>
                    <a:pt x="39540" y="725"/>
                  </a:cubicBezTo>
                  <a:cubicBezTo>
                    <a:pt x="39843" y="654"/>
                    <a:pt x="40137" y="582"/>
                    <a:pt x="40441" y="502"/>
                  </a:cubicBezTo>
                  <a:cubicBezTo>
                    <a:pt x="40564" y="469"/>
                    <a:pt x="40528" y="284"/>
                    <a:pt x="40409" y="284"/>
                  </a:cubicBezTo>
                  <a:cubicBezTo>
                    <a:pt x="40399" y="284"/>
                    <a:pt x="40389" y="285"/>
                    <a:pt x="40378" y="288"/>
                  </a:cubicBezTo>
                  <a:cubicBezTo>
                    <a:pt x="37773" y="957"/>
                    <a:pt x="35097" y="1376"/>
                    <a:pt x="32421" y="1644"/>
                  </a:cubicBezTo>
                  <a:cubicBezTo>
                    <a:pt x="29566" y="1929"/>
                    <a:pt x="26693" y="2054"/>
                    <a:pt x="23821" y="2072"/>
                  </a:cubicBezTo>
                  <a:cubicBezTo>
                    <a:pt x="23596" y="2073"/>
                    <a:pt x="23371" y="2074"/>
                    <a:pt x="23146" y="2074"/>
                  </a:cubicBezTo>
                  <a:cubicBezTo>
                    <a:pt x="20480" y="2074"/>
                    <a:pt x="17815" y="1978"/>
                    <a:pt x="15158" y="1813"/>
                  </a:cubicBezTo>
                  <a:cubicBezTo>
                    <a:pt x="12527" y="1644"/>
                    <a:pt x="9904" y="1412"/>
                    <a:pt x="7290" y="1091"/>
                  </a:cubicBezTo>
                  <a:cubicBezTo>
                    <a:pt x="5131" y="832"/>
                    <a:pt x="2972" y="520"/>
                    <a:pt x="840" y="127"/>
                  </a:cubicBezTo>
                  <a:cubicBezTo>
                    <a:pt x="617" y="83"/>
                    <a:pt x="403" y="47"/>
                    <a:pt x="189" y="2"/>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68"/>
            <p:cNvSpPr/>
            <p:nvPr/>
          </p:nvSpPr>
          <p:spPr>
            <a:xfrm>
              <a:off x="-4617246" y="4518564"/>
              <a:ext cx="1356816" cy="74772"/>
            </a:xfrm>
            <a:custGeom>
              <a:avLst/>
              <a:gdLst/>
              <a:ahLst/>
              <a:cxnLst/>
              <a:rect l="l" t="t" r="r" b="b"/>
              <a:pathLst>
                <a:path w="41010" h="2260" extrusionOk="0">
                  <a:moveTo>
                    <a:pt x="165" y="0"/>
                  </a:moveTo>
                  <a:cubicBezTo>
                    <a:pt x="41" y="0"/>
                    <a:pt x="1" y="192"/>
                    <a:pt x="126" y="217"/>
                  </a:cubicBezTo>
                  <a:cubicBezTo>
                    <a:pt x="2196" y="618"/>
                    <a:pt x="4284" y="922"/>
                    <a:pt x="6371" y="1189"/>
                  </a:cubicBezTo>
                  <a:cubicBezTo>
                    <a:pt x="9003" y="1519"/>
                    <a:pt x="11644" y="1769"/>
                    <a:pt x="14284" y="1947"/>
                  </a:cubicBezTo>
                  <a:cubicBezTo>
                    <a:pt x="17201" y="2144"/>
                    <a:pt x="20119" y="2251"/>
                    <a:pt x="23045" y="2260"/>
                  </a:cubicBezTo>
                  <a:cubicBezTo>
                    <a:pt x="25989" y="2260"/>
                    <a:pt x="28933" y="2162"/>
                    <a:pt x="31859" y="1903"/>
                  </a:cubicBezTo>
                  <a:cubicBezTo>
                    <a:pt x="34580" y="1662"/>
                    <a:pt x="37300" y="1287"/>
                    <a:pt x="39968" y="663"/>
                  </a:cubicBezTo>
                  <a:cubicBezTo>
                    <a:pt x="40271" y="591"/>
                    <a:pt x="40575" y="520"/>
                    <a:pt x="40878" y="440"/>
                  </a:cubicBezTo>
                  <a:cubicBezTo>
                    <a:pt x="41010" y="407"/>
                    <a:pt x="40966" y="222"/>
                    <a:pt x="40854" y="222"/>
                  </a:cubicBezTo>
                  <a:cubicBezTo>
                    <a:pt x="40844" y="222"/>
                    <a:pt x="40835" y="223"/>
                    <a:pt x="40824" y="226"/>
                  </a:cubicBezTo>
                  <a:cubicBezTo>
                    <a:pt x="38210" y="904"/>
                    <a:pt x="35534" y="1314"/>
                    <a:pt x="32858" y="1582"/>
                  </a:cubicBezTo>
                  <a:cubicBezTo>
                    <a:pt x="29950" y="1876"/>
                    <a:pt x="27032" y="2010"/>
                    <a:pt x="24115" y="2028"/>
                  </a:cubicBezTo>
                  <a:cubicBezTo>
                    <a:pt x="23773" y="2031"/>
                    <a:pt x="23431" y="2032"/>
                    <a:pt x="23088" y="2032"/>
                  </a:cubicBezTo>
                  <a:cubicBezTo>
                    <a:pt x="20503" y="2032"/>
                    <a:pt x="17912" y="1944"/>
                    <a:pt x="15328" y="1787"/>
                  </a:cubicBezTo>
                  <a:cubicBezTo>
                    <a:pt x="12661" y="1626"/>
                    <a:pt x="9984" y="1394"/>
                    <a:pt x="7326" y="1082"/>
                  </a:cubicBezTo>
                  <a:cubicBezTo>
                    <a:pt x="5158" y="823"/>
                    <a:pt x="2990" y="520"/>
                    <a:pt x="849" y="128"/>
                  </a:cubicBezTo>
                  <a:cubicBezTo>
                    <a:pt x="626" y="83"/>
                    <a:pt x="412" y="38"/>
                    <a:pt x="189" y="3"/>
                  </a:cubicBezTo>
                  <a:cubicBezTo>
                    <a:pt x="181" y="1"/>
                    <a:pt x="17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68"/>
            <p:cNvSpPr/>
            <p:nvPr/>
          </p:nvSpPr>
          <p:spPr>
            <a:xfrm>
              <a:off x="-4264097" y="2414755"/>
              <a:ext cx="272951" cy="399270"/>
            </a:xfrm>
            <a:custGeom>
              <a:avLst/>
              <a:gdLst/>
              <a:ahLst/>
              <a:cxnLst/>
              <a:rect l="l" t="t" r="r" b="b"/>
              <a:pathLst>
                <a:path w="8250" h="12068" extrusionOk="0">
                  <a:moveTo>
                    <a:pt x="3743" y="6349"/>
                  </a:moveTo>
                  <a:cubicBezTo>
                    <a:pt x="3744" y="6349"/>
                    <a:pt x="3744" y="6350"/>
                    <a:pt x="3744" y="6354"/>
                  </a:cubicBezTo>
                  <a:cubicBezTo>
                    <a:pt x="3740" y="6362"/>
                    <a:pt x="3738" y="6368"/>
                    <a:pt x="3737" y="6373"/>
                  </a:cubicBezTo>
                  <a:lnTo>
                    <a:pt x="3737" y="6373"/>
                  </a:lnTo>
                  <a:cubicBezTo>
                    <a:pt x="3736" y="6372"/>
                    <a:pt x="3736" y="6370"/>
                    <a:pt x="3735" y="6370"/>
                  </a:cubicBezTo>
                  <a:lnTo>
                    <a:pt x="3735" y="6370"/>
                  </a:lnTo>
                  <a:cubicBezTo>
                    <a:pt x="3737" y="6366"/>
                    <a:pt x="3741" y="6349"/>
                    <a:pt x="3743" y="6349"/>
                  </a:cubicBezTo>
                  <a:close/>
                  <a:moveTo>
                    <a:pt x="3842" y="6478"/>
                  </a:moveTo>
                  <a:cubicBezTo>
                    <a:pt x="3841" y="6481"/>
                    <a:pt x="3838" y="6483"/>
                    <a:pt x="3834" y="6483"/>
                  </a:cubicBezTo>
                  <a:cubicBezTo>
                    <a:pt x="3830" y="6483"/>
                    <a:pt x="3825" y="6481"/>
                    <a:pt x="3819" y="6478"/>
                  </a:cubicBezTo>
                  <a:close/>
                  <a:moveTo>
                    <a:pt x="2328" y="1"/>
                  </a:moveTo>
                  <a:cubicBezTo>
                    <a:pt x="2285" y="1"/>
                    <a:pt x="2242" y="25"/>
                    <a:pt x="2227" y="82"/>
                  </a:cubicBezTo>
                  <a:cubicBezTo>
                    <a:pt x="1978" y="992"/>
                    <a:pt x="1683" y="1884"/>
                    <a:pt x="1389" y="2776"/>
                  </a:cubicBezTo>
                  <a:cubicBezTo>
                    <a:pt x="1077" y="3704"/>
                    <a:pt x="764" y="4623"/>
                    <a:pt x="470" y="5551"/>
                  </a:cubicBezTo>
                  <a:cubicBezTo>
                    <a:pt x="309" y="6041"/>
                    <a:pt x="158" y="6541"/>
                    <a:pt x="24" y="7041"/>
                  </a:cubicBezTo>
                  <a:cubicBezTo>
                    <a:pt x="0" y="7119"/>
                    <a:pt x="60" y="7177"/>
                    <a:pt x="130" y="7177"/>
                  </a:cubicBezTo>
                  <a:cubicBezTo>
                    <a:pt x="139" y="7177"/>
                    <a:pt x="148" y="7176"/>
                    <a:pt x="158" y="7174"/>
                  </a:cubicBezTo>
                  <a:cubicBezTo>
                    <a:pt x="568" y="7094"/>
                    <a:pt x="978" y="7014"/>
                    <a:pt x="1389" y="6933"/>
                  </a:cubicBezTo>
                  <a:cubicBezTo>
                    <a:pt x="2058" y="6800"/>
                    <a:pt x="2718" y="6675"/>
                    <a:pt x="3378" y="6550"/>
                  </a:cubicBezTo>
                  <a:cubicBezTo>
                    <a:pt x="3489" y="6533"/>
                    <a:pt x="3599" y="6516"/>
                    <a:pt x="3710" y="6499"/>
                  </a:cubicBezTo>
                  <a:lnTo>
                    <a:pt x="3710" y="6499"/>
                  </a:lnTo>
                  <a:cubicBezTo>
                    <a:pt x="3709" y="6501"/>
                    <a:pt x="3709" y="6503"/>
                    <a:pt x="3708" y="6505"/>
                  </a:cubicBezTo>
                  <a:cubicBezTo>
                    <a:pt x="3682" y="6648"/>
                    <a:pt x="3655" y="6782"/>
                    <a:pt x="3628" y="6925"/>
                  </a:cubicBezTo>
                  <a:cubicBezTo>
                    <a:pt x="3530" y="7371"/>
                    <a:pt x="3441" y="7817"/>
                    <a:pt x="3343" y="8263"/>
                  </a:cubicBezTo>
                  <a:cubicBezTo>
                    <a:pt x="3227" y="8798"/>
                    <a:pt x="3120" y="9324"/>
                    <a:pt x="3004" y="9860"/>
                  </a:cubicBezTo>
                  <a:cubicBezTo>
                    <a:pt x="2905" y="10323"/>
                    <a:pt x="2807" y="10787"/>
                    <a:pt x="2709" y="11242"/>
                  </a:cubicBezTo>
                  <a:cubicBezTo>
                    <a:pt x="2656" y="11465"/>
                    <a:pt x="2602" y="11688"/>
                    <a:pt x="2566" y="11911"/>
                  </a:cubicBezTo>
                  <a:cubicBezTo>
                    <a:pt x="2566" y="11920"/>
                    <a:pt x="2558" y="11920"/>
                    <a:pt x="2558" y="11920"/>
                  </a:cubicBezTo>
                  <a:cubicBezTo>
                    <a:pt x="2550" y="11991"/>
                    <a:pt x="2597" y="12068"/>
                    <a:pt x="2668" y="12068"/>
                  </a:cubicBezTo>
                  <a:cubicBezTo>
                    <a:pt x="2679" y="12068"/>
                    <a:pt x="2689" y="12066"/>
                    <a:pt x="2700" y="12063"/>
                  </a:cubicBezTo>
                  <a:cubicBezTo>
                    <a:pt x="2879" y="11992"/>
                    <a:pt x="3057" y="11929"/>
                    <a:pt x="3236" y="11858"/>
                  </a:cubicBezTo>
                  <a:cubicBezTo>
                    <a:pt x="3673" y="11697"/>
                    <a:pt x="4110" y="11528"/>
                    <a:pt x="4538" y="11367"/>
                  </a:cubicBezTo>
                  <a:lnTo>
                    <a:pt x="6117" y="10769"/>
                  </a:lnTo>
                  <a:cubicBezTo>
                    <a:pt x="6572" y="10600"/>
                    <a:pt x="7027" y="10430"/>
                    <a:pt x="7473" y="10261"/>
                  </a:cubicBezTo>
                  <a:cubicBezTo>
                    <a:pt x="7696" y="10172"/>
                    <a:pt x="7919" y="10091"/>
                    <a:pt x="8142" y="10011"/>
                  </a:cubicBezTo>
                  <a:cubicBezTo>
                    <a:pt x="8142" y="10002"/>
                    <a:pt x="8151" y="10002"/>
                    <a:pt x="8151" y="10002"/>
                  </a:cubicBezTo>
                  <a:cubicBezTo>
                    <a:pt x="8205" y="9984"/>
                    <a:pt x="8249" y="9931"/>
                    <a:pt x="8231" y="9868"/>
                  </a:cubicBezTo>
                  <a:cubicBezTo>
                    <a:pt x="8216" y="9823"/>
                    <a:pt x="8169" y="9784"/>
                    <a:pt x="8117" y="9784"/>
                  </a:cubicBezTo>
                  <a:cubicBezTo>
                    <a:pt x="8108" y="9784"/>
                    <a:pt x="8098" y="9785"/>
                    <a:pt x="8089" y="9788"/>
                  </a:cubicBezTo>
                  <a:cubicBezTo>
                    <a:pt x="7910" y="9860"/>
                    <a:pt x="7732" y="9922"/>
                    <a:pt x="7553" y="9993"/>
                  </a:cubicBezTo>
                  <a:cubicBezTo>
                    <a:pt x="7116" y="10154"/>
                    <a:pt x="6679" y="10323"/>
                    <a:pt x="6251" y="10484"/>
                  </a:cubicBezTo>
                  <a:lnTo>
                    <a:pt x="4672" y="11082"/>
                  </a:lnTo>
                  <a:cubicBezTo>
                    <a:pt x="4217" y="11251"/>
                    <a:pt x="3762" y="11421"/>
                    <a:pt x="3316" y="11590"/>
                  </a:cubicBezTo>
                  <a:cubicBezTo>
                    <a:pt x="3164" y="11653"/>
                    <a:pt x="3012" y="11706"/>
                    <a:pt x="2861" y="11760"/>
                  </a:cubicBezTo>
                  <a:cubicBezTo>
                    <a:pt x="2848" y="11765"/>
                    <a:pt x="2835" y="11770"/>
                    <a:pt x="2821" y="11774"/>
                  </a:cubicBezTo>
                  <a:lnTo>
                    <a:pt x="2821" y="11774"/>
                  </a:lnTo>
                  <a:cubicBezTo>
                    <a:pt x="2835" y="11712"/>
                    <a:pt x="2848" y="11650"/>
                    <a:pt x="2861" y="11590"/>
                  </a:cubicBezTo>
                  <a:cubicBezTo>
                    <a:pt x="2932" y="11251"/>
                    <a:pt x="3004" y="10912"/>
                    <a:pt x="3075" y="10582"/>
                  </a:cubicBezTo>
                  <a:cubicBezTo>
                    <a:pt x="3173" y="10145"/>
                    <a:pt x="3262" y="9708"/>
                    <a:pt x="3360" y="9271"/>
                  </a:cubicBezTo>
                  <a:cubicBezTo>
                    <a:pt x="3450" y="8834"/>
                    <a:pt x="3548" y="8388"/>
                    <a:pt x="3637" y="7942"/>
                  </a:cubicBezTo>
                  <a:cubicBezTo>
                    <a:pt x="3717" y="7594"/>
                    <a:pt x="3789" y="7246"/>
                    <a:pt x="3860" y="6889"/>
                  </a:cubicBezTo>
                  <a:cubicBezTo>
                    <a:pt x="3896" y="6728"/>
                    <a:pt x="3931" y="6568"/>
                    <a:pt x="3958" y="6407"/>
                  </a:cubicBezTo>
                  <a:cubicBezTo>
                    <a:pt x="3967" y="6327"/>
                    <a:pt x="3931" y="6264"/>
                    <a:pt x="3842" y="6255"/>
                  </a:cubicBezTo>
                  <a:cubicBezTo>
                    <a:pt x="3824" y="6255"/>
                    <a:pt x="3798" y="6264"/>
                    <a:pt x="3780" y="6264"/>
                  </a:cubicBezTo>
                  <a:cubicBezTo>
                    <a:pt x="3655" y="6282"/>
                    <a:pt x="3539" y="6300"/>
                    <a:pt x="3423" y="6318"/>
                  </a:cubicBezTo>
                  <a:cubicBezTo>
                    <a:pt x="3030" y="6389"/>
                    <a:pt x="2638" y="6461"/>
                    <a:pt x="2245" y="6541"/>
                  </a:cubicBezTo>
                  <a:cubicBezTo>
                    <a:pt x="1808" y="6621"/>
                    <a:pt x="1362" y="6710"/>
                    <a:pt x="925" y="6800"/>
                  </a:cubicBezTo>
                  <a:cubicBezTo>
                    <a:pt x="715" y="6843"/>
                    <a:pt x="499" y="6886"/>
                    <a:pt x="287" y="6925"/>
                  </a:cubicBezTo>
                  <a:lnTo>
                    <a:pt x="287" y="6925"/>
                  </a:lnTo>
                  <a:cubicBezTo>
                    <a:pt x="525" y="6076"/>
                    <a:pt x="793" y="5234"/>
                    <a:pt x="1077" y="4400"/>
                  </a:cubicBezTo>
                  <a:cubicBezTo>
                    <a:pt x="1380" y="3481"/>
                    <a:pt x="1701" y="2562"/>
                    <a:pt x="1995" y="1634"/>
                  </a:cubicBezTo>
                  <a:cubicBezTo>
                    <a:pt x="2156" y="1135"/>
                    <a:pt x="2299" y="644"/>
                    <a:pt x="2442" y="136"/>
                  </a:cubicBezTo>
                  <a:cubicBezTo>
                    <a:pt x="2463" y="55"/>
                    <a:pt x="2394" y="1"/>
                    <a:pt x="2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68"/>
            <p:cNvSpPr/>
            <p:nvPr/>
          </p:nvSpPr>
          <p:spPr>
            <a:xfrm>
              <a:off x="-4000972" y="2436029"/>
              <a:ext cx="310403" cy="393910"/>
            </a:xfrm>
            <a:custGeom>
              <a:avLst/>
              <a:gdLst/>
              <a:ahLst/>
              <a:cxnLst/>
              <a:rect l="l" t="t" r="r" b="b"/>
              <a:pathLst>
                <a:path w="9382" h="11906" extrusionOk="0">
                  <a:moveTo>
                    <a:pt x="5383" y="6270"/>
                  </a:moveTo>
                  <a:lnTo>
                    <a:pt x="5383" y="6270"/>
                  </a:lnTo>
                  <a:cubicBezTo>
                    <a:pt x="5385" y="6270"/>
                    <a:pt x="5387" y="6280"/>
                    <a:pt x="5383" y="6287"/>
                  </a:cubicBezTo>
                  <a:lnTo>
                    <a:pt x="5383" y="6287"/>
                  </a:lnTo>
                  <a:cubicBezTo>
                    <a:pt x="5383" y="6285"/>
                    <a:pt x="5382" y="6283"/>
                    <a:pt x="5381" y="6282"/>
                  </a:cubicBezTo>
                  <a:cubicBezTo>
                    <a:pt x="5381" y="6273"/>
                    <a:pt x="5382" y="6270"/>
                    <a:pt x="5383" y="6270"/>
                  </a:cubicBezTo>
                  <a:close/>
                  <a:moveTo>
                    <a:pt x="5295" y="6371"/>
                  </a:moveTo>
                  <a:lnTo>
                    <a:pt x="5295" y="6371"/>
                  </a:lnTo>
                  <a:cubicBezTo>
                    <a:pt x="5291" y="6372"/>
                    <a:pt x="5288" y="6373"/>
                    <a:pt x="5286" y="6373"/>
                  </a:cubicBezTo>
                  <a:cubicBezTo>
                    <a:pt x="5284" y="6373"/>
                    <a:pt x="5283" y="6373"/>
                    <a:pt x="5283" y="6371"/>
                  </a:cubicBezTo>
                  <a:close/>
                  <a:moveTo>
                    <a:pt x="9280" y="6888"/>
                  </a:moveTo>
                  <a:lnTo>
                    <a:pt x="9280" y="6888"/>
                  </a:lnTo>
                  <a:lnTo>
                    <a:pt x="9280" y="6888"/>
                  </a:lnTo>
                  <a:cubicBezTo>
                    <a:pt x="9280" y="6888"/>
                    <a:pt x="9280" y="6888"/>
                    <a:pt x="9280" y="6888"/>
                  </a:cubicBezTo>
                  <a:close/>
                  <a:moveTo>
                    <a:pt x="7427" y="0"/>
                  </a:moveTo>
                  <a:cubicBezTo>
                    <a:pt x="7360" y="0"/>
                    <a:pt x="7290" y="55"/>
                    <a:pt x="7317" y="135"/>
                  </a:cubicBezTo>
                  <a:cubicBezTo>
                    <a:pt x="7558" y="1027"/>
                    <a:pt x="7790" y="1919"/>
                    <a:pt x="8022" y="2802"/>
                  </a:cubicBezTo>
                  <a:cubicBezTo>
                    <a:pt x="8263" y="3712"/>
                    <a:pt x="8504" y="4622"/>
                    <a:pt x="8744" y="5532"/>
                  </a:cubicBezTo>
                  <a:cubicBezTo>
                    <a:pt x="8855" y="5974"/>
                    <a:pt x="8972" y="6416"/>
                    <a:pt x="9097" y="6852"/>
                  </a:cubicBezTo>
                  <a:lnTo>
                    <a:pt x="9097" y="6852"/>
                  </a:lnTo>
                  <a:cubicBezTo>
                    <a:pt x="8979" y="6828"/>
                    <a:pt x="8862" y="6805"/>
                    <a:pt x="8744" y="6781"/>
                  </a:cubicBezTo>
                  <a:cubicBezTo>
                    <a:pt x="8343" y="6701"/>
                    <a:pt x="7941" y="6629"/>
                    <a:pt x="7531" y="6549"/>
                  </a:cubicBezTo>
                  <a:cubicBezTo>
                    <a:pt x="7094" y="6469"/>
                    <a:pt x="6657" y="6380"/>
                    <a:pt x="6220" y="6299"/>
                  </a:cubicBezTo>
                  <a:cubicBezTo>
                    <a:pt x="5925" y="6246"/>
                    <a:pt x="5640" y="6192"/>
                    <a:pt x="5354" y="6157"/>
                  </a:cubicBezTo>
                  <a:cubicBezTo>
                    <a:pt x="5339" y="6155"/>
                    <a:pt x="5323" y="6154"/>
                    <a:pt x="5307" y="6154"/>
                  </a:cubicBezTo>
                  <a:cubicBezTo>
                    <a:pt x="5234" y="6154"/>
                    <a:pt x="5165" y="6177"/>
                    <a:pt x="5158" y="6273"/>
                  </a:cubicBezTo>
                  <a:cubicBezTo>
                    <a:pt x="5158" y="6326"/>
                    <a:pt x="5167" y="6380"/>
                    <a:pt x="5167" y="6433"/>
                  </a:cubicBezTo>
                  <a:cubicBezTo>
                    <a:pt x="5176" y="6719"/>
                    <a:pt x="5194" y="7004"/>
                    <a:pt x="5203" y="7290"/>
                  </a:cubicBezTo>
                  <a:cubicBezTo>
                    <a:pt x="5229" y="7727"/>
                    <a:pt x="5256" y="8155"/>
                    <a:pt x="5274" y="8583"/>
                  </a:cubicBezTo>
                  <a:cubicBezTo>
                    <a:pt x="5301" y="9047"/>
                    <a:pt x="5328" y="9520"/>
                    <a:pt x="5354" y="9984"/>
                  </a:cubicBezTo>
                  <a:cubicBezTo>
                    <a:pt x="5381" y="10376"/>
                    <a:pt x="5399" y="10760"/>
                    <a:pt x="5426" y="11152"/>
                  </a:cubicBezTo>
                  <a:cubicBezTo>
                    <a:pt x="5432" y="11306"/>
                    <a:pt x="5444" y="11460"/>
                    <a:pt x="5453" y="11614"/>
                  </a:cubicBezTo>
                  <a:lnTo>
                    <a:pt x="5453" y="11614"/>
                  </a:lnTo>
                  <a:cubicBezTo>
                    <a:pt x="5334" y="11558"/>
                    <a:pt x="5215" y="11500"/>
                    <a:pt x="5096" y="11447"/>
                  </a:cubicBezTo>
                  <a:cubicBezTo>
                    <a:pt x="4659" y="11242"/>
                    <a:pt x="4230" y="11045"/>
                    <a:pt x="3802" y="10840"/>
                  </a:cubicBezTo>
                  <a:cubicBezTo>
                    <a:pt x="3285" y="10599"/>
                    <a:pt x="2758" y="10350"/>
                    <a:pt x="2241" y="10109"/>
                  </a:cubicBezTo>
                  <a:cubicBezTo>
                    <a:pt x="1786" y="9895"/>
                    <a:pt x="1340" y="9680"/>
                    <a:pt x="885" y="9466"/>
                  </a:cubicBezTo>
                  <a:cubicBezTo>
                    <a:pt x="671" y="9368"/>
                    <a:pt x="448" y="9261"/>
                    <a:pt x="234" y="9163"/>
                  </a:cubicBezTo>
                  <a:cubicBezTo>
                    <a:pt x="234" y="9163"/>
                    <a:pt x="225" y="9154"/>
                    <a:pt x="225" y="9154"/>
                  </a:cubicBezTo>
                  <a:cubicBezTo>
                    <a:pt x="207" y="9146"/>
                    <a:pt x="189" y="9142"/>
                    <a:pt x="173" y="9142"/>
                  </a:cubicBezTo>
                  <a:cubicBezTo>
                    <a:pt x="66" y="9142"/>
                    <a:pt x="1" y="9296"/>
                    <a:pt x="109" y="9350"/>
                  </a:cubicBezTo>
                  <a:cubicBezTo>
                    <a:pt x="287" y="9431"/>
                    <a:pt x="475" y="9520"/>
                    <a:pt x="653" y="9600"/>
                  </a:cubicBezTo>
                  <a:cubicBezTo>
                    <a:pt x="1081" y="9805"/>
                    <a:pt x="1509" y="10011"/>
                    <a:pt x="1938" y="10207"/>
                  </a:cubicBezTo>
                  <a:cubicBezTo>
                    <a:pt x="2464" y="10457"/>
                    <a:pt x="2981" y="10697"/>
                    <a:pt x="3499" y="10947"/>
                  </a:cubicBezTo>
                  <a:cubicBezTo>
                    <a:pt x="3954" y="11152"/>
                    <a:pt x="4400" y="11367"/>
                    <a:pt x="4855" y="11581"/>
                  </a:cubicBezTo>
                  <a:cubicBezTo>
                    <a:pt x="5069" y="11688"/>
                    <a:pt x="5292" y="11786"/>
                    <a:pt x="5506" y="11893"/>
                  </a:cubicBezTo>
                  <a:lnTo>
                    <a:pt x="5515" y="11893"/>
                  </a:lnTo>
                  <a:cubicBezTo>
                    <a:pt x="5532" y="11901"/>
                    <a:pt x="5550" y="11905"/>
                    <a:pt x="5569" y="11905"/>
                  </a:cubicBezTo>
                  <a:cubicBezTo>
                    <a:pt x="5630" y="11905"/>
                    <a:pt x="5691" y="11863"/>
                    <a:pt x="5684" y="11795"/>
                  </a:cubicBezTo>
                  <a:cubicBezTo>
                    <a:pt x="5676" y="11661"/>
                    <a:pt x="5667" y="11518"/>
                    <a:pt x="5667" y="11384"/>
                  </a:cubicBezTo>
                  <a:cubicBezTo>
                    <a:pt x="5640" y="11036"/>
                    <a:pt x="5622" y="10680"/>
                    <a:pt x="5604" y="10332"/>
                  </a:cubicBezTo>
                  <a:cubicBezTo>
                    <a:pt x="5577" y="9886"/>
                    <a:pt x="5551" y="9440"/>
                    <a:pt x="5524" y="8985"/>
                  </a:cubicBezTo>
                  <a:cubicBezTo>
                    <a:pt x="5497" y="8539"/>
                    <a:pt x="5470" y="8093"/>
                    <a:pt x="5453" y="7646"/>
                  </a:cubicBezTo>
                  <a:cubicBezTo>
                    <a:pt x="5426" y="7316"/>
                    <a:pt x="5408" y="6977"/>
                    <a:pt x="5399" y="6638"/>
                  </a:cubicBezTo>
                  <a:cubicBezTo>
                    <a:pt x="5391" y="6551"/>
                    <a:pt x="5390" y="6463"/>
                    <a:pt x="5384" y="6381"/>
                  </a:cubicBezTo>
                  <a:lnTo>
                    <a:pt x="5384" y="6381"/>
                  </a:lnTo>
                  <a:cubicBezTo>
                    <a:pt x="5419" y="6385"/>
                    <a:pt x="5456" y="6391"/>
                    <a:pt x="5488" y="6398"/>
                  </a:cubicBezTo>
                  <a:cubicBezTo>
                    <a:pt x="5640" y="6424"/>
                    <a:pt x="5783" y="6451"/>
                    <a:pt x="5934" y="6478"/>
                  </a:cubicBezTo>
                  <a:cubicBezTo>
                    <a:pt x="6345" y="6549"/>
                    <a:pt x="6764" y="6629"/>
                    <a:pt x="7174" y="6710"/>
                  </a:cubicBezTo>
                  <a:cubicBezTo>
                    <a:pt x="7602" y="6790"/>
                    <a:pt x="8031" y="6870"/>
                    <a:pt x="8450" y="6951"/>
                  </a:cubicBezTo>
                  <a:cubicBezTo>
                    <a:pt x="8700" y="7004"/>
                    <a:pt x="8941" y="7049"/>
                    <a:pt x="9190" y="7093"/>
                  </a:cubicBezTo>
                  <a:cubicBezTo>
                    <a:pt x="9198" y="7101"/>
                    <a:pt x="9205" y="7102"/>
                    <a:pt x="9217" y="7102"/>
                  </a:cubicBezTo>
                  <a:lnTo>
                    <a:pt x="9217" y="7102"/>
                  </a:lnTo>
                  <a:cubicBezTo>
                    <a:pt x="9217" y="7102"/>
                    <a:pt x="9217" y="7102"/>
                    <a:pt x="9217" y="7102"/>
                  </a:cubicBezTo>
                  <a:lnTo>
                    <a:pt x="9226" y="7102"/>
                  </a:lnTo>
                  <a:cubicBezTo>
                    <a:pt x="9234" y="7104"/>
                    <a:pt x="9242" y="7105"/>
                    <a:pt x="9249" y="7105"/>
                  </a:cubicBezTo>
                  <a:cubicBezTo>
                    <a:pt x="9333" y="7105"/>
                    <a:pt x="9381" y="7007"/>
                    <a:pt x="9353" y="6942"/>
                  </a:cubicBezTo>
                  <a:lnTo>
                    <a:pt x="9353" y="6942"/>
                  </a:lnTo>
                  <a:cubicBezTo>
                    <a:pt x="9114" y="6058"/>
                    <a:pt x="8876" y="5175"/>
                    <a:pt x="8646" y="4301"/>
                  </a:cubicBezTo>
                  <a:cubicBezTo>
                    <a:pt x="8405" y="3391"/>
                    <a:pt x="8173" y="2481"/>
                    <a:pt x="7933" y="1571"/>
                  </a:cubicBezTo>
                  <a:cubicBezTo>
                    <a:pt x="7799" y="1072"/>
                    <a:pt x="7665" y="581"/>
                    <a:pt x="7531" y="81"/>
                  </a:cubicBezTo>
                  <a:cubicBezTo>
                    <a:pt x="7517" y="24"/>
                    <a:pt x="7473" y="0"/>
                    <a:pt x="7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68"/>
            <p:cNvSpPr/>
            <p:nvPr/>
          </p:nvSpPr>
          <p:spPr>
            <a:xfrm>
              <a:off x="-4033395" y="2783455"/>
              <a:ext cx="7411" cy="400527"/>
            </a:xfrm>
            <a:custGeom>
              <a:avLst/>
              <a:gdLst/>
              <a:ahLst/>
              <a:cxnLst/>
              <a:rect l="l" t="t" r="r" b="b"/>
              <a:pathLst>
                <a:path w="224" h="12106" extrusionOk="0">
                  <a:moveTo>
                    <a:pt x="112" y="0"/>
                  </a:moveTo>
                  <a:cubicBezTo>
                    <a:pt x="56" y="0"/>
                    <a:pt x="0" y="36"/>
                    <a:pt x="0" y="107"/>
                  </a:cubicBezTo>
                  <a:lnTo>
                    <a:pt x="0" y="4755"/>
                  </a:lnTo>
                  <a:lnTo>
                    <a:pt x="0" y="9385"/>
                  </a:lnTo>
                  <a:lnTo>
                    <a:pt x="0" y="11999"/>
                  </a:lnTo>
                  <a:cubicBezTo>
                    <a:pt x="0" y="12070"/>
                    <a:pt x="56" y="12106"/>
                    <a:pt x="112" y="12106"/>
                  </a:cubicBezTo>
                  <a:cubicBezTo>
                    <a:pt x="168" y="12106"/>
                    <a:pt x="223" y="12070"/>
                    <a:pt x="223" y="11999"/>
                  </a:cubicBezTo>
                  <a:lnTo>
                    <a:pt x="223" y="7351"/>
                  </a:lnTo>
                  <a:lnTo>
                    <a:pt x="223" y="2721"/>
                  </a:lnTo>
                  <a:lnTo>
                    <a:pt x="223" y="107"/>
                  </a:ln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68"/>
            <p:cNvSpPr/>
            <p:nvPr/>
          </p:nvSpPr>
          <p:spPr>
            <a:xfrm>
              <a:off x="-4034884" y="3535775"/>
              <a:ext cx="7411" cy="932435"/>
            </a:xfrm>
            <a:custGeom>
              <a:avLst/>
              <a:gdLst/>
              <a:ahLst/>
              <a:cxnLst/>
              <a:rect l="l" t="t" r="r" b="b"/>
              <a:pathLst>
                <a:path w="224" h="28183" extrusionOk="0">
                  <a:moveTo>
                    <a:pt x="112" y="1"/>
                  </a:moveTo>
                  <a:cubicBezTo>
                    <a:pt x="57" y="1"/>
                    <a:pt x="1" y="36"/>
                    <a:pt x="1" y="108"/>
                  </a:cubicBezTo>
                  <a:lnTo>
                    <a:pt x="1" y="4791"/>
                  </a:lnTo>
                  <a:lnTo>
                    <a:pt x="1" y="10608"/>
                  </a:lnTo>
                  <a:lnTo>
                    <a:pt x="1" y="16844"/>
                  </a:lnTo>
                  <a:lnTo>
                    <a:pt x="1" y="22749"/>
                  </a:lnTo>
                  <a:lnTo>
                    <a:pt x="1" y="27593"/>
                  </a:lnTo>
                  <a:lnTo>
                    <a:pt x="1" y="28075"/>
                  </a:lnTo>
                  <a:cubicBezTo>
                    <a:pt x="1" y="28147"/>
                    <a:pt x="57" y="28182"/>
                    <a:pt x="112" y="28182"/>
                  </a:cubicBezTo>
                  <a:cubicBezTo>
                    <a:pt x="168" y="28182"/>
                    <a:pt x="224" y="28147"/>
                    <a:pt x="224" y="28075"/>
                  </a:cubicBezTo>
                  <a:lnTo>
                    <a:pt x="224" y="23392"/>
                  </a:lnTo>
                  <a:lnTo>
                    <a:pt x="224" y="17584"/>
                  </a:lnTo>
                  <a:lnTo>
                    <a:pt x="224" y="11339"/>
                  </a:lnTo>
                  <a:lnTo>
                    <a:pt x="224" y="5443"/>
                  </a:lnTo>
                  <a:lnTo>
                    <a:pt x="224" y="598"/>
                  </a:lnTo>
                  <a:lnTo>
                    <a:pt x="224" y="108"/>
                  </a:lnTo>
                  <a:cubicBezTo>
                    <a:pt x="224" y="36"/>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68"/>
            <p:cNvSpPr/>
            <p:nvPr/>
          </p:nvSpPr>
          <p:spPr>
            <a:xfrm>
              <a:off x="-3957233" y="2863123"/>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68"/>
            <p:cNvSpPr/>
            <p:nvPr/>
          </p:nvSpPr>
          <p:spPr>
            <a:xfrm>
              <a:off x="-3957233" y="3114602"/>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68"/>
            <p:cNvSpPr/>
            <p:nvPr/>
          </p:nvSpPr>
          <p:spPr>
            <a:xfrm>
              <a:off x="-3957233" y="3366082"/>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68"/>
            <p:cNvSpPr/>
            <p:nvPr/>
          </p:nvSpPr>
          <p:spPr>
            <a:xfrm>
              <a:off x="-3957233" y="3617528"/>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68"/>
            <p:cNvSpPr/>
            <p:nvPr/>
          </p:nvSpPr>
          <p:spPr>
            <a:xfrm>
              <a:off x="-3957233" y="3869007"/>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68"/>
            <p:cNvSpPr/>
            <p:nvPr/>
          </p:nvSpPr>
          <p:spPr>
            <a:xfrm>
              <a:off x="-3957233" y="4120486"/>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68"/>
            <p:cNvSpPr/>
            <p:nvPr/>
          </p:nvSpPr>
          <p:spPr>
            <a:xfrm>
              <a:off x="-3957233" y="4371932"/>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8"/>
                    <a:pt x="277" y="1"/>
                    <a:pt x="616" y="1"/>
                  </a:cubicBezTo>
                  <a:cubicBezTo>
                    <a:pt x="955" y="1"/>
                    <a:pt x="1231" y="286"/>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68"/>
            <p:cNvSpPr/>
            <p:nvPr/>
          </p:nvSpPr>
          <p:spPr>
            <a:xfrm>
              <a:off x="-4574699" y="2688401"/>
              <a:ext cx="195698" cy="94127"/>
            </a:xfrm>
            <a:custGeom>
              <a:avLst/>
              <a:gdLst/>
              <a:ahLst/>
              <a:cxnLst/>
              <a:rect l="l" t="t" r="r" b="b"/>
              <a:pathLst>
                <a:path w="5915" h="2845" extrusionOk="0">
                  <a:moveTo>
                    <a:pt x="393" y="1"/>
                  </a:moveTo>
                  <a:lnTo>
                    <a:pt x="0" y="973"/>
                  </a:lnTo>
                  <a:cubicBezTo>
                    <a:pt x="1365" y="1526"/>
                    <a:pt x="2739" y="2079"/>
                    <a:pt x="4104" y="2632"/>
                  </a:cubicBezTo>
                  <a:cubicBezTo>
                    <a:pt x="4104" y="2632"/>
                    <a:pt x="4277" y="2698"/>
                    <a:pt x="4449" y="2698"/>
                  </a:cubicBezTo>
                  <a:cubicBezTo>
                    <a:pt x="4580" y="2698"/>
                    <a:pt x="4710" y="2660"/>
                    <a:pt x="4764" y="2525"/>
                  </a:cubicBezTo>
                  <a:cubicBezTo>
                    <a:pt x="4764" y="2525"/>
                    <a:pt x="5418" y="2845"/>
                    <a:pt x="5729" y="2845"/>
                  </a:cubicBezTo>
                  <a:cubicBezTo>
                    <a:pt x="5755" y="2845"/>
                    <a:pt x="5778" y="2842"/>
                    <a:pt x="5799" y="2837"/>
                  </a:cubicBezTo>
                  <a:cubicBezTo>
                    <a:pt x="5852" y="2829"/>
                    <a:pt x="5915" y="2766"/>
                    <a:pt x="5879" y="2686"/>
                  </a:cubicBezTo>
                  <a:cubicBezTo>
                    <a:pt x="5763" y="2427"/>
                    <a:pt x="4871" y="2177"/>
                    <a:pt x="4871" y="2177"/>
                  </a:cubicBezTo>
                  <a:cubicBezTo>
                    <a:pt x="4871" y="2177"/>
                    <a:pt x="4978" y="1856"/>
                    <a:pt x="4541" y="1678"/>
                  </a:cubicBezTo>
                  <a:cubicBezTo>
                    <a:pt x="4095" y="1499"/>
                    <a:pt x="393"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68"/>
            <p:cNvSpPr/>
            <p:nvPr/>
          </p:nvSpPr>
          <p:spPr>
            <a:xfrm>
              <a:off x="-4578371" y="2684630"/>
              <a:ext cx="202910" cy="101538"/>
            </a:xfrm>
            <a:custGeom>
              <a:avLst/>
              <a:gdLst/>
              <a:ahLst/>
              <a:cxnLst/>
              <a:rect l="l" t="t" r="r" b="b"/>
              <a:pathLst>
                <a:path w="6133" h="3069" extrusionOk="0">
                  <a:moveTo>
                    <a:pt x="566" y="257"/>
                  </a:moveTo>
                  <a:lnTo>
                    <a:pt x="566" y="257"/>
                  </a:lnTo>
                  <a:cubicBezTo>
                    <a:pt x="1054" y="451"/>
                    <a:pt x="1541" y="653"/>
                    <a:pt x="2029" y="846"/>
                  </a:cubicBezTo>
                  <a:cubicBezTo>
                    <a:pt x="2788" y="1158"/>
                    <a:pt x="3555" y="1471"/>
                    <a:pt x="4322" y="1783"/>
                  </a:cubicBezTo>
                  <a:cubicBezTo>
                    <a:pt x="4420" y="1819"/>
                    <a:pt x="4518" y="1854"/>
                    <a:pt x="4616" y="1899"/>
                  </a:cubicBezTo>
                  <a:cubicBezTo>
                    <a:pt x="4732" y="1952"/>
                    <a:pt x="4848" y="2033"/>
                    <a:pt x="4875" y="2149"/>
                  </a:cubicBezTo>
                  <a:cubicBezTo>
                    <a:pt x="4875" y="2158"/>
                    <a:pt x="4884" y="2166"/>
                    <a:pt x="4884" y="2175"/>
                  </a:cubicBezTo>
                  <a:cubicBezTo>
                    <a:pt x="4882" y="2168"/>
                    <a:pt x="4881" y="2166"/>
                    <a:pt x="4880" y="2166"/>
                  </a:cubicBezTo>
                  <a:lnTo>
                    <a:pt x="4880" y="2166"/>
                  </a:lnTo>
                  <a:cubicBezTo>
                    <a:pt x="4879" y="2166"/>
                    <a:pt x="4884" y="2187"/>
                    <a:pt x="4884" y="2193"/>
                  </a:cubicBezTo>
                  <a:cubicBezTo>
                    <a:pt x="4884" y="2208"/>
                    <a:pt x="4884" y="2216"/>
                    <a:pt x="4884" y="2229"/>
                  </a:cubicBezTo>
                  <a:cubicBezTo>
                    <a:pt x="4884" y="2238"/>
                    <a:pt x="4884" y="2247"/>
                    <a:pt x="4875" y="2247"/>
                  </a:cubicBezTo>
                  <a:cubicBezTo>
                    <a:pt x="4875" y="2256"/>
                    <a:pt x="4875" y="2256"/>
                    <a:pt x="4875" y="2265"/>
                  </a:cubicBezTo>
                  <a:cubicBezTo>
                    <a:pt x="4857" y="2318"/>
                    <a:pt x="4893" y="2381"/>
                    <a:pt x="4955" y="2398"/>
                  </a:cubicBezTo>
                  <a:cubicBezTo>
                    <a:pt x="5214" y="2470"/>
                    <a:pt x="5491" y="2559"/>
                    <a:pt x="5723" y="2702"/>
                  </a:cubicBezTo>
                  <a:cubicBezTo>
                    <a:pt x="5749" y="2720"/>
                    <a:pt x="5794" y="2746"/>
                    <a:pt x="5812" y="2755"/>
                  </a:cubicBezTo>
                  <a:cubicBezTo>
                    <a:pt x="5821" y="2773"/>
                    <a:pt x="5839" y="2782"/>
                    <a:pt x="5847" y="2791"/>
                  </a:cubicBezTo>
                  <a:cubicBezTo>
                    <a:pt x="5854" y="2798"/>
                    <a:pt x="5872" y="2821"/>
                    <a:pt x="5875" y="2822"/>
                  </a:cubicBezTo>
                  <a:lnTo>
                    <a:pt x="5875" y="2822"/>
                  </a:lnTo>
                  <a:cubicBezTo>
                    <a:pt x="5878" y="2828"/>
                    <a:pt x="5883" y="2835"/>
                    <a:pt x="5887" y="2842"/>
                  </a:cubicBezTo>
                  <a:lnTo>
                    <a:pt x="5887" y="2842"/>
                  </a:lnTo>
                  <a:cubicBezTo>
                    <a:pt x="5886" y="2842"/>
                    <a:pt x="5885" y="2843"/>
                    <a:pt x="5883" y="2844"/>
                  </a:cubicBezTo>
                  <a:lnTo>
                    <a:pt x="5803" y="2844"/>
                  </a:lnTo>
                  <a:cubicBezTo>
                    <a:pt x="5731" y="2844"/>
                    <a:pt x="5642" y="2818"/>
                    <a:pt x="5562" y="2791"/>
                  </a:cubicBezTo>
                  <a:cubicBezTo>
                    <a:pt x="5473" y="2764"/>
                    <a:pt x="5375" y="2728"/>
                    <a:pt x="5285" y="2693"/>
                  </a:cubicBezTo>
                  <a:cubicBezTo>
                    <a:pt x="5161" y="2648"/>
                    <a:pt x="5053" y="2604"/>
                    <a:pt x="4938" y="2541"/>
                  </a:cubicBezTo>
                  <a:cubicBezTo>
                    <a:pt x="4919" y="2535"/>
                    <a:pt x="4897" y="2531"/>
                    <a:pt x="4876" y="2531"/>
                  </a:cubicBezTo>
                  <a:cubicBezTo>
                    <a:pt x="4836" y="2531"/>
                    <a:pt x="4797" y="2545"/>
                    <a:pt x="4786" y="2586"/>
                  </a:cubicBezTo>
                  <a:cubicBezTo>
                    <a:pt x="4750" y="2666"/>
                    <a:pt x="4688" y="2693"/>
                    <a:pt x="4599" y="2702"/>
                  </a:cubicBezTo>
                  <a:cubicBezTo>
                    <a:pt x="4582" y="2703"/>
                    <a:pt x="4566" y="2704"/>
                    <a:pt x="4551" y="2704"/>
                  </a:cubicBezTo>
                  <a:cubicBezTo>
                    <a:pt x="4483" y="2704"/>
                    <a:pt x="4422" y="2690"/>
                    <a:pt x="4349" y="2675"/>
                  </a:cubicBezTo>
                  <a:cubicBezTo>
                    <a:pt x="4286" y="2657"/>
                    <a:pt x="4224" y="2630"/>
                    <a:pt x="4170" y="2612"/>
                  </a:cubicBezTo>
                  <a:cubicBezTo>
                    <a:pt x="3983" y="2532"/>
                    <a:pt x="3805" y="2461"/>
                    <a:pt x="3626" y="2389"/>
                  </a:cubicBezTo>
                  <a:cubicBezTo>
                    <a:pt x="2886" y="2086"/>
                    <a:pt x="2145" y="1792"/>
                    <a:pt x="1405" y="1488"/>
                  </a:cubicBezTo>
                  <a:cubicBezTo>
                    <a:pt x="1024" y="1334"/>
                    <a:pt x="643" y="1180"/>
                    <a:pt x="255" y="1026"/>
                  </a:cubicBezTo>
                  <a:lnTo>
                    <a:pt x="255" y="1026"/>
                  </a:lnTo>
                  <a:cubicBezTo>
                    <a:pt x="360" y="771"/>
                    <a:pt x="465" y="512"/>
                    <a:pt x="566" y="257"/>
                  </a:cubicBezTo>
                  <a:close/>
                  <a:moveTo>
                    <a:pt x="5892" y="2853"/>
                  </a:moveTo>
                  <a:lnTo>
                    <a:pt x="5892" y="2853"/>
                  </a:lnTo>
                  <a:cubicBezTo>
                    <a:pt x="5892" y="2853"/>
                    <a:pt x="5892" y="2853"/>
                    <a:pt x="5892" y="2853"/>
                  </a:cubicBezTo>
                  <a:lnTo>
                    <a:pt x="5892" y="2853"/>
                  </a:lnTo>
                  <a:cubicBezTo>
                    <a:pt x="5892" y="2853"/>
                    <a:pt x="5892" y="2853"/>
                    <a:pt x="5892" y="2853"/>
                  </a:cubicBezTo>
                  <a:close/>
                  <a:moveTo>
                    <a:pt x="506" y="0"/>
                  </a:moveTo>
                  <a:cubicBezTo>
                    <a:pt x="458" y="0"/>
                    <a:pt x="418" y="43"/>
                    <a:pt x="397" y="79"/>
                  </a:cubicBezTo>
                  <a:cubicBezTo>
                    <a:pt x="274" y="404"/>
                    <a:pt x="142" y="720"/>
                    <a:pt x="10" y="1037"/>
                  </a:cubicBezTo>
                  <a:lnTo>
                    <a:pt x="10" y="1037"/>
                  </a:lnTo>
                  <a:cubicBezTo>
                    <a:pt x="8" y="1041"/>
                    <a:pt x="6" y="1046"/>
                    <a:pt x="4" y="1051"/>
                  </a:cubicBezTo>
                  <a:cubicBezTo>
                    <a:pt x="4" y="1051"/>
                    <a:pt x="4" y="1052"/>
                    <a:pt x="4" y="1052"/>
                  </a:cubicBezTo>
                  <a:lnTo>
                    <a:pt x="4" y="1052"/>
                  </a:lnTo>
                  <a:cubicBezTo>
                    <a:pt x="1" y="1061"/>
                    <a:pt x="0" y="1070"/>
                    <a:pt x="0" y="1080"/>
                  </a:cubicBezTo>
                  <a:lnTo>
                    <a:pt x="0" y="1080"/>
                  </a:lnTo>
                  <a:cubicBezTo>
                    <a:pt x="0" y="1132"/>
                    <a:pt x="39" y="1179"/>
                    <a:pt x="84" y="1194"/>
                  </a:cubicBezTo>
                  <a:cubicBezTo>
                    <a:pt x="861" y="1506"/>
                    <a:pt x="1628" y="1819"/>
                    <a:pt x="2404" y="2131"/>
                  </a:cubicBezTo>
                  <a:cubicBezTo>
                    <a:pt x="2788" y="2291"/>
                    <a:pt x="3180" y="2443"/>
                    <a:pt x="3564" y="2604"/>
                  </a:cubicBezTo>
                  <a:cubicBezTo>
                    <a:pt x="3760" y="2684"/>
                    <a:pt x="3956" y="2764"/>
                    <a:pt x="4161" y="2844"/>
                  </a:cubicBezTo>
                  <a:cubicBezTo>
                    <a:pt x="4206" y="2862"/>
                    <a:pt x="4260" y="2880"/>
                    <a:pt x="4313" y="2889"/>
                  </a:cubicBezTo>
                  <a:cubicBezTo>
                    <a:pt x="4389" y="2910"/>
                    <a:pt x="4476" y="2923"/>
                    <a:pt x="4560" y="2923"/>
                  </a:cubicBezTo>
                  <a:cubicBezTo>
                    <a:pt x="4698" y="2923"/>
                    <a:pt x="4833" y="2887"/>
                    <a:pt x="4919" y="2784"/>
                  </a:cubicBezTo>
                  <a:lnTo>
                    <a:pt x="4919" y="2784"/>
                  </a:lnTo>
                  <a:cubicBezTo>
                    <a:pt x="5012" y="2827"/>
                    <a:pt x="5106" y="2865"/>
                    <a:pt x="5205" y="2898"/>
                  </a:cubicBezTo>
                  <a:cubicBezTo>
                    <a:pt x="5401" y="2978"/>
                    <a:pt x="5607" y="3059"/>
                    <a:pt x="5821" y="3067"/>
                  </a:cubicBezTo>
                  <a:cubicBezTo>
                    <a:pt x="5830" y="3068"/>
                    <a:pt x="5840" y="3069"/>
                    <a:pt x="5849" y="3069"/>
                  </a:cubicBezTo>
                  <a:cubicBezTo>
                    <a:pt x="5958" y="3069"/>
                    <a:pt x="6073" y="3022"/>
                    <a:pt x="6106" y="2907"/>
                  </a:cubicBezTo>
                  <a:cubicBezTo>
                    <a:pt x="6133" y="2800"/>
                    <a:pt x="6070" y="2693"/>
                    <a:pt x="5990" y="2621"/>
                  </a:cubicBezTo>
                  <a:cubicBezTo>
                    <a:pt x="5839" y="2479"/>
                    <a:pt x="5633" y="2398"/>
                    <a:pt x="5437" y="2327"/>
                  </a:cubicBezTo>
                  <a:cubicBezTo>
                    <a:pt x="5333" y="2285"/>
                    <a:pt x="5223" y="2249"/>
                    <a:pt x="5107" y="2214"/>
                  </a:cubicBezTo>
                  <a:lnTo>
                    <a:pt x="5107" y="2214"/>
                  </a:lnTo>
                  <a:cubicBezTo>
                    <a:pt x="5111" y="2082"/>
                    <a:pt x="5047" y="1946"/>
                    <a:pt x="4955" y="1854"/>
                  </a:cubicBezTo>
                  <a:cubicBezTo>
                    <a:pt x="4839" y="1738"/>
                    <a:pt x="4679" y="1685"/>
                    <a:pt x="4527" y="1622"/>
                  </a:cubicBezTo>
                  <a:cubicBezTo>
                    <a:pt x="4215" y="1497"/>
                    <a:pt x="3903" y="1372"/>
                    <a:pt x="3590" y="1248"/>
                  </a:cubicBezTo>
                  <a:cubicBezTo>
                    <a:pt x="2779" y="909"/>
                    <a:pt x="1958" y="579"/>
                    <a:pt x="1137" y="248"/>
                  </a:cubicBezTo>
                  <a:cubicBezTo>
                    <a:pt x="932" y="168"/>
                    <a:pt x="736" y="88"/>
                    <a:pt x="539" y="8"/>
                  </a:cubicBezTo>
                  <a:cubicBezTo>
                    <a:pt x="528" y="3"/>
                    <a:pt x="517" y="0"/>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68"/>
            <p:cNvSpPr/>
            <p:nvPr/>
          </p:nvSpPr>
          <p:spPr>
            <a:xfrm>
              <a:off x="-4706344" y="2633513"/>
              <a:ext cx="189213" cy="109379"/>
            </a:xfrm>
            <a:custGeom>
              <a:avLst/>
              <a:gdLst/>
              <a:ahLst/>
              <a:cxnLst/>
              <a:rect l="l" t="t" r="r" b="b"/>
              <a:pathLst>
                <a:path w="5719" h="3306" extrusionOk="0">
                  <a:moveTo>
                    <a:pt x="1084" y="1"/>
                  </a:moveTo>
                  <a:cubicBezTo>
                    <a:pt x="840" y="1"/>
                    <a:pt x="540" y="109"/>
                    <a:pt x="357" y="562"/>
                  </a:cubicBezTo>
                  <a:cubicBezTo>
                    <a:pt x="0" y="1437"/>
                    <a:pt x="839" y="1669"/>
                    <a:pt x="839" y="1669"/>
                  </a:cubicBezTo>
                  <a:lnTo>
                    <a:pt x="4836" y="3283"/>
                  </a:lnTo>
                  <a:cubicBezTo>
                    <a:pt x="4871" y="3298"/>
                    <a:pt x="4908" y="3305"/>
                    <a:pt x="4946" y="3305"/>
                  </a:cubicBezTo>
                  <a:cubicBezTo>
                    <a:pt x="5086" y="3305"/>
                    <a:pt x="5227" y="3204"/>
                    <a:pt x="5291" y="3042"/>
                  </a:cubicBezTo>
                  <a:lnTo>
                    <a:pt x="5656" y="2150"/>
                  </a:lnTo>
                  <a:cubicBezTo>
                    <a:pt x="5719" y="1972"/>
                    <a:pt x="5665" y="1785"/>
                    <a:pt x="5514" y="1731"/>
                  </a:cubicBezTo>
                  <a:lnTo>
                    <a:pt x="1481" y="90"/>
                  </a:lnTo>
                  <a:cubicBezTo>
                    <a:pt x="1481" y="90"/>
                    <a:pt x="1306" y="1"/>
                    <a:pt x="1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68"/>
            <p:cNvSpPr/>
            <p:nvPr/>
          </p:nvSpPr>
          <p:spPr>
            <a:xfrm>
              <a:off x="-4701911" y="2629907"/>
              <a:ext cx="188915" cy="116592"/>
            </a:xfrm>
            <a:custGeom>
              <a:avLst/>
              <a:gdLst/>
              <a:ahLst/>
              <a:cxnLst/>
              <a:rect l="l" t="t" r="r" b="b"/>
              <a:pathLst>
                <a:path w="5710" h="3524" extrusionOk="0">
                  <a:moveTo>
                    <a:pt x="1017" y="225"/>
                  </a:moveTo>
                  <a:cubicBezTo>
                    <a:pt x="1062" y="225"/>
                    <a:pt x="1044" y="225"/>
                    <a:pt x="1089" y="234"/>
                  </a:cubicBezTo>
                  <a:cubicBezTo>
                    <a:pt x="1124" y="243"/>
                    <a:pt x="1169" y="252"/>
                    <a:pt x="1214" y="270"/>
                  </a:cubicBezTo>
                  <a:cubicBezTo>
                    <a:pt x="1231" y="270"/>
                    <a:pt x="1249" y="279"/>
                    <a:pt x="1258" y="279"/>
                  </a:cubicBezTo>
                  <a:cubicBezTo>
                    <a:pt x="1275" y="285"/>
                    <a:pt x="1278" y="287"/>
                    <a:pt x="1276" y="287"/>
                  </a:cubicBezTo>
                  <a:cubicBezTo>
                    <a:pt x="1275" y="287"/>
                    <a:pt x="1268" y="285"/>
                    <a:pt x="1268" y="285"/>
                  </a:cubicBezTo>
                  <a:lnTo>
                    <a:pt x="1268" y="285"/>
                  </a:lnTo>
                  <a:cubicBezTo>
                    <a:pt x="1268" y="285"/>
                    <a:pt x="1270" y="286"/>
                    <a:pt x="1276" y="288"/>
                  </a:cubicBezTo>
                  <a:cubicBezTo>
                    <a:pt x="1285" y="297"/>
                    <a:pt x="1303" y="297"/>
                    <a:pt x="1321" y="306"/>
                  </a:cubicBezTo>
                  <a:cubicBezTo>
                    <a:pt x="1392" y="341"/>
                    <a:pt x="1472" y="368"/>
                    <a:pt x="1553" y="404"/>
                  </a:cubicBezTo>
                  <a:cubicBezTo>
                    <a:pt x="1990" y="582"/>
                    <a:pt x="2436" y="761"/>
                    <a:pt x="2873" y="939"/>
                  </a:cubicBezTo>
                  <a:cubicBezTo>
                    <a:pt x="3408" y="1153"/>
                    <a:pt x="3943" y="1376"/>
                    <a:pt x="4479" y="1590"/>
                  </a:cubicBezTo>
                  <a:cubicBezTo>
                    <a:pt x="4764" y="1706"/>
                    <a:pt x="5058" y="1813"/>
                    <a:pt x="5344" y="1938"/>
                  </a:cubicBezTo>
                  <a:cubicBezTo>
                    <a:pt x="5344" y="1938"/>
                    <a:pt x="5344" y="1938"/>
                    <a:pt x="5344" y="1938"/>
                  </a:cubicBezTo>
                  <a:lnTo>
                    <a:pt x="5344" y="1938"/>
                  </a:lnTo>
                  <a:cubicBezTo>
                    <a:pt x="5344" y="1938"/>
                    <a:pt x="5349" y="1938"/>
                    <a:pt x="5352" y="1942"/>
                  </a:cubicBezTo>
                  <a:lnTo>
                    <a:pt x="5352" y="1942"/>
                  </a:lnTo>
                  <a:cubicBezTo>
                    <a:pt x="5349" y="1941"/>
                    <a:pt x="5346" y="1939"/>
                    <a:pt x="5344" y="1938"/>
                  </a:cubicBezTo>
                  <a:lnTo>
                    <a:pt x="5344" y="1938"/>
                  </a:lnTo>
                  <a:cubicBezTo>
                    <a:pt x="5344" y="1938"/>
                    <a:pt x="5353" y="1947"/>
                    <a:pt x="5353" y="1947"/>
                  </a:cubicBezTo>
                  <a:cubicBezTo>
                    <a:pt x="5353" y="1945"/>
                    <a:pt x="5352" y="1943"/>
                    <a:pt x="5352" y="1942"/>
                  </a:cubicBezTo>
                  <a:lnTo>
                    <a:pt x="5352" y="1942"/>
                  </a:lnTo>
                  <a:cubicBezTo>
                    <a:pt x="5367" y="1950"/>
                    <a:pt x="5381" y="1958"/>
                    <a:pt x="5389" y="1974"/>
                  </a:cubicBezTo>
                  <a:cubicBezTo>
                    <a:pt x="5451" y="2045"/>
                    <a:pt x="5442" y="2143"/>
                    <a:pt x="5406" y="2233"/>
                  </a:cubicBezTo>
                  <a:cubicBezTo>
                    <a:pt x="5326" y="2429"/>
                    <a:pt x="5246" y="2634"/>
                    <a:pt x="5166" y="2839"/>
                  </a:cubicBezTo>
                  <a:cubicBezTo>
                    <a:pt x="5130" y="2928"/>
                    <a:pt x="5094" y="3018"/>
                    <a:pt x="5050" y="3116"/>
                  </a:cubicBezTo>
                  <a:cubicBezTo>
                    <a:pt x="5050" y="3116"/>
                    <a:pt x="5050" y="3116"/>
                    <a:pt x="5050" y="3125"/>
                  </a:cubicBezTo>
                  <a:cubicBezTo>
                    <a:pt x="5050" y="3122"/>
                    <a:pt x="5050" y="3121"/>
                    <a:pt x="5049" y="3121"/>
                  </a:cubicBezTo>
                  <a:cubicBezTo>
                    <a:pt x="5049" y="3121"/>
                    <a:pt x="5047" y="3127"/>
                    <a:pt x="5041" y="3134"/>
                  </a:cubicBezTo>
                  <a:cubicBezTo>
                    <a:pt x="5014" y="3178"/>
                    <a:pt x="4987" y="3223"/>
                    <a:pt x="4943" y="3249"/>
                  </a:cubicBezTo>
                  <a:cubicBezTo>
                    <a:pt x="4902" y="3284"/>
                    <a:pt x="4859" y="3300"/>
                    <a:pt x="4811" y="3300"/>
                  </a:cubicBezTo>
                  <a:cubicBezTo>
                    <a:pt x="4785" y="3300"/>
                    <a:pt x="4757" y="3295"/>
                    <a:pt x="4728" y="3285"/>
                  </a:cubicBezTo>
                  <a:cubicBezTo>
                    <a:pt x="4470" y="3187"/>
                    <a:pt x="4220" y="3080"/>
                    <a:pt x="3961" y="2973"/>
                  </a:cubicBezTo>
                  <a:lnTo>
                    <a:pt x="2382" y="2331"/>
                  </a:lnTo>
                  <a:cubicBezTo>
                    <a:pt x="1927" y="2152"/>
                    <a:pt x="1472" y="1965"/>
                    <a:pt x="1017" y="1778"/>
                  </a:cubicBezTo>
                  <a:cubicBezTo>
                    <a:pt x="928" y="1742"/>
                    <a:pt x="830" y="1706"/>
                    <a:pt x="741" y="1670"/>
                  </a:cubicBezTo>
                  <a:cubicBezTo>
                    <a:pt x="723" y="1662"/>
                    <a:pt x="696" y="1653"/>
                    <a:pt x="669" y="1644"/>
                  </a:cubicBezTo>
                  <a:cubicBezTo>
                    <a:pt x="660" y="1644"/>
                    <a:pt x="651" y="1635"/>
                    <a:pt x="643" y="1635"/>
                  </a:cubicBezTo>
                  <a:cubicBezTo>
                    <a:pt x="625" y="1626"/>
                    <a:pt x="607" y="1617"/>
                    <a:pt x="589" y="1608"/>
                  </a:cubicBezTo>
                  <a:cubicBezTo>
                    <a:pt x="571" y="1590"/>
                    <a:pt x="553" y="1581"/>
                    <a:pt x="527" y="1572"/>
                  </a:cubicBezTo>
                  <a:cubicBezTo>
                    <a:pt x="518" y="1563"/>
                    <a:pt x="509" y="1555"/>
                    <a:pt x="500" y="1546"/>
                  </a:cubicBezTo>
                  <a:cubicBezTo>
                    <a:pt x="493" y="1546"/>
                    <a:pt x="474" y="1534"/>
                    <a:pt x="476" y="1534"/>
                  </a:cubicBezTo>
                  <a:lnTo>
                    <a:pt x="476" y="1534"/>
                  </a:lnTo>
                  <a:cubicBezTo>
                    <a:pt x="477" y="1534"/>
                    <a:pt x="478" y="1535"/>
                    <a:pt x="482" y="1537"/>
                  </a:cubicBezTo>
                  <a:cubicBezTo>
                    <a:pt x="384" y="1456"/>
                    <a:pt x="312" y="1376"/>
                    <a:pt x="277" y="1269"/>
                  </a:cubicBezTo>
                  <a:cubicBezTo>
                    <a:pt x="223" y="1117"/>
                    <a:pt x="241" y="957"/>
                    <a:pt x="295" y="805"/>
                  </a:cubicBezTo>
                  <a:cubicBezTo>
                    <a:pt x="348" y="627"/>
                    <a:pt x="446" y="448"/>
                    <a:pt x="589" y="341"/>
                  </a:cubicBezTo>
                  <a:cubicBezTo>
                    <a:pt x="696" y="261"/>
                    <a:pt x="821" y="225"/>
                    <a:pt x="937" y="225"/>
                  </a:cubicBezTo>
                  <a:close/>
                  <a:moveTo>
                    <a:pt x="953" y="0"/>
                  </a:moveTo>
                  <a:cubicBezTo>
                    <a:pt x="761" y="0"/>
                    <a:pt x="573" y="63"/>
                    <a:pt x="420" y="199"/>
                  </a:cubicBezTo>
                  <a:cubicBezTo>
                    <a:pt x="259" y="332"/>
                    <a:pt x="152" y="529"/>
                    <a:pt x="81" y="725"/>
                  </a:cubicBezTo>
                  <a:cubicBezTo>
                    <a:pt x="27" y="903"/>
                    <a:pt x="0" y="1100"/>
                    <a:pt x="54" y="1287"/>
                  </a:cubicBezTo>
                  <a:cubicBezTo>
                    <a:pt x="116" y="1537"/>
                    <a:pt x="312" y="1724"/>
                    <a:pt x="544" y="1831"/>
                  </a:cubicBezTo>
                  <a:cubicBezTo>
                    <a:pt x="607" y="1858"/>
                    <a:pt x="678" y="1885"/>
                    <a:pt x="741" y="1911"/>
                  </a:cubicBezTo>
                  <a:cubicBezTo>
                    <a:pt x="1124" y="2063"/>
                    <a:pt x="1508" y="2224"/>
                    <a:pt x="1892" y="2375"/>
                  </a:cubicBezTo>
                  <a:cubicBezTo>
                    <a:pt x="2454" y="2607"/>
                    <a:pt x="3016" y="2830"/>
                    <a:pt x="3569" y="3053"/>
                  </a:cubicBezTo>
                  <a:cubicBezTo>
                    <a:pt x="3926" y="3205"/>
                    <a:pt x="4282" y="3348"/>
                    <a:pt x="4630" y="3490"/>
                  </a:cubicBezTo>
                  <a:cubicBezTo>
                    <a:pt x="4690" y="3513"/>
                    <a:pt x="4748" y="3524"/>
                    <a:pt x="4803" y="3524"/>
                  </a:cubicBezTo>
                  <a:cubicBezTo>
                    <a:pt x="5007" y="3524"/>
                    <a:pt x="5180" y="3381"/>
                    <a:pt x="5264" y="3178"/>
                  </a:cubicBezTo>
                  <a:cubicBezTo>
                    <a:pt x="5362" y="2955"/>
                    <a:pt x="5451" y="2723"/>
                    <a:pt x="5540" y="2500"/>
                  </a:cubicBezTo>
                  <a:cubicBezTo>
                    <a:pt x="5565" y="2435"/>
                    <a:pt x="5589" y="2369"/>
                    <a:pt x="5621" y="2303"/>
                  </a:cubicBezTo>
                  <a:lnTo>
                    <a:pt x="5621" y="2303"/>
                  </a:lnTo>
                  <a:cubicBezTo>
                    <a:pt x="5624" y="2298"/>
                    <a:pt x="5627" y="2292"/>
                    <a:pt x="5629" y="2286"/>
                  </a:cubicBezTo>
                  <a:lnTo>
                    <a:pt x="5629" y="2286"/>
                  </a:lnTo>
                  <a:cubicBezTo>
                    <a:pt x="5629" y="2286"/>
                    <a:pt x="5629" y="2286"/>
                    <a:pt x="5629" y="2286"/>
                  </a:cubicBezTo>
                  <a:cubicBezTo>
                    <a:pt x="5710" y="2072"/>
                    <a:pt x="5629" y="1822"/>
                    <a:pt x="5406" y="1733"/>
                  </a:cubicBezTo>
                  <a:cubicBezTo>
                    <a:pt x="5389" y="1724"/>
                    <a:pt x="5371" y="1715"/>
                    <a:pt x="5344" y="1706"/>
                  </a:cubicBezTo>
                  <a:cubicBezTo>
                    <a:pt x="5201" y="1644"/>
                    <a:pt x="5067" y="1590"/>
                    <a:pt x="4925" y="1528"/>
                  </a:cubicBezTo>
                  <a:cubicBezTo>
                    <a:pt x="4407" y="1323"/>
                    <a:pt x="3881" y="1108"/>
                    <a:pt x="3363" y="903"/>
                  </a:cubicBezTo>
                  <a:cubicBezTo>
                    <a:pt x="2855" y="689"/>
                    <a:pt x="2346" y="484"/>
                    <a:pt x="1838" y="279"/>
                  </a:cubicBezTo>
                  <a:cubicBezTo>
                    <a:pt x="1695" y="225"/>
                    <a:pt x="1561" y="172"/>
                    <a:pt x="1428" y="109"/>
                  </a:cubicBezTo>
                  <a:cubicBezTo>
                    <a:pt x="1410" y="109"/>
                    <a:pt x="1401" y="100"/>
                    <a:pt x="1383" y="100"/>
                  </a:cubicBezTo>
                  <a:cubicBezTo>
                    <a:pt x="1377" y="94"/>
                    <a:pt x="1376" y="92"/>
                    <a:pt x="1378" y="92"/>
                  </a:cubicBezTo>
                  <a:lnTo>
                    <a:pt x="1378" y="92"/>
                  </a:lnTo>
                  <a:cubicBezTo>
                    <a:pt x="1381" y="92"/>
                    <a:pt x="1395" y="100"/>
                    <a:pt x="1401" y="100"/>
                  </a:cubicBezTo>
                  <a:cubicBezTo>
                    <a:pt x="1356" y="65"/>
                    <a:pt x="1276" y="47"/>
                    <a:pt x="1214" y="38"/>
                  </a:cubicBezTo>
                  <a:cubicBezTo>
                    <a:pt x="1127" y="13"/>
                    <a:pt x="1040"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68"/>
            <p:cNvSpPr/>
            <p:nvPr/>
          </p:nvSpPr>
          <p:spPr>
            <a:xfrm>
              <a:off x="-4729669" y="2890882"/>
              <a:ext cx="635794" cy="876620"/>
            </a:xfrm>
            <a:custGeom>
              <a:avLst/>
              <a:gdLst/>
              <a:ahLst/>
              <a:cxnLst/>
              <a:rect l="l" t="t" r="r" b="b"/>
              <a:pathLst>
                <a:path w="19217" h="26496" extrusionOk="0">
                  <a:moveTo>
                    <a:pt x="7414" y="0"/>
                  </a:moveTo>
                  <a:lnTo>
                    <a:pt x="7414" y="12320"/>
                  </a:lnTo>
                  <a:lnTo>
                    <a:pt x="750" y="23623"/>
                  </a:lnTo>
                  <a:cubicBezTo>
                    <a:pt x="1" y="24890"/>
                    <a:pt x="920" y="26496"/>
                    <a:pt x="2392" y="26496"/>
                  </a:cubicBezTo>
                  <a:lnTo>
                    <a:pt x="16790" y="26496"/>
                  </a:lnTo>
                  <a:cubicBezTo>
                    <a:pt x="18289" y="26496"/>
                    <a:pt x="19217" y="24854"/>
                    <a:pt x="18440" y="23579"/>
                  </a:cubicBezTo>
                  <a:lnTo>
                    <a:pt x="11660" y="12320"/>
                  </a:lnTo>
                  <a:lnTo>
                    <a:pt x="116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68"/>
            <p:cNvSpPr/>
            <p:nvPr/>
          </p:nvSpPr>
          <p:spPr>
            <a:xfrm>
              <a:off x="-4725533" y="2887342"/>
              <a:ext cx="627225" cy="883700"/>
            </a:xfrm>
            <a:custGeom>
              <a:avLst/>
              <a:gdLst/>
              <a:ahLst/>
              <a:cxnLst/>
              <a:rect l="l" t="t" r="r" b="b"/>
              <a:pathLst>
                <a:path w="18958" h="26710" extrusionOk="0">
                  <a:moveTo>
                    <a:pt x="11634" y="12365"/>
                  </a:moveTo>
                  <a:lnTo>
                    <a:pt x="11634" y="12365"/>
                  </a:lnTo>
                  <a:cubicBezTo>
                    <a:pt x="11639" y="12365"/>
                    <a:pt x="11642" y="12375"/>
                    <a:pt x="11644" y="12387"/>
                  </a:cubicBezTo>
                  <a:lnTo>
                    <a:pt x="11644" y="12387"/>
                  </a:lnTo>
                  <a:cubicBezTo>
                    <a:pt x="11639" y="12376"/>
                    <a:pt x="11634" y="12365"/>
                    <a:pt x="11634" y="12365"/>
                  </a:cubicBezTo>
                  <a:close/>
                  <a:moveTo>
                    <a:pt x="11428" y="223"/>
                  </a:moveTo>
                  <a:lnTo>
                    <a:pt x="11428" y="2409"/>
                  </a:lnTo>
                  <a:lnTo>
                    <a:pt x="11428" y="7217"/>
                  </a:lnTo>
                  <a:lnTo>
                    <a:pt x="11428" y="11446"/>
                  </a:lnTo>
                  <a:cubicBezTo>
                    <a:pt x="11428" y="11758"/>
                    <a:pt x="11420" y="12070"/>
                    <a:pt x="11428" y="12374"/>
                  </a:cubicBezTo>
                  <a:cubicBezTo>
                    <a:pt x="11428" y="12517"/>
                    <a:pt x="11535" y="12641"/>
                    <a:pt x="11607" y="12757"/>
                  </a:cubicBezTo>
                  <a:cubicBezTo>
                    <a:pt x="12196" y="13730"/>
                    <a:pt x="12776" y="14702"/>
                    <a:pt x="13364" y="15675"/>
                  </a:cubicBezTo>
                  <a:cubicBezTo>
                    <a:pt x="14221" y="17093"/>
                    <a:pt x="15068" y="18511"/>
                    <a:pt x="15925" y="19930"/>
                  </a:cubicBezTo>
                  <a:cubicBezTo>
                    <a:pt x="16576" y="21018"/>
                    <a:pt x="17236" y="22107"/>
                    <a:pt x="17887" y="23195"/>
                  </a:cubicBezTo>
                  <a:cubicBezTo>
                    <a:pt x="18003" y="23373"/>
                    <a:pt x="18110" y="23552"/>
                    <a:pt x="18217" y="23739"/>
                  </a:cubicBezTo>
                  <a:cubicBezTo>
                    <a:pt x="18753" y="24649"/>
                    <a:pt x="18405" y="25844"/>
                    <a:pt x="17450" y="26308"/>
                  </a:cubicBezTo>
                  <a:cubicBezTo>
                    <a:pt x="17102" y="26487"/>
                    <a:pt x="16728" y="26487"/>
                    <a:pt x="16353" y="26487"/>
                  </a:cubicBezTo>
                  <a:lnTo>
                    <a:pt x="2579" y="26487"/>
                  </a:lnTo>
                  <a:cubicBezTo>
                    <a:pt x="2186" y="26487"/>
                    <a:pt x="1812" y="26478"/>
                    <a:pt x="1455" y="26299"/>
                  </a:cubicBezTo>
                  <a:cubicBezTo>
                    <a:pt x="536" y="25827"/>
                    <a:pt x="215" y="24667"/>
                    <a:pt x="723" y="23784"/>
                  </a:cubicBezTo>
                  <a:cubicBezTo>
                    <a:pt x="1107" y="23124"/>
                    <a:pt x="1490" y="22481"/>
                    <a:pt x="1874" y="21830"/>
                  </a:cubicBezTo>
                  <a:cubicBezTo>
                    <a:pt x="2686" y="20456"/>
                    <a:pt x="3489" y="19091"/>
                    <a:pt x="4301" y="17726"/>
                  </a:cubicBezTo>
                  <a:cubicBezTo>
                    <a:pt x="5059" y="16433"/>
                    <a:pt x="5817" y="15148"/>
                    <a:pt x="6575" y="13855"/>
                  </a:cubicBezTo>
                  <a:cubicBezTo>
                    <a:pt x="6798" y="13480"/>
                    <a:pt x="7021" y="13105"/>
                    <a:pt x="7244" y="12731"/>
                  </a:cubicBezTo>
                  <a:cubicBezTo>
                    <a:pt x="7307" y="12615"/>
                    <a:pt x="7405" y="12508"/>
                    <a:pt x="7405" y="12365"/>
                  </a:cubicBezTo>
                  <a:lnTo>
                    <a:pt x="7405" y="9501"/>
                  </a:lnTo>
                  <a:lnTo>
                    <a:pt x="7405" y="4595"/>
                  </a:lnTo>
                  <a:lnTo>
                    <a:pt x="7405" y="705"/>
                  </a:lnTo>
                  <a:lnTo>
                    <a:pt x="7405" y="223"/>
                  </a:lnTo>
                  <a:close/>
                  <a:moveTo>
                    <a:pt x="7289" y="0"/>
                  </a:moveTo>
                  <a:cubicBezTo>
                    <a:pt x="7236" y="0"/>
                    <a:pt x="7182" y="45"/>
                    <a:pt x="7182" y="107"/>
                  </a:cubicBezTo>
                  <a:lnTo>
                    <a:pt x="7182" y="2436"/>
                  </a:lnTo>
                  <a:lnTo>
                    <a:pt x="7182" y="7298"/>
                  </a:lnTo>
                  <a:lnTo>
                    <a:pt x="7182" y="11500"/>
                  </a:lnTo>
                  <a:lnTo>
                    <a:pt x="7182" y="12097"/>
                  </a:lnTo>
                  <a:cubicBezTo>
                    <a:pt x="7182" y="12194"/>
                    <a:pt x="7173" y="12291"/>
                    <a:pt x="7182" y="12388"/>
                  </a:cubicBezTo>
                  <a:lnTo>
                    <a:pt x="7182" y="12388"/>
                  </a:lnTo>
                  <a:cubicBezTo>
                    <a:pt x="7183" y="12380"/>
                    <a:pt x="7187" y="12373"/>
                    <a:pt x="7195" y="12373"/>
                  </a:cubicBezTo>
                  <a:cubicBezTo>
                    <a:pt x="7197" y="12373"/>
                    <a:pt x="7198" y="12373"/>
                    <a:pt x="7200" y="12374"/>
                  </a:cubicBezTo>
                  <a:cubicBezTo>
                    <a:pt x="7195" y="12374"/>
                    <a:pt x="7189" y="12383"/>
                    <a:pt x="7182" y="12393"/>
                  </a:cubicBezTo>
                  <a:lnTo>
                    <a:pt x="7182" y="12393"/>
                  </a:lnTo>
                  <a:cubicBezTo>
                    <a:pt x="7182" y="12392"/>
                    <a:pt x="7182" y="12392"/>
                    <a:pt x="7182" y="12392"/>
                  </a:cubicBezTo>
                  <a:cubicBezTo>
                    <a:pt x="7182" y="12391"/>
                    <a:pt x="7182" y="12389"/>
                    <a:pt x="7182" y="12388"/>
                  </a:cubicBezTo>
                  <a:lnTo>
                    <a:pt x="7182" y="12388"/>
                  </a:lnTo>
                  <a:cubicBezTo>
                    <a:pt x="7181" y="12390"/>
                    <a:pt x="7181" y="12392"/>
                    <a:pt x="7181" y="12394"/>
                  </a:cubicBezTo>
                  <a:lnTo>
                    <a:pt x="7181" y="12394"/>
                  </a:lnTo>
                  <a:cubicBezTo>
                    <a:pt x="7181" y="12394"/>
                    <a:pt x="7182" y="12393"/>
                    <a:pt x="7182" y="12393"/>
                  </a:cubicBezTo>
                  <a:lnTo>
                    <a:pt x="7182" y="12393"/>
                  </a:lnTo>
                  <a:cubicBezTo>
                    <a:pt x="7184" y="12411"/>
                    <a:pt x="7184" y="12418"/>
                    <a:pt x="7183" y="12418"/>
                  </a:cubicBezTo>
                  <a:cubicBezTo>
                    <a:pt x="7182" y="12418"/>
                    <a:pt x="7180" y="12406"/>
                    <a:pt x="7181" y="12394"/>
                  </a:cubicBezTo>
                  <a:lnTo>
                    <a:pt x="7181" y="12394"/>
                  </a:lnTo>
                  <a:cubicBezTo>
                    <a:pt x="7175" y="12404"/>
                    <a:pt x="7168" y="12414"/>
                    <a:pt x="7164" y="12418"/>
                  </a:cubicBezTo>
                  <a:cubicBezTo>
                    <a:pt x="7111" y="12517"/>
                    <a:pt x="7048" y="12615"/>
                    <a:pt x="6995" y="12713"/>
                  </a:cubicBezTo>
                  <a:cubicBezTo>
                    <a:pt x="6388" y="13739"/>
                    <a:pt x="5790" y="14756"/>
                    <a:pt x="5184" y="15773"/>
                  </a:cubicBezTo>
                  <a:cubicBezTo>
                    <a:pt x="4336" y="17218"/>
                    <a:pt x="3489" y="18654"/>
                    <a:pt x="2641" y="20099"/>
                  </a:cubicBezTo>
                  <a:cubicBezTo>
                    <a:pt x="2017" y="21152"/>
                    <a:pt x="1401" y="22205"/>
                    <a:pt x="777" y="23257"/>
                  </a:cubicBezTo>
                  <a:cubicBezTo>
                    <a:pt x="634" y="23498"/>
                    <a:pt x="473" y="23739"/>
                    <a:pt x="366" y="24007"/>
                  </a:cubicBezTo>
                  <a:cubicBezTo>
                    <a:pt x="1" y="24997"/>
                    <a:pt x="518" y="26148"/>
                    <a:pt x="1481" y="26558"/>
                  </a:cubicBezTo>
                  <a:cubicBezTo>
                    <a:pt x="1847" y="26710"/>
                    <a:pt x="2213" y="26710"/>
                    <a:pt x="2597" y="26710"/>
                  </a:cubicBezTo>
                  <a:lnTo>
                    <a:pt x="16397" y="26710"/>
                  </a:lnTo>
                  <a:cubicBezTo>
                    <a:pt x="16835" y="26710"/>
                    <a:pt x="17254" y="26674"/>
                    <a:pt x="17655" y="26460"/>
                  </a:cubicBezTo>
                  <a:cubicBezTo>
                    <a:pt x="18583" y="25952"/>
                    <a:pt x="18958" y="24765"/>
                    <a:pt x="18512" y="23810"/>
                  </a:cubicBezTo>
                  <a:cubicBezTo>
                    <a:pt x="18405" y="23587"/>
                    <a:pt x="18262" y="23382"/>
                    <a:pt x="18137" y="23168"/>
                  </a:cubicBezTo>
                  <a:cubicBezTo>
                    <a:pt x="17869" y="22731"/>
                    <a:pt x="17611" y="22294"/>
                    <a:pt x="17343" y="21857"/>
                  </a:cubicBezTo>
                  <a:cubicBezTo>
                    <a:pt x="16531" y="20501"/>
                    <a:pt x="15719" y="19154"/>
                    <a:pt x="14908" y="17807"/>
                  </a:cubicBezTo>
                  <a:cubicBezTo>
                    <a:pt x="14114" y="16495"/>
                    <a:pt x="13329" y="15184"/>
                    <a:pt x="12544" y="13873"/>
                  </a:cubicBezTo>
                  <a:cubicBezTo>
                    <a:pt x="12303" y="13480"/>
                    <a:pt x="12062" y="13079"/>
                    <a:pt x="11821" y="12677"/>
                  </a:cubicBezTo>
                  <a:cubicBezTo>
                    <a:pt x="11767" y="12588"/>
                    <a:pt x="11714" y="12490"/>
                    <a:pt x="11651" y="12409"/>
                  </a:cubicBezTo>
                  <a:cubicBezTo>
                    <a:pt x="11651" y="12408"/>
                    <a:pt x="11651" y="12405"/>
                    <a:pt x="11650" y="12401"/>
                  </a:cubicBezTo>
                  <a:lnTo>
                    <a:pt x="11650" y="12401"/>
                  </a:lnTo>
                  <a:cubicBezTo>
                    <a:pt x="11650" y="12396"/>
                    <a:pt x="11651" y="12390"/>
                    <a:pt x="11651" y="12383"/>
                  </a:cubicBezTo>
                  <a:cubicBezTo>
                    <a:pt x="11660" y="12070"/>
                    <a:pt x="11651" y="11749"/>
                    <a:pt x="11651" y="11446"/>
                  </a:cubicBezTo>
                  <a:lnTo>
                    <a:pt x="11651" y="9590"/>
                  </a:lnTo>
                  <a:lnTo>
                    <a:pt x="11651" y="4639"/>
                  </a:lnTo>
                  <a:lnTo>
                    <a:pt x="11651" y="705"/>
                  </a:lnTo>
                  <a:lnTo>
                    <a:pt x="11651" y="107"/>
                  </a:lnTo>
                  <a:cubicBezTo>
                    <a:pt x="11651" y="36"/>
                    <a:pt x="11596" y="0"/>
                    <a:pt x="11540" y="0"/>
                  </a:cubicBezTo>
                  <a:cubicBezTo>
                    <a:pt x="11539" y="0"/>
                    <a:pt x="11538" y="0"/>
                    <a:pt x="11538" y="0"/>
                  </a:cubicBezTo>
                  <a:lnTo>
                    <a:pt x="11538" y="0"/>
                  </a:lnTo>
                  <a:cubicBezTo>
                    <a:pt x="11537" y="0"/>
                    <a:pt x="11536" y="0"/>
                    <a:pt x="1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68"/>
            <p:cNvSpPr/>
            <p:nvPr/>
          </p:nvSpPr>
          <p:spPr>
            <a:xfrm>
              <a:off x="-4676534" y="2888797"/>
              <a:ext cx="533066" cy="846546"/>
            </a:xfrm>
            <a:custGeom>
              <a:avLst/>
              <a:gdLst/>
              <a:ahLst/>
              <a:cxnLst/>
              <a:rect l="l" t="t" r="r" b="b"/>
              <a:pathLst>
                <a:path w="16112" h="25587" extrusionOk="0">
                  <a:moveTo>
                    <a:pt x="9198" y="1"/>
                  </a:moveTo>
                  <a:lnTo>
                    <a:pt x="6709" y="46"/>
                  </a:lnTo>
                  <a:lnTo>
                    <a:pt x="6709" y="13106"/>
                  </a:lnTo>
                  <a:lnTo>
                    <a:pt x="571" y="23383"/>
                  </a:lnTo>
                  <a:cubicBezTo>
                    <a:pt x="0" y="24355"/>
                    <a:pt x="170" y="25586"/>
                    <a:pt x="1829" y="25586"/>
                  </a:cubicBezTo>
                  <a:lnTo>
                    <a:pt x="14256" y="25586"/>
                  </a:lnTo>
                  <a:cubicBezTo>
                    <a:pt x="15933" y="25586"/>
                    <a:pt x="16112" y="24329"/>
                    <a:pt x="15514" y="23347"/>
                  </a:cubicBezTo>
                  <a:lnTo>
                    <a:pt x="9198" y="13043"/>
                  </a:lnTo>
                  <a:lnTo>
                    <a:pt x="9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68"/>
            <p:cNvSpPr/>
            <p:nvPr/>
          </p:nvSpPr>
          <p:spPr>
            <a:xfrm>
              <a:off x="-4680968" y="2885257"/>
              <a:ext cx="534852" cy="853626"/>
            </a:xfrm>
            <a:custGeom>
              <a:avLst/>
              <a:gdLst/>
              <a:ahLst/>
              <a:cxnLst/>
              <a:rect l="l" t="t" r="r" b="b"/>
              <a:pathLst>
                <a:path w="16166" h="25801" extrusionOk="0">
                  <a:moveTo>
                    <a:pt x="9454" y="13137"/>
                  </a:moveTo>
                  <a:cubicBezTo>
                    <a:pt x="9454" y="13138"/>
                    <a:pt x="9454" y="13138"/>
                    <a:pt x="9454" y="13138"/>
                  </a:cubicBezTo>
                  <a:lnTo>
                    <a:pt x="9454" y="13138"/>
                  </a:lnTo>
                  <a:cubicBezTo>
                    <a:pt x="9454" y="13139"/>
                    <a:pt x="9454" y="13139"/>
                    <a:pt x="9454" y="13139"/>
                  </a:cubicBezTo>
                  <a:lnTo>
                    <a:pt x="9454" y="13139"/>
                  </a:lnTo>
                  <a:cubicBezTo>
                    <a:pt x="9454" y="13138"/>
                    <a:pt x="9454" y="13138"/>
                    <a:pt x="9454" y="13137"/>
                  </a:cubicBezTo>
                  <a:close/>
                  <a:moveTo>
                    <a:pt x="9225" y="224"/>
                  </a:moveTo>
                  <a:lnTo>
                    <a:pt x="9225" y="2142"/>
                  </a:lnTo>
                  <a:lnTo>
                    <a:pt x="9225" y="6620"/>
                  </a:lnTo>
                  <a:lnTo>
                    <a:pt x="9225" y="11081"/>
                  </a:lnTo>
                  <a:lnTo>
                    <a:pt x="9225" y="12571"/>
                  </a:lnTo>
                  <a:cubicBezTo>
                    <a:pt x="9225" y="12758"/>
                    <a:pt x="9198" y="12963"/>
                    <a:pt x="9225" y="13150"/>
                  </a:cubicBezTo>
                  <a:cubicBezTo>
                    <a:pt x="9234" y="13213"/>
                    <a:pt x="9270" y="13266"/>
                    <a:pt x="9305" y="13320"/>
                  </a:cubicBezTo>
                  <a:cubicBezTo>
                    <a:pt x="9377" y="13436"/>
                    <a:pt x="9448" y="13552"/>
                    <a:pt x="9519" y="13677"/>
                  </a:cubicBezTo>
                  <a:lnTo>
                    <a:pt x="10313" y="14961"/>
                  </a:lnTo>
                  <a:cubicBezTo>
                    <a:pt x="11107" y="16255"/>
                    <a:pt x="11901" y="17557"/>
                    <a:pt x="12695" y="18851"/>
                  </a:cubicBezTo>
                  <a:cubicBezTo>
                    <a:pt x="13436" y="20046"/>
                    <a:pt x="14167" y="21242"/>
                    <a:pt x="14899" y="22446"/>
                  </a:cubicBezTo>
                  <a:cubicBezTo>
                    <a:pt x="15095" y="22758"/>
                    <a:pt x="15291" y="23071"/>
                    <a:pt x="15479" y="23383"/>
                  </a:cubicBezTo>
                  <a:cubicBezTo>
                    <a:pt x="15720" y="23775"/>
                    <a:pt x="15925" y="24230"/>
                    <a:pt x="15827" y="24703"/>
                  </a:cubicBezTo>
                  <a:cubicBezTo>
                    <a:pt x="15667" y="25489"/>
                    <a:pt x="14860" y="25589"/>
                    <a:pt x="14120" y="25589"/>
                  </a:cubicBezTo>
                  <a:cubicBezTo>
                    <a:pt x="13869" y="25589"/>
                    <a:pt x="13626" y="25577"/>
                    <a:pt x="13418" y="25577"/>
                  </a:cubicBezTo>
                  <a:lnTo>
                    <a:pt x="2044" y="25577"/>
                  </a:lnTo>
                  <a:cubicBezTo>
                    <a:pt x="1446" y="25577"/>
                    <a:pt x="723" y="25435"/>
                    <a:pt x="554" y="24775"/>
                  </a:cubicBezTo>
                  <a:cubicBezTo>
                    <a:pt x="438" y="24302"/>
                    <a:pt x="634" y="23829"/>
                    <a:pt x="875" y="23427"/>
                  </a:cubicBezTo>
                  <a:cubicBezTo>
                    <a:pt x="1383" y="22571"/>
                    <a:pt x="1892" y="21715"/>
                    <a:pt x="2409" y="20858"/>
                  </a:cubicBezTo>
                  <a:cubicBezTo>
                    <a:pt x="3212" y="19511"/>
                    <a:pt x="4024" y="18155"/>
                    <a:pt x="4827" y="16808"/>
                  </a:cubicBezTo>
                  <a:cubicBezTo>
                    <a:pt x="5451" y="15773"/>
                    <a:pt x="6067" y="14729"/>
                    <a:pt x="6683" y="13695"/>
                  </a:cubicBezTo>
                  <a:cubicBezTo>
                    <a:pt x="6754" y="13588"/>
                    <a:pt x="6816" y="13472"/>
                    <a:pt x="6888" y="13365"/>
                  </a:cubicBezTo>
                  <a:cubicBezTo>
                    <a:pt x="6914" y="13311"/>
                    <a:pt x="6950" y="13266"/>
                    <a:pt x="6959" y="13213"/>
                  </a:cubicBezTo>
                  <a:cubicBezTo>
                    <a:pt x="6977" y="13008"/>
                    <a:pt x="6959" y="12785"/>
                    <a:pt x="6959" y="12580"/>
                  </a:cubicBezTo>
                  <a:lnTo>
                    <a:pt x="6959" y="8940"/>
                  </a:lnTo>
                  <a:lnTo>
                    <a:pt x="6959" y="4185"/>
                  </a:lnTo>
                  <a:lnTo>
                    <a:pt x="6959" y="679"/>
                  </a:lnTo>
                  <a:lnTo>
                    <a:pt x="6959" y="266"/>
                  </a:lnTo>
                  <a:lnTo>
                    <a:pt x="6959" y="266"/>
                  </a:lnTo>
                  <a:cubicBezTo>
                    <a:pt x="7644" y="250"/>
                    <a:pt x="8336" y="241"/>
                    <a:pt x="9020" y="224"/>
                  </a:cubicBezTo>
                  <a:close/>
                  <a:moveTo>
                    <a:pt x="9332" y="1"/>
                  </a:moveTo>
                  <a:cubicBezTo>
                    <a:pt x="8609" y="10"/>
                    <a:pt x="7878" y="28"/>
                    <a:pt x="7155" y="37"/>
                  </a:cubicBezTo>
                  <a:cubicBezTo>
                    <a:pt x="7048" y="37"/>
                    <a:pt x="6950" y="46"/>
                    <a:pt x="6843" y="46"/>
                  </a:cubicBezTo>
                  <a:cubicBezTo>
                    <a:pt x="6781" y="46"/>
                    <a:pt x="6736" y="90"/>
                    <a:pt x="6736" y="153"/>
                  </a:cubicBezTo>
                  <a:lnTo>
                    <a:pt x="6736" y="2204"/>
                  </a:lnTo>
                  <a:lnTo>
                    <a:pt x="6736" y="6710"/>
                  </a:lnTo>
                  <a:lnTo>
                    <a:pt x="6736" y="11206"/>
                  </a:lnTo>
                  <a:lnTo>
                    <a:pt x="6736" y="12669"/>
                  </a:lnTo>
                  <a:lnTo>
                    <a:pt x="6736" y="13079"/>
                  </a:lnTo>
                  <a:cubicBezTo>
                    <a:pt x="6736" y="13110"/>
                    <a:pt x="6729" y="13141"/>
                    <a:pt x="6733" y="13166"/>
                  </a:cubicBezTo>
                  <a:lnTo>
                    <a:pt x="6733" y="13166"/>
                  </a:lnTo>
                  <a:cubicBezTo>
                    <a:pt x="6735" y="13162"/>
                    <a:pt x="6738" y="13159"/>
                    <a:pt x="6742" y="13159"/>
                  </a:cubicBezTo>
                  <a:cubicBezTo>
                    <a:pt x="6743" y="13159"/>
                    <a:pt x="6744" y="13159"/>
                    <a:pt x="6745" y="13159"/>
                  </a:cubicBezTo>
                  <a:cubicBezTo>
                    <a:pt x="6743" y="13159"/>
                    <a:pt x="6740" y="13164"/>
                    <a:pt x="6735" y="13172"/>
                  </a:cubicBezTo>
                  <a:lnTo>
                    <a:pt x="6735" y="13172"/>
                  </a:lnTo>
                  <a:cubicBezTo>
                    <a:pt x="6734" y="13170"/>
                    <a:pt x="6734" y="13168"/>
                    <a:pt x="6733" y="13166"/>
                  </a:cubicBezTo>
                  <a:lnTo>
                    <a:pt x="6733" y="13166"/>
                  </a:lnTo>
                  <a:cubicBezTo>
                    <a:pt x="6732" y="13169"/>
                    <a:pt x="6731" y="13174"/>
                    <a:pt x="6730" y="13179"/>
                  </a:cubicBezTo>
                  <a:lnTo>
                    <a:pt x="6730" y="13179"/>
                  </a:lnTo>
                  <a:cubicBezTo>
                    <a:pt x="6732" y="13176"/>
                    <a:pt x="6733" y="13174"/>
                    <a:pt x="6735" y="13172"/>
                  </a:cubicBezTo>
                  <a:lnTo>
                    <a:pt x="6735" y="13172"/>
                  </a:lnTo>
                  <a:cubicBezTo>
                    <a:pt x="6735" y="13174"/>
                    <a:pt x="6735" y="13176"/>
                    <a:pt x="6736" y="13177"/>
                  </a:cubicBezTo>
                  <a:cubicBezTo>
                    <a:pt x="6736" y="13196"/>
                    <a:pt x="6735" y="13203"/>
                    <a:pt x="6733" y="13203"/>
                  </a:cubicBezTo>
                  <a:cubicBezTo>
                    <a:pt x="6731" y="13203"/>
                    <a:pt x="6729" y="13190"/>
                    <a:pt x="6730" y="13179"/>
                  </a:cubicBezTo>
                  <a:lnTo>
                    <a:pt x="6730" y="13179"/>
                  </a:lnTo>
                  <a:cubicBezTo>
                    <a:pt x="6707" y="13218"/>
                    <a:pt x="6663" y="13304"/>
                    <a:pt x="6656" y="13311"/>
                  </a:cubicBezTo>
                  <a:cubicBezTo>
                    <a:pt x="6575" y="13445"/>
                    <a:pt x="6495" y="13579"/>
                    <a:pt x="6415" y="13712"/>
                  </a:cubicBezTo>
                  <a:cubicBezTo>
                    <a:pt x="6138" y="14176"/>
                    <a:pt x="5862" y="14631"/>
                    <a:pt x="5594" y="15095"/>
                  </a:cubicBezTo>
                  <a:cubicBezTo>
                    <a:pt x="4800" y="16424"/>
                    <a:pt x="4006" y="17754"/>
                    <a:pt x="3212" y="19083"/>
                  </a:cubicBezTo>
                  <a:cubicBezTo>
                    <a:pt x="2516" y="20252"/>
                    <a:pt x="1812" y="21420"/>
                    <a:pt x="1116" y="22589"/>
                  </a:cubicBezTo>
                  <a:cubicBezTo>
                    <a:pt x="688" y="23311"/>
                    <a:pt x="1" y="24204"/>
                    <a:pt x="429" y="25069"/>
                  </a:cubicBezTo>
                  <a:cubicBezTo>
                    <a:pt x="723" y="25676"/>
                    <a:pt x="1437" y="25800"/>
                    <a:pt x="2044" y="25800"/>
                  </a:cubicBezTo>
                  <a:lnTo>
                    <a:pt x="14355" y="25800"/>
                  </a:lnTo>
                  <a:cubicBezTo>
                    <a:pt x="15042" y="25800"/>
                    <a:pt x="15827" y="25577"/>
                    <a:pt x="16023" y="24828"/>
                  </a:cubicBezTo>
                  <a:cubicBezTo>
                    <a:pt x="16166" y="24302"/>
                    <a:pt x="15969" y="23766"/>
                    <a:pt x="15702" y="23320"/>
                  </a:cubicBezTo>
                  <a:cubicBezTo>
                    <a:pt x="15202" y="22500"/>
                    <a:pt x="14694" y="21688"/>
                    <a:pt x="14194" y="20867"/>
                  </a:cubicBezTo>
                  <a:cubicBezTo>
                    <a:pt x="13364" y="19520"/>
                    <a:pt x="12544" y="18164"/>
                    <a:pt x="11714" y="16817"/>
                  </a:cubicBezTo>
                  <a:cubicBezTo>
                    <a:pt x="11054" y="15746"/>
                    <a:pt x="10403" y="14676"/>
                    <a:pt x="9742" y="13614"/>
                  </a:cubicBezTo>
                  <a:cubicBezTo>
                    <a:pt x="9671" y="13489"/>
                    <a:pt x="9591" y="13356"/>
                    <a:pt x="9510" y="13231"/>
                  </a:cubicBezTo>
                  <a:cubicBezTo>
                    <a:pt x="9494" y="13198"/>
                    <a:pt x="9478" y="13165"/>
                    <a:pt x="9454" y="13139"/>
                  </a:cubicBezTo>
                  <a:lnTo>
                    <a:pt x="9454" y="13139"/>
                  </a:lnTo>
                  <a:cubicBezTo>
                    <a:pt x="9455" y="13144"/>
                    <a:pt x="9453" y="13149"/>
                    <a:pt x="9448" y="13150"/>
                  </a:cubicBezTo>
                  <a:cubicBezTo>
                    <a:pt x="9450" y="13150"/>
                    <a:pt x="9452" y="13146"/>
                    <a:pt x="9454" y="13138"/>
                  </a:cubicBezTo>
                  <a:lnTo>
                    <a:pt x="9454" y="13138"/>
                  </a:lnTo>
                  <a:cubicBezTo>
                    <a:pt x="9452" y="13136"/>
                    <a:pt x="9450" y="13135"/>
                    <a:pt x="9448" y="13133"/>
                  </a:cubicBezTo>
                  <a:cubicBezTo>
                    <a:pt x="9435" y="13111"/>
                    <a:pt x="9432" y="13103"/>
                    <a:pt x="9433" y="13103"/>
                  </a:cubicBezTo>
                  <a:lnTo>
                    <a:pt x="9433" y="13103"/>
                  </a:lnTo>
                  <a:cubicBezTo>
                    <a:pt x="9436" y="13103"/>
                    <a:pt x="9451" y="13123"/>
                    <a:pt x="9454" y="13137"/>
                  </a:cubicBezTo>
                  <a:lnTo>
                    <a:pt x="9454" y="13137"/>
                  </a:lnTo>
                  <a:cubicBezTo>
                    <a:pt x="9470" y="13054"/>
                    <a:pt x="9448" y="12612"/>
                    <a:pt x="9448" y="12580"/>
                  </a:cubicBezTo>
                  <a:lnTo>
                    <a:pt x="9448" y="8975"/>
                  </a:lnTo>
                  <a:lnTo>
                    <a:pt x="9448" y="4167"/>
                  </a:lnTo>
                  <a:lnTo>
                    <a:pt x="9448" y="643"/>
                  </a:lnTo>
                  <a:lnTo>
                    <a:pt x="9448" y="108"/>
                  </a:lnTo>
                  <a:cubicBezTo>
                    <a:pt x="9448" y="37"/>
                    <a:pt x="9392" y="1"/>
                    <a:pt x="9337" y="1"/>
                  </a:cubicBezTo>
                  <a:cubicBezTo>
                    <a:pt x="9336" y="1"/>
                    <a:pt x="9335" y="1"/>
                    <a:pt x="9334" y="1"/>
                  </a:cubicBezTo>
                  <a:lnTo>
                    <a:pt x="9334" y="1"/>
                  </a:lnTo>
                  <a:cubicBezTo>
                    <a:pt x="9334" y="1"/>
                    <a:pt x="9333" y="1"/>
                    <a:pt x="9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68"/>
            <p:cNvSpPr/>
            <p:nvPr/>
          </p:nvSpPr>
          <p:spPr>
            <a:xfrm>
              <a:off x="-4594186" y="3601911"/>
              <a:ext cx="90951" cy="90918"/>
            </a:xfrm>
            <a:custGeom>
              <a:avLst/>
              <a:gdLst/>
              <a:ahLst/>
              <a:cxnLst/>
              <a:rect l="l" t="t" r="r" b="b"/>
              <a:pathLst>
                <a:path w="2749" h="2748" extrusionOk="0">
                  <a:moveTo>
                    <a:pt x="1374" y="0"/>
                  </a:moveTo>
                  <a:cubicBezTo>
                    <a:pt x="616" y="0"/>
                    <a:pt x="0" y="616"/>
                    <a:pt x="0" y="1374"/>
                  </a:cubicBezTo>
                  <a:cubicBezTo>
                    <a:pt x="0" y="2132"/>
                    <a:pt x="616" y="2748"/>
                    <a:pt x="1374" y="2748"/>
                  </a:cubicBezTo>
                  <a:cubicBezTo>
                    <a:pt x="2133" y="2748"/>
                    <a:pt x="2748" y="2132"/>
                    <a:pt x="2748" y="1374"/>
                  </a:cubicBezTo>
                  <a:cubicBezTo>
                    <a:pt x="2748" y="616"/>
                    <a:pt x="2133" y="0"/>
                    <a:pt x="137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68"/>
            <p:cNvSpPr/>
            <p:nvPr/>
          </p:nvSpPr>
          <p:spPr>
            <a:xfrm>
              <a:off x="-4499728" y="3536370"/>
              <a:ext cx="39570" cy="39867"/>
            </a:xfrm>
            <a:custGeom>
              <a:avLst/>
              <a:gdLst/>
              <a:ahLst/>
              <a:cxnLst/>
              <a:rect l="l" t="t" r="r" b="b"/>
              <a:pathLst>
                <a:path w="1196" h="1205" extrusionOk="0">
                  <a:moveTo>
                    <a:pt x="598" y="1"/>
                  </a:moveTo>
                  <a:cubicBezTo>
                    <a:pt x="268" y="1"/>
                    <a:pt x="0" y="268"/>
                    <a:pt x="0" y="607"/>
                  </a:cubicBezTo>
                  <a:cubicBezTo>
                    <a:pt x="0" y="937"/>
                    <a:pt x="268" y="1205"/>
                    <a:pt x="598" y="1205"/>
                  </a:cubicBezTo>
                  <a:cubicBezTo>
                    <a:pt x="928" y="1205"/>
                    <a:pt x="1196" y="937"/>
                    <a:pt x="1196" y="607"/>
                  </a:cubicBezTo>
                  <a:cubicBezTo>
                    <a:pt x="1196" y="268"/>
                    <a:pt x="928" y="1"/>
                    <a:pt x="5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68"/>
            <p:cNvSpPr/>
            <p:nvPr/>
          </p:nvSpPr>
          <p:spPr>
            <a:xfrm>
              <a:off x="-4317628" y="3636419"/>
              <a:ext cx="39570" cy="39603"/>
            </a:xfrm>
            <a:custGeom>
              <a:avLst/>
              <a:gdLst/>
              <a:ahLst/>
              <a:cxnLst/>
              <a:rect l="l" t="t" r="r" b="b"/>
              <a:pathLst>
                <a:path w="1196" h="1197" extrusionOk="0">
                  <a:moveTo>
                    <a:pt x="598" y="1"/>
                  </a:moveTo>
                  <a:cubicBezTo>
                    <a:pt x="268" y="1"/>
                    <a:pt x="0" y="268"/>
                    <a:pt x="0" y="599"/>
                  </a:cubicBezTo>
                  <a:cubicBezTo>
                    <a:pt x="0" y="929"/>
                    <a:pt x="268" y="1196"/>
                    <a:pt x="598" y="1196"/>
                  </a:cubicBezTo>
                  <a:cubicBezTo>
                    <a:pt x="928" y="1196"/>
                    <a:pt x="1196" y="929"/>
                    <a:pt x="1196" y="599"/>
                  </a:cubicBezTo>
                  <a:cubicBezTo>
                    <a:pt x="1196" y="268"/>
                    <a:pt x="928" y="1"/>
                    <a:pt x="5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68"/>
            <p:cNvSpPr/>
            <p:nvPr/>
          </p:nvSpPr>
          <p:spPr>
            <a:xfrm>
              <a:off x="-4431838" y="3012767"/>
              <a:ext cx="39570" cy="39603"/>
            </a:xfrm>
            <a:custGeom>
              <a:avLst/>
              <a:gdLst/>
              <a:ahLst/>
              <a:cxnLst/>
              <a:rect l="l" t="t" r="r" b="b"/>
              <a:pathLst>
                <a:path w="1196" h="1197" extrusionOk="0">
                  <a:moveTo>
                    <a:pt x="598" y="1"/>
                  </a:moveTo>
                  <a:cubicBezTo>
                    <a:pt x="268" y="1"/>
                    <a:pt x="0" y="268"/>
                    <a:pt x="0" y="598"/>
                  </a:cubicBezTo>
                  <a:cubicBezTo>
                    <a:pt x="0" y="929"/>
                    <a:pt x="268" y="1196"/>
                    <a:pt x="598" y="1196"/>
                  </a:cubicBezTo>
                  <a:cubicBezTo>
                    <a:pt x="928" y="1196"/>
                    <a:pt x="1195" y="929"/>
                    <a:pt x="1195" y="598"/>
                  </a:cubicBezTo>
                  <a:cubicBezTo>
                    <a:pt x="1195" y="268"/>
                    <a:pt x="928" y="1"/>
                    <a:pt x="5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68"/>
            <p:cNvSpPr/>
            <p:nvPr/>
          </p:nvSpPr>
          <p:spPr>
            <a:xfrm>
              <a:off x="-4460192" y="3465833"/>
              <a:ext cx="17734" cy="18031"/>
            </a:xfrm>
            <a:custGeom>
              <a:avLst/>
              <a:gdLst/>
              <a:ahLst/>
              <a:cxnLst/>
              <a:rect l="l" t="t" r="r" b="b"/>
              <a:pathLst>
                <a:path w="536" h="545" extrusionOk="0">
                  <a:moveTo>
                    <a:pt x="268" y="1"/>
                  </a:moveTo>
                  <a:cubicBezTo>
                    <a:pt x="117" y="1"/>
                    <a:pt x="1" y="125"/>
                    <a:pt x="1" y="268"/>
                  </a:cubicBezTo>
                  <a:cubicBezTo>
                    <a:pt x="1" y="420"/>
                    <a:pt x="117" y="545"/>
                    <a:pt x="268" y="545"/>
                  </a:cubicBezTo>
                  <a:cubicBezTo>
                    <a:pt x="420" y="545"/>
                    <a:pt x="536" y="420"/>
                    <a:pt x="536" y="268"/>
                  </a:cubicBezTo>
                  <a:cubicBezTo>
                    <a:pt x="536" y="125"/>
                    <a:pt x="420" y="1"/>
                    <a:pt x="2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68"/>
            <p:cNvSpPr/>
            <p:nvPr/>
          </p:nvSpPr>
          <p:spPr>
            <a:xfrm>
              <a:off x="-4221119" y="3667122"/>
              <a:ext cx="17734" cy="18031"/>
            </a:xfrm>
            <a:custGeom>
              <a:avLst/>
              <a:gdLst/>
              <a:ahLst/>
              <a:cxnLst/>
              <a:rect l="l" t="t" r="r" b="b"/>
              <a:pathLst>
                <a:path w="536" h="545" extrusionOk="0">
                  <a:moveTo>
                    <a:pt x="268" y="1"/>
                  </a:moveTo>
                  <a:cubicBezTo>
                    <a:pt x="117" y="1"/>
                    <a:pt x="1" y="126"/>
                    <a:pt x="1" y="268"/>
                  </a:cubicBezTo>
                  <a:cubicBezTo>
                    <a:pt x="1" y="420"/>
                    <a:pt x="117" y="545"/>
                    <a:pt x="268" y="545"/>
                  </a:cubicBezTo>
                  <a:cubicBezTo>
                    <a:pt x="420" y="545"/>
                    <a:pt x="536" y="420"/>
                    <a:pt x="536" y="268"/>
                  </a:cubicBezTo>
                  <a:cubicBezTo>
                    <a:pt x="536" y="126"/>
                    <a:pt x="420" y="1"/>
                    <a:pt x="2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68"/>
            <p:cNvSpPr/>
            <p:nvPr/>
          </p:nvSpPr>
          <p:spPr>
            <a:xfrm>
              <a:off x="-4360143" y="3438372"/>
              <a:ext cx="17767" cy="18064"/>
            </a:xfrm>
            <a:custGeom>
              <a:avLst/>
              <a:gdLst/>
              <a:ahLst/>
              <a:cxnLst/>
              <a:rect l="l" t="t" r="r" b="b"/>
              <a:pathLst>
                <a:path w="537" h="546" extrusionOk="0">
                  <a:moveTo>
                    <a:pt x="268" y="1"/>
                  </a:moveTo>
                  <a:cubicBezTo>
                    <a:pt x="117" y="1"/>
                    <a:pt x="1" y="126"/>
                    <a:pt x="1" y="268"/>
                  </a:cubicBezTo>
                  <a:cubicBezTo>
                    <a:pt x="1" y="420"/>
                    <a:pt x="117" y="545"/>
                    <a:pt x="268" y="545"/>
                  </a:cubicBezTo>
                  <a:cubicBezTo>
                    <a:pt x="411" y="545"/>
                    <a:pt x="536" y="420"/>
                    <a:pt x="536" y="268"/>
                  </a:cubicBezTo>
                  <a:cubicBezTo>
                    <a:pt x="536" y="126"/>
                    <a:pt x="411" y="1"/>
                    <a:pt x="2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68"/>
            <p:cNvSpPr/>
            <p:nvPr/>
          </p:nvSpPr>
          <p:spPr>
            <a:xfrm>
              <a:off x="-4419166" y="2951394"/>
              <a:ext cx="18031" cy="18031"/>
            </a:xfrm>
            <a:custGeom>
              <a:avLst/>
              <a:gdLst/>
              <a:ahLst/>
              <a:cxnLst/>
              <a:rect l="l" t="t" r="r" b="b"/>
              <a:pathLst>
                <a:path w="545" h="545" extrusionOk="0">
                  <a:moveTo>
                    <a:pt x="268" y="0"/>
                  </a:moveTo>
                  <a:cubicBezTo>
                    <a:pt x="126" y="0"/>
                    <a:pt x="1" y="125"/>
                    <a:pt x="1" y="268"/>
                  </a:cubicBezTo>
                  <a:cubicBezTo>
                    <a:pt x="1" y="420"/>
                    <a:pt x="126" y="544"/>
                    <a:pt x="268" y="544"/>
                  </a:cubicBezTo>
                  <a:cubicBezTo>
                    <a:pt x="420" y="544"/>
                    <a:pt x="545" y="420"/>
                    <a:pt x="545" y="268"/>
                  </a:cubicBezTo>
                  <a:cubicBezTo>
                    <a:pt x="545" y="125"/>
                    <a:pt x="420" y="0"/>
                    <a:pt x="26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68"/>
            <p:cNvSpPr/>
            <p:nvPr/>
          </p:nvSpPr>
          <p:spPr>
            <a:xfrm>
              <a:off x="-4419166" y="3638503"/>
              <a:ext cx="18031" cy="17734"/>
            </a:xfrm>
            <a:custGeom>
              <a:avLst/>
              <a:gdLst/>
              <a:ahLst/>
              <a:cxnLst/>
              <a:rect l="l" t="t" r="r" b="b"/>
              <a:pathLst>
                <a:path w="545" h="536" extrusionOk="0">
                  <a:moveTo>
                    <a:pt x="268" y="0"/>
                  </a:moveTo>
                  <a:cubicBezTo>
                    <a:pt x="126" y="0"/>
                    <a:pt x="1" y="116"/>
                    <a:pt x="1" y="268"/>
                  </a:cubicBezTo>
                  <a:cubicBezTo>
                    <a:pt x="1" y="420"/>
                    <a:pt x="126" y="536"/>
                    <a:pt x="268" y="536"/>
                  </a:cubicBezTo>
                  <a:cubicBezTo>
                    <a:pt x="420" y="536"/>
                    <a:pt x="545" y="420"/>
                    <a:pt x="545" y="268"/>
                  </a:cubicBezTo>
                  <a:cubicBezTo>
                    <a:pt x="545" y="116"/>
                    <a:pt x="420" y="0"/>
                    <a:pt x="26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68"/>
            <p:cNvSpPr/>
            <p:nvPr/>
          </p:nvSpPr>
          <p:spPr>
            <a:xfrm>
              <a:off x="-4372219" y="3510696"/>
              <a:ext cx="59652" cy="59354"/>
            </a:xfrm>
            <a:custGeom>
              <a:avLst/>
              <a:gdLst/>
              <a:ahLst/>
              <a:cxnLst/>
              <a:rect l="l" t="t" r="r" b="b"/>
              <a:pathLst>
                <a:path w="1803" h="1794" extrusionOk="0">
                  <a:moveTo>
                    <a:pt x="901" y="1"/>
                  </a:moveTo>
                  <a:cubicBezTo>
                    <a:pt x="402" y="1"/>
                    <a:pt x="0" y="402"/>
                    <a:pt x="0" y="902"/>
                  </a:cubicBezTo>
                  <a:cubicBezTo>
                    <a:pt x="0" y="1392"/>
                    <a:pt x="402" y="1794"/>
                    <a:pt x="901" y="1794"/>
                  </a:cubicBezTo>
                  <a:cubicBezTo>
                    <a:pt x="1401" y="1794"/>
                    <a:pt x="1802" y="1392"/>
                    <a:pt x="1802" y="902"/>
                  </a:cubicBezTo>
                  <a:cubicBezTo>
                    <a:pt x="1802" y="402"/>
                    <a:pt x="1401" y="1"/>
                    <a:pt x="901"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68"/>
            <p:cNvSpPr/>
            <p:nvPr/>
          </p:nvSpPr>
          <p:spPr>
            <a:xfrm>
              <a:off x="-4449571" y="3365552"/>
              <a:ext cx="67626" cy="59520"/>
            </a:xfrm>
            <a:custGeom>
              <a:avLst/>
              <a:gdLst/>
              <a:ahLst/>
              <a:cxnLst/>
              <a:rect l="l" t="t" r="r" b="b"/>
              <a:pathLst>
                <a:path w="2044" h="1799" extrusionOk="0">
                  <a:moveTo>
                    <a:pt x="1021" y="1"/>
                  </a:moveTo>
                  <a:cubicBezTo>
                    <a:pt x="685" y="1"/>
                    <a:pt x="361" y="193"/>
                    <a:pt x="206" y="516"/>
                  </a:cubicBezTo>
                  <a:cubicBezTo>
                    <a:pt x="1" y="971"/>
                    <a:pt x="188" y="1506"/>
                    <a:pt x="634" y="1711"/>
                  </a:cubicBezTo>
                  <a:cubicBezTo>
                    <a:pt x="760" y="1770"/>
                    <a:pt x="891" y="1798"/>
                    <a:pt x="1020" y="1798"/>
                  </a:cubicBezTo>
                  <a:cubicBezTo>
                    <a:pt x="1359" y="1798"/>
                    <a:pt x="1681" y="1606"/>
                    <a:pt x="1830" y="1283"/>
                  </a:cubicBezTo>
                  <a:cubicBezTo>
                    <a:pt x="2044" y="837"/>
                    <a:pt x="1856" y="302"/>
                    <a:pt x="1401" y="88"/>
                  </a:cubicBezTo>
                  <a:cubicBezTo>
                    <a:pt x="1278" y="29"/>
                    <a:pt x="1149" y="1"/>
                    <a:pt x="1021"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68"/>
            <p:cNvSpPr/>
            <p:nvPr/>
          </p:nvSpPr>
          <p:spPr>
            <a:xfrm>
              <a:off x="-4516568" y="2862826"/>
              <a:ext cx="201322" cy="64383"/>
            </a:xfrm>
            <a:custGeom>
              <a:avLst/>
              <a:gdLst/>
              <a:ahLst/>
              <a:cxnLst/>
              <a:rect l="l" t="t" r="r" b="b"/>
              <a:pathLst>
                <a:path w="6085" h="1946" extrusionOk="0">
                  <a:moveTo>
                    <a:pt x="268" y="1"/>
                  </a:moveTo>
                  <a:cubicBezTo>
                    <a:pt x="117" y="1"/>
                    <a:pt x="1" y="117"/>
                    <a:pt x="1" y="269"/>
                  </a:cubicBezTo>
                  <a:lnTo>
                    <a:pt x="1" y="1678"/>
                  </a:lnTo>
                  <a:cubicBezTo>
                    <a:pt x="1" y="1830"/>
                    <a:pt x="117" y="1946"/>
                    <a:pt x="268" y="1946"/>
                  </a:cubicBezTo>
                  <a:lnTo>
                    <a:pt x="5817" y="1946"/>
                  </a:lnTo>
                  <a:cubicBezTo>
                    <a:pt x="5969" y="1946"/>
                    <a:pt x="6085" y="1830"/>
                    <a:pt x="6085" y="1678"/>
                  </a:cubicBezTo>
                  <a:lnTo>
                    <a:pt x="6085" y="269"/>
                  </a:lnTo>
                  <a:cubicBezTo>
                    <a:pt x="6085" y="117"/>
                    <a:pt x="5969" y="1"/>
                    <a:pt x="5817"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68"/>
            <p:cNvSpPr/>
            <p:nvPr/>
          </p:nvSpPr>
          <p:spPr>
            <a:xfrm>
              <a:off x="-4493839" y="2862528"/>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68"/>
            <p:cNvSpPr/>
            <p:nvPr/>
          </p:nvSpPr>
          <p:spPr>
            <a:xfrm>
              <a:off x="-4464029" y="2862528"/>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68"/>
            <p:cNvSpPr/>
            <p:nvPr/>
          </p:nvSpPr>
          <p:spPr>
            <a:xfrm>
              <a:off x="-4434518" y="2862528"/>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68"/>
            <p:cNvSpPr/>
            <p:nvPr/>
          </p:nvSpPr>
          <p:spPr>
            <a:xfrm>
              <a:off x="-4404708" y="2862528"/>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68"/>
            <p:cNvSpPr/>
            <p:nvPr/>
          </p:nvSpPr>
          <p:spPr>
            <a:xfrm>
              <a:off x="-4375196" y="2862528"/>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68"/>
            <p:cNvSpPr/>
            <p:nvPr/>
          </p:nvSpPr>
          <p:spPr>
            <a:xfrm>
              <a:off x="-4345387" y="2862528"/>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68"/>
            <p:cNvSpPr/>
            <p:nvPr/>
          </p:nvSpPr>
          <p:spPr>
            <a:xfrm>
              <a:off x="-4157960" y="3135247"/>
              <a:ext cx="760359" cy="509641"/>
            </a:xfrm>
            <a:custGeom>
              <a:avLst/>
              <a:gdLst/>
              <a:ahLst/>
              <a:cxnLst/>
              <a:rect l="l" t="t" r="r" b="b"/>
              <a:pathLst>
                <a:path w="22982" h="15404" extrusionOk="0">
                  <a:moveTo>
                    <a:pt x="13079" y="1"/>
                  </a:moveTo>
                  <a:cubicBezTo>
                    <a:pt x="12481" y="1785"/>
                    <a:pt x="11875" y="3578"/>
                    <a:pt x="11277" y="5363"/>
                  </a:cubicBezTo>
                  <a:cubicBezTo>
                    <a:pt x="11277" y="5363"/>
                    <a:pt x="5211" y="3569"/>
                    <a:pt x="2276" y="2686"/>
                  </a:cubicBezTo>
                  <a:lnTo>
                    <a:pt x="1" y="8235"/>
                  </a:lnTo>
                  <a:cubicBezTo>
                    <a:pt x="1" y="8235"/>
                    <a:pt x="7887" y="15404"/>
                    <a:pt x="13027" y="15404"/>
                  </a:cubicBezTo>
                  <a:cubicBezTo>
                    <a:pt x="13107" y="15404"/>
                    <a:pt x="13187" y="15402"/>
                    <a:pt x="13266" y="15399"/>
                  </a:cubicBezTo>
                  <a:cubicBezTo>
                    <a:pt x="18387" y="15176"/>
                    <a:pt x="22170" y="5996"/>
                    <a:pt x="22981" y="3337"/>
                  </a:cubicBezTo>
                  <a:lnTo>
                    <a:pt x="13079"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68"/>
            <p:cNvSpPr/>
            <p:nvPr/>
          </p:nvSpPr>
          <p:spPr>
            <a:xfrm>
              <a:off x="-4161798" y="3131509"/>
              <a:ext cx="768333" cy="517152"/>
            </a:xfrm>
            <a:custGeom>
              <a:avLst/>
              <a:gdLst/>
              <a:ahLst/>
              <a:cxnLst/>
              <a:rect l="l" t="t" r="r" b="b"/>
              <a:pathLst>
                <a:path w="23223" h="15631" extrusionOk="0">
                  <a:moveTo>
                    <a:pt x="13272" y="255"/>
                  </a:moveTo>
                  <a:cubicBezTo>
                    <a:pt x="13568" y="352"/>
                    <a:pt x="13862" y="455"/>
                    <a:pt x="14150" y="551"/>
                  </a:cubicBezTo>
                  <a:cubicBezTo>
                    <a:pt x="14935" y="819"/>
                    <a:pt x="15729" y="1077"/>
                    <a:pt x="16514" y="1345"/>
                  </a:cubicBezTo>
                  <a:cubicBezTo>
                    <a:pt x="17468" y="1666"/>
                    <a:pt x="18423" y="1987"/>
                    <a:pt x="19377" y="2317"/>
                  </a:cubicBezTo>
                  <a:cubicBezTo>
                    <a:pt x="20198" y="2594"/>
                    <a:pt x="21028" y="2871"/>
                    <a:pt x="21848" y="3147"/>
                  </a:cubicBezTo>
                  <a:cubicBezTo>
                    <a:pt x="22116" y="3236"/>
                    <a:pt x="22393" y="3326"/>
                    <a:pt x="22660" y="3424"/>
                  </a:cubicBezTo>
                  <a:cubicBezTo>
                    <a:pt x="22757" y="3451"/>
                    <a:pt x="22859" y="3500"/>
                    <a:pt x="22958" y="3529"/>
                  </a:cubicBezTo>
                  <a:lnTo>
                    <a:pt x="22958" y="3529"/>
                  </a:lnTo>
                  <a:cubicBezTo>
                    <a:pt x="22732" y="4251"/>
                    <a:pt x="22459" y="4956"/>
                    <a:pt x="22170" y="5654"/>
                  </a:cubicBezTo>
                  <a:cubicBezTo>
                    <a:pt x="21732" y="6698"/>
                    <a:pt x="21251" y="7715"/>
                    <a:pt x="20715" y="8705"/>
                  </a:cubicBezTo>
                  <a:cubicBezTo>
                    <a:pt x="20127" y="9793"/>
                    <a:pt x="19475" y="10846"/>
                    <a:pt x="18726" y="11827"/>
                  </a:cubicBezTo>
                  <a:cubicBezTo>
                    <a:pt x="18012" y="12755"/>
                    <a:pt x="17201" y="13638"/>
                    <a:pt x="16246" y="14316"/>
                  </a:cubicBezTo>
                  <a:cubicBezTo>
                    <a:pt x="15407" y="14914"/>
                    <a:pt x="14426" y="15360"/>
                    <a:pt x="13382" y="15405"/>
                  </a:cubicBezTo>
                  <a:cubicBezTo>
                    <a:pt x="13294" y="15409"/>
                    <a:pt x="13206" y="15411"/>
                    <a:pt x="13118" y="15411"/>
                  </a:cubicBezTo>
                  <a:cubicBezTo>
                    <a:pt x="12129" y="15411"/>
                    <a:pt x="11150" y="15144"/>
                    <a:pt x="10224" y="14816"/>
                  </a:cubicBezTo>
                  <a:cubicBezTo>
                    <a:pt x="9047" y="14388"/>
                    <a:pt x="7923" y="13808"/>
                    <a:pt x="6852" y="13174"/>
                  </a:cubicBezTo>
                  <a:cubicBezTo>
                    <a:pt x="5791" y="12550"/>
                    <a:pt x="4765" y="11863"/>
                    <a:pt x="3765" y="11131"/>
                  </a:cubicBezTo>
                  <a:cubicBezTo>
                    <a:pt x="2963" y="10552"/>
                    <a:pt x="2178" y="9936"/>
                    <a:pt x="1410" y="9303"/>
                  </a:cubicBezTo>
                  <a:cubicBezTo>
                    <a:pt x="1018" y="8981"/>
                    <a:pt x="625" y="8651"/>
                    <a:pt x="251" y="8312"/>
                  </a:cubicBezTo>
                  <a:cubicBezTo>
                    <a:pt x="250" y="8312"/>
                    <a:pt x="250" y="8312"/>
                    <a:pt x="250" y="8312"/>
                  </a:cubicBezTo>
                  <a:lnTo>
                    <a:pt x="250" y="8312"/>
                  </a:lnTo>
                  <a:cubicBezTo>
                    <a:pt x="500" y="7708"/>
                    <a:pt x="750" y="7105"/>
                    <a:pt x="1000" y="6501"/>
                  </a:cubicBezTo>
                  <a:cubicBezTo>
                    <a:pt x="1401" y="5502"/>
                    <a:pt x="1812" y="4503"/>
                    <a:pt x="2222" y="3513"/>
                  </a:cubicBezTo>
                  <a:cubicBezTo>
                    <a:pt x="2297" y="3318"/>
                    <a:pt x="2378" y="3123"/>
                    <a:pt x="2455" y="2934"/>
                  </a:cubicBezTo>
                  <a:lnTo>
                    <a:pt x="2455" y="2934"/>
                  </a:lnTo>
                  <a:cubicBezTo>
                    <a:pt x="3870" y="3361"/>
                    <a:pt x="5276" y="3781"/>
                    <a:pt x="6692" y="4200"/>
                  </a:cubicBezTo>
                  <a:cubicBezTo>
                    <a:pt x="7985" y="4583"/>
                    <a:pt x="9288" y="4967"/>
                    <a:pt x="10581" y="5351"/>
                  </a:cubicBezTo>
                  <a:cubicBezTo>
                    <a:pt x="10840" y="5431"/>
                    <a:pt x="11099" y="5511"/>
                    <a:pt x="11366" y="5583"/>
                  </a:cubicBezTo>
                  <a:cubicBezTo>
                    <a:pt x="11376" y="5586"/>
                    <a:pt x="11385" y="5587"/>
                    <a:pt x="11395" y="5587"/>
                  </a:cubicBezTo>
                  <a:cubicBezTo>
                    <a:pt x="11440" y="5587"/>
                    <a:pt x="11485" y="5555"/>
                    <a:pt x="11500" y="5511"/>
                  </a:cubicBezTo>
                  <a:cubicBezTo>
                    <a:pt x="12085" y="3756"/>
                    <a:pt x="12679" y="2010"/>
                    <a:pt x="13272" y="255"/>
                  </a:cubicBezTo>
                  <a:close/>
                  <a:moveTo>
                    <a:pt x="13195" y="1"/>
                  </a:moveTo>
                  <a:cubicBezTo>
                    <a:pt x="13180" y="1"/>
                    <a:pt x="13166" y="4"/>
                    <a:pt x="13154" y="10"/>
                  </a:cubicBezTo>
                  <a:lnTo>
                    <a:pt x="13154" y="10"/>
                  </a:lnTo>
                  <a:cubicBezTo>
                    <a:pt x="13125" y="20"/>
                    <a:pt x="13100" y="42"/>
                    <a:pt x="13088" y="78"/>
                  </a:cubicBezTo>
                  <a:cubicBezTo>
                    <a:pt x="12502" y="1835"/>
                    <a:pt x="11908" y="3592"/>
                    <a:pt x="11322" y="5340"/>
                  </a:cubicBezTo>
                  <a:lnTo>
                    <a:pt x="11322" y="5340"/>
                  </a:lnTo>
                  <a:cubicBezTo>
                    <a:pt x="10614" y="5135"/>
                    <a:pt x="9897" y="4922"/>
                    <a:pt x="9189" y="4708"/>
                  </a:cubicBezTo>
                  <a:cubicBezTo>
                    <a:pt x="7691" y="4262"/>
                    <a:pt x="6201" y="3825"/>
                    <a:pt x="4711" y="3379"/>
                  </a:cubicBezTo>
                  <a:cubicBezTo>
                    <a:pt x="3953" y="3147"/>
                    <a:pt x="3186" y="2915"/>
                    <a:pt x="2427" y="2692"/>
                  </a:cubicBezTo>
                  <a:cubicBezTo>
                    <a:pt x="2414" y="2687"/>
                    <a:pt x="2402" y="2684"/>
                    <a:pt x="2390" y="2684"/>
                  </a:cubicBezTo>
                  <a:cubicBezTo>
                    <a:pt x="2344" y="2684"/>
                    <a:pt x="2306" y="2721"/>
                    <a:pt x="2285" y="2764"/>
                  </a:cubicBezTo>
                  <a:cubicBezTo>
                    <a:pt x="2026" y="3388"/>
                    <a:pt x="1776" y="4012"/>
                    <a:pt x="1517" y="4646"/>
                  </a:cubicBezTo>
                  <a:cubicBezTo>
                    <a:pt x="1107" y="5636"/>
                    <a:pt x="697" y="6635"/>
                    <a:pt x="295" y="7634"/>
                  </a:cubicBezTo>
                  <a:cubicBezTo>
                    <a:pt x="197" y="7857"/>
                    <a:pt x="108" y="8089"/>
                    <a:pt x="10" y="8312"/>
                  </a:cubicBezTo>
                  <a:cubicBezTo>
                    <a:pt x="1" y="8348"/>
                    <a:pt x="10" y="8402"/>
                    <a:pt x="36" y="8428"/>
                  </a:cubicBezTo>
                  <a:cubicBezTo>
                    <a:pt x="313" y="8669"/>
                    <a:pt x="590" y="8901"/>
                    <a:pt x="866" y="9142"/>
                  </a:cubicBezTo>
                  <a:cubicBezTo>
                    <a:pt x="1562" y="9731"/>
                    <a:pt x="2285" y="10302"/>
                    <a:pt x="3016" y="10855"/>
                  </a:cubicBezTo>
                  <a:cubicBezTo>
                    <a:pt x="3988" y="11586"/>
                    <a:pt x="4988" y="12282"/>
                    <a:pt x="6014" y="12925"/>
                  </a:cubicBezTo>
                  <a:cubicBezTo>
                    <a:pt x="7102" y="13603"/>
                    <a:pt x="8226" y="14227"/>
                    <a:pt x="9395" y="14727"/>
                  </a:cubicBezTo>
                  <a:cubicBezTo>
                    <a:pt x="10447" y="15173"/>
                    <a:pt x="11554" y="15529"/>
                    <a:pt x="12704" y="15619"/>
                  </a:cubicBezTo>
                  <a:cubicBezTo>
                    <a:pt x="12825" y="15627"/>
                    <a:pt x="12946" y="15631"/>
                    <a:pt x="13066" y="15631"/>
                  </a:cubicBezTo>
                  <a:cubicBezTo>
                    <a:pt x="13988" y="15631"/>
                    <a:pt x="14871" y="15390"/>
                    <a:pt x="15684" y="14932"/>
                  </a:cubicBezTo>
                  <a:cubicBezTo>
                    <a:pt x="16692" y="14379"/>
                    <a:pt x="17548" y="13576"/>
                    <a:pt x="18298" y="12710"/>
                  </a:cubicBezTo>
                  <a:cubicBezTo>
                    <a:pt x="19119" y="11756"/>
                    <a:pt x="19823" y="10712"/>
                    <a:pt x="20448" y="9633"/>
                  </a:cubicBezTo>
                  <a:cubicBezTo>
                    <a:pt x="21054" y="8607"/>
                    <a:pt x="21581" y="7545"/>
                    <a:pt x="22063" y="6457"/>
                  </a:cubicBezTo>
                  <a:cubicBezTo>
                    <a:pt x="22428" y="5618"/>
                    <a:pt x="22776" y="4780"/>
                    <a:pt x="23062" y="3914"/>
                  </a:cubicBezTo>
                  <a:cubicBezTo>
                    <a:pt x="23115" y="3772"/>
                    <a:pt x="23160" y="3629"/>
                    <a:pt x="23204" y="3477"/>
                  </a:cubicBezTo>
                  <a:cubicBezTo>
                    <a:pt x="23222" y="3424"/>
                    <a:pt x="23178" y="3361"/>
                    <a:pt x="23124" y="3343"/>
                  </a:cubicBezTo>
                  <a:cubicBezTo>
                    <a:pt x="22794" y="3236"/>
                    <a:pt x="22473" y="3120"/>
                    <a:pt x="22143" y="3013"/>
                  </a:cubicBezTo>
                  <a:cubicBezTo>
                    <a:pt x="21358" y="2746"/>
                    <a:pt x="20573" y="2478"/>
                    <a:pt x="19779" y="2219"/>
                  </a:cubicBezTo>
                  <a:cubicBezTo>
                    <a:pt x="18824" y="1889"/>
                    <a:pt x="17870" y="1568"/>
                    <a:pt x="16915" y="1247"/>
                  </a:cubicBezTo>
                  <a:cubicBezTo>
                    <a:pt x="16094" y="970"/>
                    <a:pt x="15274" y="694"/>
                    <a:pt x="14444" y="417"/>
                  </a:cubicBezTo>
                  <a:cubicBezTo>
                    <a:pt x="14176" y="328"/>
                    <a:pt x="13900" y="230"/>
                    <a:pt x="13632" y="141"/>
                  </a:cubicBezTo>
                  <a:cubicBezTo>
                    <a:pt x="13507" y="96"/>
                    <a:pt x="13373" y="43"/>
                    <a:pt x="13249" y="7"/>
                  </a:cubicBezTo>
                  <a:lnTo>
                    <a:pt x="13231" y="7"/>
                  </a:lnTo>
                  <a:cubicBezTo>
                    <a:pt x="13218" y="3"/>
                    <a:pt x="13206" y="1"/>
                    <a:pt x="1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68"/>
            <p:cNvSpPr/>
            <p:nvPr/>
          </p:nvSpPr>
          <p:spPr>
            <a:xfrm>
              <a:off x="-3780361" y="3323038"/>
              <a:ext cx="125194" cy="156724"/>
            </a:xfrm>
            <a:custGeom>
              <a:avLst/>
              <a:gdLst/>
              <a:ahLst/>
              <a:cxnLst/>
              <a:rect l="l" t="t" r="r" b="b"/>
              <a:pathLst>
                <a:path w="3784" h="4737" extrusionOk="0">
                  <a:moveTo>
                    <a:pt x="164" y="1"/>
                  </a:moveTo>
                  <a:cubicBezTo>
                    <a:pt x="66" y="1"/>
                    <a:pt x="1" y="144"/>
                    <a:pt x="114" y="204"/>
                  </a:cubicBezTo>
                  <a:cubicBezTo>
                    <a:pt x="774" y="561"/>
                    <a:pt x="1372" y="1034"/>
                    <a:pt x="1889" y="1587"/>
                  </a:cubicBezTo>
                  <a:cubicBezTo>
                    <a:pt x="2398" y="2140"/>
                    <a:pt x="2817" y="2773"/>
                    <a:pt x="3129" y="3451"/>
                  </a:cubicBezTo>
                  <a:cubicBezTo>
                    <a:pt x="3307" y="3835"/>
                    <a:pt x="3450" y="4245"/>
                    <a:pt x="3548" y="4656"/>
                  </a:cubicBezTo>
                  <a:cubicBezTo>
                    <a:pt x="3562" y="4712"/>
                    <a:pt x="3604" y="4736"/>
                    <a:pt x="3648" y="4736"/>
                  </a:cubicBezTo>
                  <a:cubicBezTo>
                    <a:pt x="3714" y="4736"/>
                    <a:pt x="3784" y="4679"/>
                    <a:pt x="3762" y="4593"/>
                  </a:cubicBezTo>
                  <a:cubicBezTo>
                    <a:pt x="3584" y="3844"/>
                    <a:pt x="3272" y="3130"/>
                    <a:pt x="2853" y="2479"/>
                  </a:cubicBezTo>
                  <a:cubicBezTo>
                    <a:pt x="2433" y="1819"/>
                    <a:pt x="1916" y="1230"/>
                    <a:pt x="1309" y="739"/>
                  </a:cubicBezTo>
                  <a:cubicBezTo>
                    <a:pt x="970" y="463"/>
                    <a:pt x="604" y="222"/>
                    <a:pt x="221" y="17"/>
                  </a:cubicBezTo>
                  <a:cubicBezTo>
                    <a:pt x="201" y="6"/>
                    <a:pt x="18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68"/>
            <p:cNvSpPr/>
            <p:nvPr/>
          </p:nvSpPr>
          <p:spPr>
            <a:xfrm>
              <a:off x="-4611820" y="3061501"/>
              <a:ext cx="559269" cy="384878"/>
            </a:xfrm>
            <a:custGeom>
              <a:avLst/>
              <a:gdLst/>
              <a:ahLst/>
              <a:cxnLst/>
              <a:rect l="l" t="t" r="r" b="b"/>
              <a:pathLst>
                <a:path w="16904" h="11633" extrusionOk="0">
                  <a:moveTo>
                    <a:pt x="8112" y="0"/>
                  </a:moveTo>
                  <a:cubicBezTo>
                    <a:pt x="7587" y="0"/>
                    <a:pt x="7288" y="1032"/>
                    <a:pt x="8170" y="2524"/>
                  </a:cubicBezTo>
                  <a:cubicBezTo>
                    <a:pt x="8170" y="2524"/>
                    <a:pt x="5244" y="2016"/>
                    <a:pt x="3156" y="936"/>
                  </a:cubicBezTo>
                  <a:cubicBezTo>
                    <a:pt x="2803" y="753"/>
                    <a:pt x="2524" y="673"/>
                    <a:pt x="2329" y="673"/>
                  </a:cubicBezTo>
                  <a:cubicBezTo>
                    <a:pt x="1479" y="673"/>
                    <a:pt x="2191" y="2176"/>
                    <a:pt x="5158" y="3255"/>
                  </a:cubicBezTo>
                  <a:lnTo>
                    <a:pt x="5158" y="3255"/>
                  </a:lnTo>
                  <a:cubicBezTo>
                    <a:pt x="4080" y="2903"/>
                    <a:pt x="2535" y="2358"/>
                    <a:pt x="1542" y="1829"/>
                  </a:cubicBezTo>
                  <a:cubicBezTo>
                    <a:pt x="1315" y="1707"/>
                    <a:pt x="1110" y="1652"/>
                    <a:pt x="941" y="1652"/>
                  </a:cubicBezTo>
                  <a:cubicBezTo>
                    <a:pt x="0" y="1652"/>
                    <a:pt x="194" y="3351"/>
                    <a:pt x="4260" y="4667"/>
                  </a:cubicBezTo>
                  <a:lnTo>
                    <a:pt x="4260" y="4667"/>
                  </a:lnTo>
                  <a:cubicBezTo>
                    <a:pt x="3334" y="4411"/>
                    <a:pt x="2268" y="4107"/>
                    <a:pt x="1542" y="3871"/>
                  </a:cubicBezTo>
                  <a:cubicBezTo>
                    <a:pt x="1359" y="3812"/>
                    <a:pt x="1199" y="3785"/>
                    <a:pt x="1069" y="3785"/>
                  </a:cubicBezTo>
                  <a:cubicBezTo>
                    <a:pt x="95" y="3785"/>
                    <a:pt x="748" y="5307"/>
                    <a:pt x="5743" y="6566"/>
                  </a:cubicBezTo>
                  <a:cubicBezTo>
                    <a:pt x="5743" y="6566"/>
                    <a:pt x="4280" y="6298"/>
                    <a:pt x="2541" y="5816"/>
                  </a:cubicBezTo>
                  <a:cubicBezTo>
                    <a:pt x="2381" y="5772"/>
                    <a:pt x="2245" y="5752"/>
                    <a:pt x="2132" y="5752"/>
                  </a:cubicBezTo>
                  <a:cubicBezTo>
                    <a:pt x="1013" y="5752"/>
                    <a:pt x="2116" y="7727"/>
                    <a:pt x="5235" y="8091"/>
                  </a:cubicBezTo>
                  <a:cubicBezTo>
                    <a:pt x="7769" y="8387"/>
                    <a:pt x="8768" y="8426"/>
                    <a:pt x="9118" y="8426"/>
                  </a:cubicBezTo>
                  <a:cubicBezTo>
                    <a:pt x="9243" y="8426"/>
                    <a:pt x="9285" y="8421"/>
                    <a:pt x="9285" y="8421"/>
                  </a:cubicBezTo>
                  <a:lnTo>
                    <a:pt x="13870" y="11633"/>
                  </a:lnTo>
                  <a:cubicBezTo>
                    <a:pt x="15191" y="9340"/>
                    <a:pt x="16217" y="6869"/>
                    <a:pt x="16904" y="4309"/>
                  </a:cubicBezTo>
                  <a:lnTo>
                    <a:pt x="10329" y="3024"/>
                  </a:lnTo>
                  <a:cubicBezTo>
                    <a:pt x="10329" y="3024"/>
                    <a:pt x="9633" y="2176"/>
                    <a:pt x="8866" y="669"/>
                  </a:cubicBezTo>
                  <a:cubicBezTo>
                    <a:pt x="8626" y="206"/>
                    <a:pt x="8346" y="0"/>
                    <a:pt x="8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68"/>
            <p:cNvSpPr/>
            <p:nvPr/>
          </p:nvSpPr>
          <p:spPr>
            <a:xfrm>
              <a:off x="-4600373" y="3057796"/>
              <a:ext cx="551957" cy="392454"/>
            </a:xfrm>
            <a:custGeom>
              <a:avLst/>
              <a:gdLst/>
              <a:ahLst/>
              <a:cxnLst/>
              <a:rect l="l" t="t" r="r" b="b"/>
              <a:pathLst>
                <a:path w="16683" h="11862" extrusionOk="0">
                  <a:moveTo>
                    <a:pt x="1847" y="915"/>
                  </a:moveTo>
                  <a:cubicBezTo>
                    <a:pt x="1839" y="922"/>
                    <a:pt x="1835" y="925"/>
                    <a:pt x="1834" y="925"/>
                  </a:cubicBezTo>
                  <a:cubicBezTo>
                    <a:pt x="1832" y="925"/>
                    <a:pt x="1836" y="920"/>
                    <a:pt x="1847" y="915"/>
                  </a:cubicBezTo>
                  <a:close/>
                  <a:moveTo>
                    <a:pt x="261" y="2045"/>
                  </a:moveTo>
                  <a:cubicBezTo>
                    <a:pt x="260" y="2047"/>
                    <a:pt x="260" y="2049"/>
                    <a:pt x="259" y="2049"/>
                  </a:cubicBezTo>
                  <a:cubicBezTo>
                    <a:pt x="259" y="2049"/>
                    <a:pt x="259" y="2049"/>
                    <a:pt x="259" y="2048"/>
                  </a:cubicBezTo>
                  <a:cubicBezTo>
                    <a:pt x="260" y="2047"/>
                    <a:pt x="260" y="2046"/>
                    <a:pt x="261" y="2045"/>
                  </a:cubicBezTo>
                  <a:close/>
                  <a:moveTo>
                    <a:pt x="571" y="4412"/>
                  </a:moveTo>
                  <a:cubicBezTo>
                    <a:pt x="571" y="4415"/>
                    <a:pt x="573" y="4418"/>
                    <a:pt x="574" y="4419"/>
                  </a:cubicBezTo>
                  <a:lnTo>
                    <a:pt x="574" y="4419"/>
                  </a:lnTo>
                  <a:cubicBezTo>
                    <a:pt x="573" y="4416"/>
                    <a:pt x="571" y="4412"/>
                    <a:pt x="571" y="4412"/>
                  </a:cubicBezTo>
                  <a:close/>
                  <a:moveTo>
                    <a:pt x="7806" y="219"/>
                  </a:moveTo>
                  <a:cubicBezTo>
                    <a:pt x="7824" y="228"/>
                    <a:pt x="7842" y="228"/>
                    <a:pt x="7860" y="237"/>
                  </a:cubicBezTo>
                  <a:cubicBezTo>
                    <a:pt x="7877" y="237"/>
                    <a:pt x="7886" y="246"/>
                    <a:pt x="7895" y="246"/>
                  </a:cubicBezTo>
                  <a:cubicBezTo>
                    <a:pt x="7904" y="250"/>
                    <a:pt x="7904" y="250"/>
                    <a:pt x="7904" y="250"/>
                  </a:cubicBezTo>
                  <a:cubicBezTo>
                    <a:pt x="7904" y="250"/>
                    <a:pt x="7904" y="250"/>
                    <a:pt x="7913" y="254"/>
                  </a:cubicBezTo>
                  <a:cubicBezTo>
                    <a:pt x="8011" y="308"/>
                    <a:pt x="8083" y="370"/>
                    <a:pt x="8163" y="451"/>
                  </a:cubicBezTo>
                  <a:cubicBezTo>
                    <a:pt x="8261" y="558"/>
                    <a:pt x="8341" y="683"/>
                    <a:pt x="8413" y="817"/>
                  </a:cubicBezTo>
                  <a:cubicBezTo>
                    <a:pt x="8529" y="1040"/>
                    <a:pt x="8636" y="1254"/>
                    <a:pt x="8761" y="1459"/>
                  </a:cubicBezTo>
                  <a:cubicBezTo>
                    <a:pt x="8948" y="1807"/>
                    <a:pt x="9153" y="2146"/>
                    <a:pt x="9376" y="2476"/>
                  </a:cubicBezTo>
                  <a:cubicBezTo>
                    <a:pt x="9510" y="2681"/>
                    <a:pt x="9644" y="2877"/>
                    <a:pt x="9786" y="3065"/>
                  </a:cubicBezTo>
                  <a:cubicBezTo>
                    <a:pt x="9831" y="3118"/>
                    <a:pt x="9885" y="3216"/>
                    <a:pt x="9956" y="3243"/>
                  </a:cubicBezTo>
                  <a:cubicBezTo>
                    <a:pt x="10125" y="3288"/>
                    <a:pt x="10313" y="3314"/>
                    <a:pt x="10482" y="3341"/>
                  </a:cubicBezTo>
                  <a:cubicBezTo>
                    <a:pt x="10875" y="3421"/>
                    <a:pt x="11258" y="3493"/>
                    <a:pt x="11642" y="3573"/>
                  </a:cubicBezTo>
                  <a:cubicBezTo>
                    <a:pt x="12142" y="3671"/>
                    <a:pt x="12641" y="3769"/>
                    <a:pt x="13132" y="3867"/>
                  </a:cubicBezTo>
                  <a:cubicBezTo>
                    <a:pt x="13640" y="3966"/>
                    <a:pt x="14140" y="4064"/>
                    <a:pt x="14640" y="4162"/>
                  </a:cubicBezTo>
                  <a:cubicBezTo>
                    <a:pt x="15050" y="4242"/>
                    <a:pt x="15460" y="4322"/>
                    <a:pt x="15862" y="4403"/>
                  </a:cubicBezTo>
                  <a:cubicBezTo>
                    <a:pt x="16049" y="4434"/>
                    <a:pt x="16236" y="4479"/>
                    <a:pt x="16418" y="4514"/>
                  </a:cubicBezTo>
                  <a:lnTo>
                    <a:pt x="16418" y="4514"/>
                  </a:lnTo>
                  <a:cubicBezTo>
                    <a:pt x="16157" y="5463"/>
                    <a:pt x="15847" y="6404"/>
                    <a:pt x="15496" y="7329"/>
                  </a:cubicBezTo>
                  <a:cubicBezTo>
                    <a:pt x="15130" y="8292"/>
                    <a:pt x="14720" y="9229"/>
                    <a:pt x="14256" y="10148"/>
                  </a:cubicBezTo>
                  <a:cubicBezTo>
                    <a:pt x="14015" y="10637"/>
                    <a:pt x="13759" y="11111"/>
                    <a:pt x="13488" y="11584"/>
                  </a:cubicBezTo>
                  <a:lnTo>
                    <a:pt x="13488" y="11584"/>
                  </a:lnTo>
                  <a:cubicBezTo>
                    <a:pt x="13261" y="11427"/>
                    <a:pt x="13039" y="11269"/>
                    <a:pt x="12811" y="11111"/>
                  </a:cubicBezTo>
                  <a:cubicBezTo>
                    <a:pt x="12258" y="10719"/>
                    <a:pt x="11705" y="10335"/>
                    <a:pt x="11151" y="9943"/>
                  </a:cubicBezTo>
                  <a:cubicBezTo>
                    <a:pt x="10625" y="9577"/>
                    <a:pt x="10090" y="9202"/>
                    <a:pt x="9563" y="8828"/>
                  </a:cubicBezTo>
                  <a:cubicBezTo>
                    <a:pt x="9412" y="8721"/>
                    <a:pt x="9251" y="8613"/>
                    <a:pt x="9100" y="8506"/>
                  </a:cubicBezTo>
                  <a:cubicBezTo>
                    <a:pt x="9055" y="8471"/>
                    <a:pt x="9001" y="8417"/>
                    <a:pt x="8930" y="8417"/>
                  </a:cubicBezTo>
                  <a:cubicBezTo>
                    <a:pt x="8716" y="8417"/>
                    <a:pt x="8493" y="8417"/>
                    <a:pt x="8270" y="8408"/>
                  </a:cubicBezTo>
                  <a:cubicBezTo>
                    <a:pt x="7458" y="8373"/>
                    <a:pt x="6637" y="8283"/>
                    <a:pt x="5826" y="8203"/>
                  </a:cubicBezTo>
                  <a:cubicBezTo>
                    <a:pt x="5219" y="8132"/>
                    <a:pt x="4603" y="8078"/>
                    <a:pt x="4006" y="7935"/>
                  </a:cubicBezTo>
                  <a:cubicBezTo>
                    <a:pt x="3551" y="7819"/>
                    <a:pt x="3105" y="7659"/>
                    <a:pt x="2685" y="7436"/>
                  </a:cubicBezTo>
                  <a:cubicBezTo>
                    <a:pt x="2382" y="7275"/>
                    <a:pt x="2088" y="7079"/>
                    <a:pt x="1838" y="6829"/>
                  </a:cubicBezTo>
                  <a:cubicBezTo>
                    <a:pt x="1740" y="6731"/>
                    <a:pt x="1668" y="6651"/>
                    <a:pt x="1606" y="6544"/>
                  </a:cubicBezTo>
                  <a:cubicBezTo>
                    <a:pt x="1570" y="6499"/>
                    <a:pt x="1543" y="6455"/>
                    <a:pt x="1526" y="6401"/>
                  </a:cubicBezTo>
                  <a:cubicBezTo>
                    <a:pt x="1520" y="6390"/>
                    <a:pt x="1518" y="6382"/>
                    <a:pt x="1517" y="6382"/>
                  </a:cubicBezTo>
                  <a:cubicBezTo>
                    <a:pt x="1517" y="6382"/>
                    <a:pt x="1517" y="6385"/>
                    <a:pt x="1517" y="6392"/>
                  </a:cubicBezTo>
                  <a:cubicBezTo>
                    <a:pt x="1508" y="6374"/>
                    <a:pt x="1508" y="6365"/>
                    <a:pt x="1508" y="6356"/>
                  </a:cubicBezTo>
                  <a:cubicBezTo>
                    <a:pt x="1499" y="6330"/>
                    <a:pt x="1490" y="6312"/>
                    <a:pt x="1481" y="6285"/>
                  </a:cubicBezTo>
                  <a:cubicBezTo>
                    <a:pt x="1481" y="6267"/>
                    <a:pt x="1472" y="6249"/>
                    <a:pt x="1472" y="6232"/>
                  </a:cubicBezTo>
                  <a:cubicBezTo>
                    <a:pt x="1472" y="6229"/>
                    <a:pt x="1472" y="6226"/>
                    <a:pt x="1472" y="6223"/>
                  </a:cubicBezTo>
                  <a:cubicBezTo>
                    <a:pt x="1472" y="6214"/>
                    <a:pt x="1472" y="6205"/>
                    <a:pt x="1472" y="6187"/>
                  </a:cubicBezTo>
                  <a:cubicBezTo>
                    <a:pt x="1472" y="6178"/>
                    <a:pt x="1472" y="6160"/>
                    <a:pt x="1472" y="6142"/>
                  </a:cubicBezTo>
                  <a:cubicBezTo>
                    <a:pt x="1472" y="6151"/>
                    <a:pt x="1473" y="6154"/>
                    <a:pt x="1473" y="6154"/>
                  </a:cubicBezTo>
                  <a:cubicBezTo>
                    <a:pt x="1476" y="6154"/>
                    <a:pt x="1481" y="6122"/>
                    <a:pt x="1481" y="6116"/>
                  </a:cubicBezTo>
                  <a:cubicBezTo>
                    <a:pt x="1481" y="6109"/>
                    <a:pt x="1489" y="6095"/>
                    <a:pt x="1489" y="6095"/>
                  </a:cubicBezTo>
                  <a:lnTo>
                    <a:pt x="1489" y="6095"/>
                  </a:lnTo>
                  <a:cubicBezTo>
                    <a:pt x="1489" y="6095"/>
                    <a:pt x="1489" y="6095"/>
                    <a:pt x="1488" y="6096"/>
                  </a:cubicBezTo>
                  <a:lnTo>
                    <a:pt x="1488" y="6096"/>
                  </a:lnTo>
                  <a:cubicBezTo>
                    <a:pt x="1489" y="6093"/>
                    <a:pt x="1490" y="6091"/>
                    <a:pt x="1490" y="6089"/>
                  </a:cubicBezTo>
                  <a:cubicBezTo>
                    <a:pt x="1499" y="6080"/>
                    <a:pt x="1499" y="6080"/>
                    <a:pt x="1499" y="6071"/>
                  </a:cubicBezTo>
                  <a:cubicBezTo>
                    <a:pt x="1505" y="6062"/>
                    <a:pt x="1507" y="6059"/>
                    <a:pt x="1507" y="6059"/>
                  </a:cubicBezTo>
                  <a:lnTo>
                    <a:pt x="1507" y="6059"/>
                  </a:lnTo>
                  <a:cubicBezTo>
                    <a:pt x="1508" y="6059"/>
                    <a:pt x="1502" y="6071"/>
                    <a:pt x="1508" y="6071"/>
                  </a:cubicBezTo>
                  <a:cubicBezTo>
                    <a:pt x="1515" y="6056"/>
                    <a:pt x="1523" y="6047"/>
                    <a:pt x="1537" y="6039"/>
                  </a:cubicBezTo>
                  <a:lnTo>
                    <a:pt x="1537" y="6039"/>
                  </a:lnTo>
                  <a:cubicBezTo>
                    <a:pt x="1535" y="6040"/>
                    <a:pt x="1534" y="6041"/>
                    <a:pt x="1534" y="6041"/>
                  </a:cubicBezTo>
                  <a:cubicBezTo>
                    <a:pt x="1534" y="6041"/>
                    <a:pt x="1537" y="6040"/>
                    <a:pt x="1543" y="6035"/>
                  </a:cubicBezTo>
                  <a:lnTo>
                    <a:pt x="1543" y="6035"/>
                  </a:lnTo>
                  <a:cubicBezTo>
                    <a:pt x="1541" y="6037"/>
                    <a:pt x="1539" y="6038"/>
                    <a:pt x="1537" y="6039"/>
                  </a:cubicBezTo>
                  <a:lnTo>
                    <a:pt x="1537" y="6039"/>
                  </a:lnTo>
                  <a:cubicBezTo>
                    <a:pt x="1543" y="6034"/>
                    <a:pt x="1560" y="6023"/>
                    <a:pt x="1570" y="6017"/>
                  </a:cubicBezTo>
                  <a:cubicBezTo>
                    <a:pt x="1579" y="6009"/>
                    <a:pt x="1579" y="6009"/>
                    <a:pt x="1588" y="6009"/>
                  </a:cubicBezTo>
                  <a:cubicBezTo>
                    <a:pt x="1597" y="6004"/>
                    <a:pt x="1593" y="6004"/>
                    <a:pt x="1589" y="6004"/>
                  </a:cubicBezTo>
                  <a:cubicBezTo>
                    <a:pt x="1586" y="6004"/>
                    <a:pt x="1584" y="6004"/>
                    <a:pt x="1597" y="6000"/>
                  </a:cubicBezTo>
                  <a:cubicBezTo>
                    <a:pt x="1624" y="6000"/>
                    <a:pt x="1642" y="5991"/>
                    <a:pt x="1659" y="5982"/>
                  </a:cubicBezTo>
                  <a:lnTo>
                    <a:pt x="1695" y="5982"/>
                  </a:lnTo>
                  <a:cubicBezTo>
                    <a:pt x="1695" y="5982"/>
                    <a:pt x="1695" y="5981"/>
                    <a:pt x="1696" y="5981"/>
                  </a:cubicBezTo>
                  <a:lnTo>
                    <a:pt x="1696" y="5981"/>
                  </a:lnTo>
                  <a:cubicBezTo>
                    <a:pt x="1697" y="5982"/>
                    <a:pt x="1700" y="5982"/>
                    <a:pt x="1704" y="5982"/>
                  </a:cubicBezTo>
                  <a:cubicBezTo>
                    <a:pt x="1731" y="5973"/>
                    <a:pt x="1758" y="5973"/>
                    <a:pt x="1784" y="5973"/>
                  </a:cubicBezTo>
                  <a:cubicBezTo>
                    <a:pt x="1918" y="5973"/>
                    <a:pt x="2016" y="5991"/>
                    <a:pt x="2150" y="6035"/>
                  </a:cubicBezTo>
                  <a:cubicBezTo>
                    <a:pt x="3167" y="6303"/>
                    <a:pt x="4175" y="6553"/>
                    <a:pt x="5201" y="6758"/>
                  </a:cubicBezTo>
                  <a:cubicBezTo>
                    <a:pt x="5255" y="6767"/>
                    <a:pt x="5308" y="6776"/>
                    <a:pt x="5362" y="6785"/>
                  </a:cubicBezTo>
                  <a:cubicBezTo>
                    <a:pt x="5370" y="6786"/>
                    <a:pt x="5379" y="6787"/>
                    <a:pt x="5387" y="6787"/>
                  </a:cubicBezTo>
                  <a:cubicBezTo>
                    <a:pt x="5511" y="6787"/>
                    <a:pt x="5558" y="6604"/>
                    <a:pt x="5424" y="6571"/>
                  </a:cubicBezTo>
                  <a:cubicBezTo>
                    <a:pt x="4175" y="6258"/>
                    <a:pt x="2917" y="5884"/>
                    <a:pt x="1766" y="5286"/>
                  </a:cubicBezTo>
                  <a:cubicBezTo>
                    <a:pt x="1588" y="5188"/>
                    <a:pt x="1410" y="5090"/>
                    <a:pt x="1240" y="4983"/>
                  </a:cubicBezTo>
                  <a:cubicBezTo>
                    <a:pt x="1106" y="4893"/>
                    <a:pt x="981" y="4804"/>
                    <a:pt x="865" y="4706"/>
                  </a:cubicBezTo>
                  <a:cubicBezTo>
                    <a:pt x="767" y="4635"/>
                    <a:pt x="678" y="4545"/>
                    <a:pt x="607" y="4456"/>
                  </a:cubicBezTo>
                  <a:cubicBezTo>
                    <a:pt x="598" y="4447"/>
                    <a:pt x="589" y="4438"/>
                    <a:pt x="580" y="4430"/>
                  </a:cubicBezTo>
                  <a:cubicBezTo>
                    <a:pt x="580" y="4424"/>
                    <a:pt x="577" y="4422"/>
                    <a:pt x="574" y="4419"/>
                  </a:cubicBezTo>
                  <a:lnTo>
                    <a:pt x="574" y="4419"/>
                  </a:lnTo>
                  <a:cubicBezTo>
                    <a:pt x="575" y="4421"/>
                    <a:pt x="575" y="4423"/>
                    <a:pt x="574" y="4423"/>
                  </a:cubicBezTo>
                  <a:cubicBezTo>
                    <a:pt x="574" y="4423"/>
                    <a:pt x="573" y="4422"/>
                    <a:pt x="571" y="4421"/>
                  </a:cubicBezTo>
                  <a:cubicBezTo>
                    <a:pt x="562" y="4403"/>
                    <a:pt x="544" y="4376"/>
                    <a:pt x="535" y="4358"/>
                  </a:cubicBezTo>
                  <a:cubicBezTo>
                    <a:pt x="509" y="4322"/>
                    <a:pt x="491" y="4287"/>
                    <a:pt x="473" y="4251"/>
                  </a:cubicBezTo>
                  <a:cubicBezTo>
                    <a:pt x="473" y="4242"/>
                    <a:pt x="464" y="4233"/>
                    <a:pt x="464" y="4224"/>
                  </a:cubicBezTo>
                  <a:cubicBezTo>
                    <a:pt x="455" y="4215"/>
                    <a:pt x="455" y="4198"/>
                    <a:pt x="455" y="4180"/>
                  </a:cubicBezTo>
                  <a:cubicBezTo>
                    <a:pt x="453" y="4174"/>
                    <a:pt x="452" y="4172"/>
                    <a:pt x="450" y="4172"/>
                  </a:cubicBezTo>
                  <a:cubicBezTo>
                    <a:pt x="448" y="4172"/>
                    <a:pt x="447" y="4180"/>
                    <a:pt x="446" y="4180"/>
                  </a:cubicBezTo>
                  <a:cubicBezTo>
                    <a:pt x="446" y="4180"/>
                    <a:pt x="446" y="4176"/>
                    <a:pt x="446" y="4162"/>
                  </a:cubicBezTo>
                  <a:cubicBezTo>
                    <a:pt x="446" y="4154"/>
                    <a:pt x="446" y="4141"/>
                    <a:pt x="446" y="4126"/>
                  </a:cubicBezTo>
                  <a:cubicBezTo>
                    <a:pt x="455" y="4126"/>
                    <a:pt x="455" y="4117"/>
                    <a:pt x="455" y="4117"/>
                  </a:cubicBezTo>
                  <a:cubicBezTo>
                    <a:pt x="455" y="4108"/>
                    <a:pt x="455" y="4099"/>
                    <a:pt x="455" y="4099"/>
                  </a:cubicBezTo>
                  <a:cubicBezTo>
                    <a:pt x="462" y="4099"/>
                    <a:pt x="475" y="4077"/>
                    <a:pt x="475" y="4077"/>
                  </a:cubicBezTo>
                  <a:lnTo>
                    <a:pt x="475" y="4077"/>
                  </a:lnTo>
                  <a:cubicBezTo>
                    <a:pt x="475" y="4077"/>
                    <a:pt x="475" y="4078"/>
                    <a:pt x="473" y="4082"/>
                  </a:cubicBezTo>
                  <a:lnTo>
                    <a:pt x="473" y="4082"/>
                  </a:lnTo>
                  <a:cubicBezTo>
                    <a:pt x="479" y="4076"/>
                    <a:pt x="487" y="4068"/>
                    <a:pt x="491" y="4064"/>
                  </a:cubicBezTo>
                  <a:cubicBezTo>
                    <a:pt x="493" y="4061"/>
                    <a:pt x="494" y="4059"/>
                    <a:pt x="494" y="4057"/>
                  </a:cubicBezTo>
                  <a:lnTo>
                    <a:pt x="494" y="4057"/>
                  </a:lnTo>
                  <a:cubicBezTo>
                    <a:pt x="496" y="4057"/>
                    <a:pt x="498" y="4056"/>
                    <a:pt x="500" y="4055"/>
                  </a:cubicBezTo>
                  <a:cubicBezTo>
                    <a:pt x="509" y="4046"/>
                    <a:pt x="526" y="4046"/>
                    <a:pt x="535" y="4037"/>
                  </a:cubicBezTo>
                  <a:cubicBezTo>
                    <a:pt x="535" y="4037"/>
                    <a:pt x="544" y="4028"/>
                    <a:pt x="553" y="4028"/>
                  </a:cubicBezTo>
                  <a:cubicBezTo>
                    <a:pt x="571" y="4028"/>
                    <a:pt x="580" y="4019"/>
                    <a:pt x="598" y="4019"/>
                  </a:cubicBezTo>
                  <a:cubicBezTo>
                    <a:pt x="607" y="4019"/>
                    <a:pt x="616" y="4010"/>
                    <a:pt x="625" y="4010"/>
                  </a:cubicBezTo>
                  <a:lnTo>
                    <a:pt x="687" y="4010"/>
                  </a:lnTo>
                  <a:cubicBezTo>
                    <a:pt x="699" y="4007"/>
                    <a:pt x="712" y="4006"/>
                    <a:pt x="725" y="4006"/>
                  </a:cubicBezTo>
                  <a:cubicBezTo>
                    <a:pt x="752" y="4006"/>
                    <a:pt x="782" y="4010"/>
                    <a:pt x="812" y="4010"/>
                  </a:cubicBezTo>
                  <a:lnTo>
                    <a:pt x="848" y="4010"/>
                  </a:lnTo>
                  <a:cubicBezTo>
                    <a:pt x="848" y="4010"/>
                    <a:pt x="854" y="4010"/>
                    <a:pt x="856" y="4016"/>
                  </a:cubicBezTo>
                  <a:lnTo>
                    <a:pt x="856" y="4016"/>
                  </a:lnTo>
                  <a:cubicBezTo>
                    <a:pt x="854" y="4015"/>
                    <a:pt x="852" y="4015"/>
                    <a:pt x="851" y="4015"/>
                  </a:cubicBezTo>
                  <a:cubicBezTo>
                    <a:pt x="848" y="4015"/>
                    <a:pt x="848" y="4016"/>
                    <a:pt x="857" y="4019"/>
                  </a:cubicBezTo>
                  <a:cubicBezTo>
                    <a:pt x="883" y="4019"/>
                    <a:pt x="901" y="4019"/>
                    <a:pt x="928" y="4028"/>
                  </a:cubicBezTo>
                  <a:cubicBezTo>
                    <a:pt x="981" y="4037"/>
                    <a:pt x="1035" y="4055"/>
                    <a:pt x="1088" y="4064"/>
                  </a:cubicBezTo>
                  <a:cubicBezTo>
                    <a:pt x="1294" y="4126"/>
                    <a:pt x="1490" y="4198"/>
                    <a:pt x="1695" y="4260"/>
                  </a:cubicBezTo>
                  <a:cubicBezTo>
                    <a:pt x="2248" y="4421"/>
                    <a:pt x="2792" y="4581"/>
                    <a:pt x="3345" y="4733"/>
                  </a:cubicBezTo>
                  <a:cubicBezTo>
                    <a:pt x="3517" y="4781"/>
                    <a:pt x="3688" y="4829"/>
                    <a:pt x="3860" y="4877"/>
                  </a:cubicBezTo>
                  <a:lnTo>
                    <a:pt x="3860" y="4877"/>
                  </a:lnTo>
                  <a:cubicBezTo>
                    <a:pt x="4269" y="5010"/>
                    <a:pt x="4684" y="5128"/>
                    <a:pt x="5103" y="5232"/>
                  </a:cubicBezTo>
                  <a:cubicBezTo>
                    <a:pt x="5299" y="5287"/>
                    <a:pt x="5503" y="5335"/>
                    <a:pt x="5707" y="5383"/>
                  </a:cubicBezTo>
                  <a:lnTo>
                    <a:pt x="5707" y="5383"/>
                  </a:lnTo>
                  <a:cubicBezTo>
                    <a:pt x="5720" y="5386"/>
                    <a:pt x="5732" y="5390"/>
                    <a:pt x="5745" y="5393"/>
                  </a:cubicBezTo>
                  <a:lnTo>
                    <a:pt x="5790" y="5402"/>
                  </a:lnTo>
                  <a:cubicBezTo>
                    <a:pt x="5799" y="5404"/>
                    <a:pt x="5807" y="5404"/>
                    <a:pt x="5815" y="5404"/>
                  </a:cubicBezTo>
                  <a:cubicBezTo>
                    <a:pt x="5938" y="5404"/>
                    <a:pt x="5978" y="5221"/>
                    <a:pt x="5852" y="5188"/>
                  </a:cubicBezTo>
                  <a:cubicBezTo>
                    <a:pt x="5237" y="5026"/>
                    <a:pt x="4621" y="4858"/>
                    <a:pt x="4006" y="4689"/>
                  </a:cubicBezTo>
                  <a:lnTo>
                    <a:pt x="4006" y="4689"/>
                  </a:lnTo>
                  <a:cubicBezTo>
                    <a:pt x="3802" y="4624"/>
                    <a:pt x="3599" y="4555"/>
                    <a:pt x="3399" y="4483"/>
                  </a:cubicBezTo>
                  <a:cubicBezTo>
                    <a:pt x="2819" y="4269"/>
                    <a:pt x="2248" y="4028"/>
                    <a:pt x="1713" y="3716"/>
                  </a:cubicBezTo>
                  <a:cubicBezTo>
                    <a:pt x="1347" y="3511"/>
                    <a:pt x="1008" y="3279"/>
                    <a:pt x="714" y="2993"/>
                  </a:cubicBezTo>
                  <a:cubicBezTo>
                    <a:pt x="660" y="2931"/>
                    <a:pt x="607" y="2877"/>
                    <a:pt x="553" y="2815"/>
                  </a:cubicBezTo>
                  <a:cubicBezTo>
                    <a:pt x="526" y="2788"/>
                    <a:pt x="509" y="2761"/>
                    <a:pt x="482" y="2735"/>
                  </a:cubicBezTo>
                  <a:cubicBezTo>
                    <a:pt x="473" y="2726"/>
                    <a:pt x="473" y="2717"/>
                    <a:pt x="464" y="2708"/>
                  </a:cubicBezTo>
                  <a:cubicBezTo>
                    <a:pt x="455" y="2699"/>
                    <a:pt x="446" y="2681"/>
                    <a:pt x="437" y="2672"/>
                  </a:cubicBezTo>
                  <a:cubicBezTo>
                    <a:pt x="402" y="2619"/>
                    <a:pt x="366" y="2565"/>
                    <a:pt x="339" y="2511"/>
                  </a:cubicBezTo>
                  <a:cubicBezTo>
                    <a:pt x="330" y="2485"/>
                    <a:pt x="312" y="2467"/>
                    <a:pt x="303" y="2440"/>
                  </a:cubicBezTo>
                  <a:cubicBezTo>
                    <a:pt x="303" y="2431"/>
                    <a:pt x="294" y="2431"/>
                    <a:pt x="294" y="2422"/>
                  </a:cubicBezTo>
                  <a:cubicBezTo>
                    <a:pt x="294" y="2413"/>
                    <a:pt x="286" y="2404"/>
                    <a:pt x="286" y="2387"/>
                  </a:cubicBezTo>
                  <a:cubicBezTo>
                    <a:pt x="268" y="2342"/>
                    <a:pt x="259" y="2297"/>
                    <a:pt x="250" y="2253"/>
                  </a:cubicBezTo>
                  <a:cubicBezTo>
                    <a:pt x="248" y="2251"/>
                    <a:pt x="246" y="2248"/>
                    <a:pt x="245" y="2244"/>
                  </a:cubicBezTo>
                  <a:lnTo>
                    <a:pt x="245" y="2244"/>
                  </a:lnTo>
                  <a:cubicBezTo>
                    <a:pt x="245" y="2241"/>
                    <a:pt x="241" y="2223"/>
                    <a:pt x="241" y="2217"/>
                  </a:cubicBezTo>
                  <a:cubicBezTo>
                    <a:pt x="241" y="2199"/>
                    <a:pt x="241" y="2172"/>
                    <a:pt x="241" y="2155"/>
                  </a:cubicBezTo>
                  <a:cubicBezTo>
                    <a:pt x="241" y="2146"/>
                    <a:pt x="241" y="2137"/>
                    <a:pt x="241" y="2128"/>
                  </a:cubicBezTo>
                  <a:cubicBezTo>
                    <a:pt x="241" y="2110"/>
                    <a:pt x="250" y="2092"/>
                    <a:pt x="250" y="2074"/>
                  </a:cubicBezTo>
                  <a:cubicBezTo>
                    <a:pt x="259" y="2065"/>
                    <a:pt x="259" y="2057"/>
                    <a:pt x="259" y="2057"/>
                  </a:cubicBezTo>
                  <a:cubicBezTo>
                    <a:pt x="260" y="2051"/>
                    <a:pt x="261" y="2047"/>
                    <a:pt x="262" y="2044"/>
                  </a:cubicBezTo>
                  <a:lnTo>
                    <a:pt x="262" y="2044"/>
                  </a:lnTo>
                  <a:cubicBezTo>
                    <a:pt x="270" y="2035"/>
                    <a:pt x="278" y="2020"/>
                    <a:pt x="286" y="2012"/>
                  </a:cubicBezTo>
                  <a:cubicBezTo>
                    <a:pt x="286" y="2004"/>
                    <a:pt x="293" y="1996"/>
                    <a:pt x="294" y="1987"/>
                  </a:cubicBezTo>
                  <a:lnTo>
                    <a:pt x="294" y="1987"/>
                  </a:lnTo>
                  <a:cubicBezTo>
                    <a:pt x="292" y="1991"/>
                    <a:pt x="289" y="1995"/>
                    <a:pt x="288" y="1995"/>
                  </a:cubicBezTo>
                  <a:cubicBezTo>
                    <a:pt x="288" y="1995"/>
                    <a:pt x="289" y="1993"/>
                    <a:pt x="294" y="1985"/>
                  </a:cubicBezTo>
                  <a:lnTo>
                    <a:pt x="294" y="1985"/>
                  </a:lnTo>
                  <a:cubicBezTo>
                    <a:pt x="294" y="1986"/>
                    <a:pt x="294" y="1987"/>
                    <a:pt x="294" y="1987"/>
                  </a:cubicBezTo>
                  <a:lnTo>
                    <a:pt x="294" y="1987"/>
                  </a:lnTo>
                  <a:cubicBezTo>
                    <a:pt x="295" y="1986"/>
                    <a:pt x="296" y="1985"/>
                    <a:pt x="296" y="1984"/>
                  </a:cubicBezTo>
                  <a:lnTo>
                    <a:pt x="296" y="1984"/>
                  </a:lnTo>
                  <a:cubicBezTo>
                    <a:pt x="296" y="1985"/>
                    <a:pt x="295" y="1985"/>
                    <a:pt x="294" y="1985"/>
                  </a:cubicBezTo>
                  <a:cubicBezTo>
                    <a:pt x="296" y="1984"/>
                    <a:pt x="296" y="1984"/>
                    <a:pt x="296" y="1984"/>
                  </a:cubicBezTo>
                  <a:lnTo>
                    <a:pt x="296" y="1984"/>
                  </a:lnTo>
                  <a:cubicBezTo>
                    <a:pt x="296" y="1984"/>
                    <a:pt x="296" y="1984"/>
                    <a:pt x="296" y="1984"/>
                  </a:cubicBezTo>
                  <a:lnTo>
                    <a:pt x="296" y="1984"/>
                  </a:lnTo>
                  <a:cubicBezTo>
                    <a:pt x="313" y="1976"/>
                    <a:pt x="322" y="1967"/>
                    <a:pt x="330" y="1949"/>
                  </a:cubicBezTo>
                  <a:cubicBezTo>
                    <a:pt x="335" y="1949"/>
                    <a:pt x="344" y="1943"/>
                    <a:pt x="346" y="1942"/>
                  </a:cubicBezTo>
                  <a:lnTo>
                    <a:pt x="346" y="1942"/>
                  </a:lnTo>
                  <a:cubicBezTo>
                    <a:pt x="342" y="1945"/>
                    <a:pt x="331" y="1952"/>
                    <a:pt x="333" y="1952"/>
                  </a:cubicBezTo>
                  <a:cubicBezTo>
                    <a:pt x="334" y="1952"/>
                    <a:pt x="336" y="1951"/>
                    <a:pt x="339" y="1949"/>
                  </a:cubicBezTo>
                  <a:cubicBezTo>
                    <a:pt x="345" y="1944"/>
                    <a:pt x="347" y="1942"/>
                    <a:pt x="347" y="1942"/>
                  </a:cubicBezTo>
                  <a:lnTo>
                    <a:pt x="347" y="1942"/>
                  </a:lnTo>
                  <a:cubicBezTo>
                    <a:pt x="347" y="1942"/>
                    <a:pt x="346" y="1942"/>
                    <a:pt x="346" y="1942"/>
                  </a:cubicBezTo>
                  <a:lnTo>
                    <a:pt x="346" y="1942"/>
                  </a:lnTo>
                  <a:cubicBezTo>
                    <a:pt x="347" y="1941"/>
                    <a:pt x="348" y="1941"/>
                    <a:pt x="348" y="1941"/>
                  </a:cubicBezTo>
                  <a:cubicBezTo>
                    <a:pt x="366" y="1932"/>
                    <a:pt x="384" y="1923"/>
                    <a:pt x="393" y="1914"/>
                  </a:cubicBezTo>
                  <a:cubicBezTo>
                    <a:pt x="397" y="1914"/>
                    <a:pt x="406" y="1909"/>
                    <a:pt x="412" y="1906"/>
                  </a:cubicBezTo>
                  <a:lnTo>
                    <a:pt x="412" y="1906"/>
                  </a:lnTo>
                  <a:cubicBezTo>
                    <a:pt x="415" y="1905"/>
                    <a:pt x="417" y="1905"/>
                    <a:pt x="419" y="1905"/>
                  </a:cubicBezTo>
                  <a:cubicBezTo>
                    <a:pt x="437" y="1896"/>
                    <a:pt x="455" y="1887"/>
                    <a:pt x="473" y="1887"/>
                  </a:cubicBezTo>
                  <a:cubicBezTo>
                    <a:pt x="491" y="1887"/>
                    <a:pt x="553" y="1878"/>
                    <a:pt x="509" y="1878"/>
                  </a:cubicBezTo>
                  <a:lnTo>
                    <a:pt x="571" y="1878"/>
                  </a:lnTo>
                  <a:cubicBezTo>
                    <a:pt x="586" y="1875"/>
                    <a:pt x="601" y="1874"/>
                    <a:pt x="616" y="1874"/>
                  </a:cubicBezTo>
                  <a:cubicBezTo>
                    <a:pt x="645" y="1874"/>
                    <a:pt x="675" y="1878"/>
                    <a:pt x="705" y="1878"/>
                  </a:cubicBezTo>
                  <a:cubicBezTo>
                    <a:pt x="669" y="1878"/>
                    <a:pt x="705" y="1878"/>
                    <a:pt x="714" y="1887"/>
                  </a:cubicBezTo>
                  <a:lnTo>
                    <a:pt x="749" y="1887"/>
                  </a:lnTo>
                  <a:cubicBezTo>
                    <a:pt x="776" y="1896"/>
                    <a:pt x="803" y="1905"/>
                    <a:pt x="830" y="1905"/>
                  </a:cubicBezTo>
                  <a:cubicBezTo>
                    <a:pt x="883" y="1923"/>
                    <a:pt x="937" y="1941"/>
                    <a:pt x="990" y="1967"/>
                  </a:cubicBezTo>
                  <a:cubicBezTo>
                    <a:pt x="995" y="1969"/>
                    <a:pt x="998" y="1970"/>
                    <a:pt x="999" y="1970"/>
                  </a:cubicBezTo>
                  <a:lnTo>
                    <a:pt x="999" y="1970"/>
                  </a:lnTo>
                  <a:cubicBezTo>
                    <a:pt x="1001" y="1971"/>
                    <a:pt x="1004" y="1973"/>
                    <a:pt x="1008" y="1976"/>
                  </a:cubicBezTo>
                  <a:cubicBezTo>
                    <a:pt x="1026" y="1976"/>
                    <a:pt x="1044" y="1985"/>
                    <a:pt x="1053" y="1994"/>
                  </a:cubicBezTo>
                  <a:cubicBezTo>
                    <a:pt x="1088" y="2003"/>
                    <a:pt x="1115" y="2021"/>
                    <a:pt x="1142" y="2039"/>
                  </a:cubicBezTo>
                  <a:cubicBezTo>
                    <a:pt x="1740" y="2351"/>
                    <a:pt x="2364" y="2610"/>
                    <a:pt x="2989" y="2842"/>
                  </a:cubicBezTo>
                  <a:cubicBezTo>
                    <a:pt x="3563" y="3066"/>
                    <a:pt x="4153" y="3268"/>
                    <a:pt x="4744" y="3461"/>
                  </a:cubicBezTo>
                  <a:lnTo>
                    <a:pt x="4744" y="3461"/>
                  </a:lnTo>
                  <a:cubicBezTo>
                    <a:pt x="4994" y="3550"/>
                    <a:pt x="5245" y="3632"/>
                    <a:pt x="5495" y="3707"/>
                  </a:cubicBezTo>
                  <a:cubicBezTo>
                    <a:pt x="5665" y="3760"/>
                    <a:pt x="5843" y="3814"/>
                    <a:pt x="6022" y="3859"/>
                  </a:cubicBezTo>
                  <a:cubicBezTo>
                    <a:pt x="6032" y="3861"/>
                    <a:pt x="6042" y="3863"/>
                    <a:pt x="6051" y="3863"/>
                  </a:cubicBezTo>
                  <a:cubicBezTo>
                    <a:pt x="6164" y="3863"/>
                    <a:pt x="6208" y="3677"/>
                    <a:pt x="6084" y="3644"/>
                  </a:cubicBezTo>
                  <a:cubicBezTo>
                    <a:pt x="5808" y="3564"/>
                    <a:pt x="5540" y="3484"/>
                    <a:pt x="5272" y="3395"/>
                  </a:cubicBezTo>
                  <a:cubicBezTo>
                    <a:pt x="5106" y="3342"/>
                    <a:pt x="4941" y="3289"/>
                    <a:pt x="4776" y="3235"/>
                  </a:cubicBezTo>
                  <a:lnTo>
                    <a:pt x="4776" y="3235"/>
                  </a:lnTo>
                  <a:cubicBezTo>
                    <a:pt x="4102" y="2986"/>
                    <a:pt x="3450" y="2678"/>
                    <a:pt x="2855" y="2280"/>
                  </a:cubicBezTo>
                  <a:cubicBezTo>
                    <a:pt x="2560" y="2083"/>
                    <a:pt x="2284" y="1869"/>
                    <a:pt x="2052" y="1610"/>
                  </a:cubicBezTo>
                  <a:cubicBezTo>
                    <a:pt x="2034" y="1584"/>
                    <a:pt x="2016" y="1557"/>
                    <a:pt x="1989" y="1530"/>
                  </a:cubicBezTo>
                  <a:cubicBezTo>
                    <a:pt x="1989" y="1530"/>
                    <a:pt x="1972" y="1507"/>
                    <a:pt x="1970" y="1507"/>
                  </a:cubicBezTo>
                  <a:lnTo>
                    <a:pt x="1970" y="1507"/>
                  </a:lnTo>
                  <a:cubicBezTo>
                    <a:pt x="1970" y="1507"/>
                    <a:pt x="1970" y="1509"/>
                    <a:pt x="1972" y="1512"/>
                  </a:cubicBezTo>
                  <a:cubicBezTo>
                    <a:pt x="1963" y="1495"/>
                    <a:pt x="1954" y="1486"/>
                    <a:pt x="1945" y="1468"/>
                  </a:cubicBezTo>
                  <a:cubicBezTo>
                    <a:pt x="1909" y="1423"/>
                    <a:pt x="1882" y="1379"/>
                    <a:pt x="1847" y="1325"/>
                  </a:cubicBezTo>
                  <a:cubicBezTo>
                    <a:pt x="1838" y="1307"/>
                    <a:pt x="1829" y="1280"/>
                    <a:pt x="1820" y="1263"/>
                  </a:cubicBezTo>
                  <a:cubicBezTo>
                    <a:pt x="1811" y="1254"/>
                    <a:pt x="1811" y="1245"/>
                    <a:pt x="1802" y="1227"/>
                  </a:cubicBezTo>
                  <a:cubicBezTo>
                    <a:pt x="1800" y="1223"/>
                    <a:pt x="1800" y="1222"/>
                    <a:pt x="1799" y="1222"/>
                  </a:cubicBezTo>
                  <a:lnTo>
                    <a:pt x="1799" y="1222"/>
                  </a:lnTo>
                  <a:cubicBezTo>
                    <a:pt x="1799" y="1222"/>
                    <a:pt x="1802" y="1228"/>
                    <a:pt x="1801" y="1228"/>
                  </a:cubicBezTo>
                  <a:cubicBezTo>
                    <a:pt x="1801" y="1228"/>
                    <a:pt x="1798" y="1226"/>
                    <a:pt x="1793" y="1218"/>
                  </a:cubicBezTo>
                  <a:cubicBezTo>
                    <a:pt x="1784" y="1173"/>
                    <a:pt x="1775" y="1138"/>
                    <a:pt x="1766" y="1093"/>
                  </a:cubicBezTo>
                  <a:cubicBezTo>
                    <a:pt x="1764" y="1085"/>
                    <a:pt x="1763" y="1083"/>
                    <a:pt x="1763" y="1083"/>
                  </a:cubicBezTo>
                  <a:lnTo>
                    <a:pt x="1763" y="1083"/>
                  </a:lnTo>
                  <a:cubicBezTo>
                    <a:pt x="1762" y="1083"/>
                    <a:pt x="1763" y="1087"/>
                    <a:pt x="1764" y="1091"/>
                  </a:cubicBezTo>
                  <a:lnTo>
                    <a:pt x="1764" y="1091"/>
                  </a:lnTo>
                  <a:cubicBezTo>
                    <a:pt x="1758" y="1083"/>
                    <a:pt x="1758" y="1075"/>
                    <a:pt x="1758" y="1075"/>
                  </a:cubicBezTo>
                  <a:cubicBezTo>
                    <a:pt x="1758" y="1057"/>
                    <a:pt x="1758" y="1040"/>
                    <a:pt x="1758" y="1022"/>
                  </a:cubicBezTo>
                  <a:cubicBezTo>
                    <a:pt x="1766" y="1013"/>
                    <a:pt x="1766" y="1004"/>
                    <a:pt x="1766" y="1004"/>
                  </a:cubicBezTo>
                  <a:cubicBezTo>
                    <a:pt x="1766" y="995"/>
                    <a:pt x="1775" y="986"/>
                    <a:pt x="1775" y="986"/>
                  </a:cubicBezTo>
                  <a:cubicBezTo>
                    <a:pt x="1775" y="977"/>
                    <a:pt x="1784" y="968"/>
                    <a:pt x="1784" y="968"/>
                  </a:cubicBezTo>
                  <a:cubicBezTo>
                    <a:pt x="1793" y="959"/>
                    <a:pt x="1802" y="951"/>
                    <a:pt x="1810" y="942"/>
                  </a:cubicBezTo>
                  <a:lnTo>
                    <a:pt x="1810" y="942"/>
                  </a:lnTo>
                  <a:cubicBezTo>
                    <a:pt x="1805" y="947"/>
                    <a:pt x="1803" y="949"/>
                    <a:pt x="1804" y="949"/>
                  </a:cubicBezTo>
                  <a:cubicBezTo>
                    <a:pt x="1804" y="949"/>
                    <a:pt x="1817" y="939"/>
                    <a:pt x="1829" y="932"/>
                  </a:cubicBezTo>
                  <a:cubicBezTo>
                    <a:pt x="1838" y="924"/>
                    <a:pt x="1847" y="924"/>
                    <a:pt x="1847" y="915"/>
                  </a:cubicBezTo>
                  <a:cubicBezTo>
                    <a:pt x="1865" y="915"/>
                    <a:pt x="1882" y="906"/>
                    <a:pt x="1900" y="906"/>
                  </a:cubicBezTo>
                  <a:cubicBezTo>
                    <a:pt x="1918" y="906"/>
                    <a:pt x="1927" y="906"/>
                    <a:pt x="1936" y="897"/>
                  </a:cubicBezTo>
                  <a:cubicBezTo>
                    <a:pt x="1981" y="897"/>
                    <a:pt x="2025" y="897"/>
                    <a:pt x="2070" y="906"/>
                  </a:cubicBezTo>
                  <a:lnTo>
                    <a:pt x="2079" y="906"/>
                  </a:lnTo>
                  <a:cubicBezTo>
                    <a:pt x="2097" y="906"/>
                    <a:pt x="2105" y="906"/>
                    <a:pt x="2123" y="915"/>
                  </a:cubicBezTo>
                  <a:cubicBezTo>
                    <a:pt x="2150" y="915"/>
                    <a:pt x="2177" y="924"/>
                    <a:pt x="2204" y="932"/>
                  </a:cubicBezTo>
                  <a:cubicBezTo>
                    <a:pt x="2266" y="941"/>
                    <a:pt x="2328" y="968"/>
                    <a:pt x="2391" y="986"/>
                  </a:cubicBezTo>
                  <a:cubicBezTo>
                    <a:pt x="2471" y="1013"/>
                    <a:pt x="2525" y="1040"/>
                    <a:pt x="2587" y="1066"/>
                  </a:cubicBezTo>
                  <a:cubicBezTo>
                    <a:pt x="2676" y="1111"/>
                    <a:pt x="2766" y="1156"/>
                    <a:pt x="2855" y="1200"/>
                  </a:cubicBezTo>
                  <a:cubicBezTo>
                    <a:pt x="3140" y="1343"/>
                    <a:pt x="3435" y="1468"/>
                    <a:pt x="3720" y="1593"/>
                  </a:cubicBezTo>
                  <a:cubicBezTo>
                    <a:pt x="4300" y="1825"/>
                    <a:pt x="4898" y="2021"/>
                    <a:pt x="5495" y="2199"/>
                  </a:cubicBezTo>
                  <a:cubicBezTo>
                    <a:pt x="6245" y="2413"/>
                    <a:pt x="6994" y="2601"/>
                    <a:pt x="7752" y="2735"/>
                  </a:cubicBezTo>
                  <a:cubicBezTo>
                    <a:pt x="7770" y="2735"/>
                    <a:pt x="7779" y="2735"/>
                    <a:pt x="7797" y="2743"/>
                  </a:cubicBezTo>
                  <a:cubicBezTo>
                    <a:pt x="7801" y="2744"/>
                    <a:pt x="7805" y="2744"/>
                    <a:pt x="7810" y="2744"/>
                  </a:cubicBezTo>
                  <a:cubicBezTo>
                    <a:pt x="7894" y="2744"/>
                    <a:pt x="7973" y="2659"/>
                    <a:pt x="7922" y="2574"/>
                  </a:cubicBezTo>
                  <a:cubicBezTo>
                    <a:pt x="7699" y="2199"/>
                    <a:pt x="7512" y="1798"/>
                    <a:pt x="7422" y="1361"/>
                  </a:cubicBezTo>
                  <a:cubicBezTo>
                    <a:pt x="7369" y="1093"/>
                    <a:pt x="7342" y="808"/>
                    <a:pt x="7431" y="540"/>
                  </a:cubicBezTo>
                  <a:cubicBezTo>
                    <a:pt x="7458" y="460"/>
                    <a:pt x="7503" y="370"/>
                    <a:pt x="7556" y="317"/>
                  </a:cubicBezTo>
                  <a:cubicBezTo>
                    <a:pt x="7610" y="263"/>
                    <a:pt x="7645" y="237"/>
                    <a:pt x="7726" y="219"/>
                  </a:cubicBezTo>
                  <a:close/>
                  <a:moveTo>
                    <a:pt x="7761" y="1"/>
                  </a:moveTo>
                  <a:cubicBezTo>
                    <a:pt x="7584" y="1"/>
                    <a:pt x="7437" y="102"/>
                    <a:pt x="7333" y="246"/>
                  </a:cubicBezTo>
                  <a:cubicBezTo>
                    <a:pt x="7190" y="442"/>
                    <a:pt x="7155" y="709"/>
                    <a:pt x="7155" y="950"/>
                  </a:cubicBezTo>
                  <a:cubicBezTo>
                    <a:pt x="7164" y="1325"/>
                    <a:pt x="7262" y="1700"/>
                    <a:pt x="7405" y="2048"/>
                  </a:cubicBezTo>
                  <a:cubicBezTo>
                    <a:pt x="7464" y="2195"/>
                    <a:pt x="7535" y="2339"/>
                    <a:pt x="7609" y="2479"/>
                  </a:cubicBezTo>
                  <a:lnTo>
                    <a:pt x="7609" y="2479"/>
                  </a:lnTo>
                  <a:cubicBezTo>
                    <a:pt x="7021" y="2372"/>
                    <a:pt x="6434" y="2222"/>
                    <a:pt x="5861" y="2065"/>
                  </a:cubicBezTo>
                  <a:cubicBezTo>
                    <a:pt x="5255" y="1896"/>
                    <a:pt x="4648" y="1709"/>
                    <a:pt x="4059" y="1486"/>
                  </a:cubicBezTo>
                  <a:cubicBezTo>
                    <a:pt x="3756" y="1370"/>
                    <a:pt x="3453" y="1245"/>
                    <a:pt x="3158" y="1102"/>
                  </a:cubicBezTo>
                  <a:cubicBezTo>
                    <a:pt x="2962" y="1004"/>
                    <a:pt x="2766" y="897"/>
                    <a:pt x="2552" y="808"/>
                  </a:cubicBezTo>
                  <a:cubicBezTo>
                    <a:pt x="2409" y="751"/>
                    <a:pt x="2175" y="680"/>
                    <a:pt x="1968" y="680"/>
                  </a:cubicBezTo>
                  <a:cubicBezTo>
                    <a:pt x="1748" y="680"/>
                    <a:pt x="1557" y="760"/>
                    <a:pt x="1535" y="1022"/>
                  </a:cubicBezTo>
                  <a:cubicBezTo>
                    <a:pt x="1526" y="1227"/>
                    <a:pt x="1633" y="1423"/>
                    <a:pt x="1749" y="1575"/>
                  </a:cubicBezTo>
                  <a:cubicBezTo>
                    <a:pt x="1945" y="1842"/>
                    <a:pt x="2195" y="2074"/>
                    <a:pt x="2453" y="2271"/>
                  </a:cubicBezTo>
                  <a:cubicBezTo>
                    <a:pt x="2590" y="2375"/>
                    <a:pt x="2732" y="2473"/>
                    <a:pt x="2877" y="2566"/>
                  </a:cubicBezTo>
                  <a:lnTo>
                    <a:pt x="2877" y="2566"/>
                  </a:lnTo>
                  <a:cubicBezTo>
                    <a:pt x="2411" y="2386"/>
                    <a:pt x="1953" y="2192"/>
                    <a:pt x="1508" y="1976"/>
                  </a:cubicBezTo>
                  <a:cubicBezTo>
                    <a:pt x="1231" y="1834"/>
                    <a:pt x="972" y="1682"/>
                    <a:pt x="660" y="1655"/>
                  </a:cubicBezTo>
                  <a:cubicBezTo>
                    <a:pt x="635" y="1653"/>
                    <a:pt x="610" y="1651"/>
                    <a:pt x="585" y="1651"/>
                  </a:cubicBezTo>
                  <a:cubicBezTo>
                    <a:pt x="430" y="1651"/>
                    <a:pt x="276" y="1699"/>
                    <a:pt x="161" y="1807"/>
                  </a:cubicBezTo>
                  <a:cubicBezTo>
                    <a:pt x="27" y="1941"/>
                    <a:pt x="0" y="2128"/>
                    <a:pt x="27" y="2306"/>
                  </a:cubicBezTo>
                  <a:cubicBezTo>
                    <a:pt x="71" y="2547"/>
                    <a:pt x="223" y="2770"/>
                    <a:pt x="375" y="2958"/>
                  </a:cubicBezTo>
                  <a:cubicBezTo>
                    <a:pt x="625" y="3252"/>
                    <a:pt x="937" y="3493"/>
                    <a:pt x="1267" y="3707"/>
                  </a:cubicBezTo>
                  <a:cubicBezTo>
                    <a:pt x="1488" y="3850"/>
                    <a:pt x="1717" y="3981"/>
                    <a:pt x="1952" y="4101"/>
                  </a:cubicBezTo>
                  <a:lnTo>
                    <a:pt x="1952" y="4101"/>
                  </a:lnTo>
                  <a:cubicBezTo>
                    <a:pt x="1722" y="4034"/>
                    <a:pt x="1498" y="3960"/>
                    <a:pt x="1267" y="3885"/>
                  </a:cubicBezTo>
                  <a:cubicBezTo>
                    <a:pt x="1151" y="3850"/>
                    <a:pt x="1044" y="3823"/>
                    <a:pt x="919" y="3805"/>
                  </a:cubicBezTo>
                  <a:cubicBezTo>
                    <a:pt x="849" y="3794"/>
                    <a:pt x="775" y="3786"/>
                    <a:pt x="701" y="3786"/>
                  </a:cubicBezTo>
                  <a:cubicBezTo>
                    <a:pt x="596" y="3786"/>
                    <a:pt x="491" y="3802"/>
                    <a:pt x="402" y="3850"/>
                  </a:cubicBezTo>
                  <a:cubicBezTo>
                    <a:pt x="259" y="3930"/>
                    <a:pt x="205" y="4082"/>
                    <a:pt x="232" y="4233"/>
                  </a:cubicBezTo>
                  <a:cubicBezTo>
                    <a:pt x="268" y="4421"/>
                    <a:pt x="410" y="4590"/>
                    <a:pt x="544" y="4724"/>
                  </a:cubicBezTo>
                  <a:cubicBezTo>
                    <a:pt x="776" y="4956"/>
                    <a:pt x="1062" y="5143"/>
                    <a:pt x="1347" y="5304"/>
                  </a:cubicBezTo>
                  <a:cubicBezTo>
                    <a:pt x="1775" y="5557"/>
                    <a:pt x="2228" y="5759"/>
                    <a:pt x="2689" y="5942"/>
                  </a:cubicBezTo>
                  <a:lnTo>
                    <a:pt x="2689" y="5942"/>
                  </a:lnTo>
                  <a:cubicBezTo>
                    <a:pt x="2513" y="5895"/>
                    <a:pt x="2338" y="5848"/>
                    <a:pt x="2159" y="5803"/>
                  </a:cubicBezTo>
                  <a:cubicBezTo>
                    <a:pt x="2034" y="5768"/>
                    <a:pt x="1900" y="5750"/>
                    <a:pt x="1766" y="5750"/>
                  </a:cubicBezTo>
                  <a:cubicBezTo>
                    <a:pt x="1579" y="5759"/>
                    <a:pt x="1374" y="5821"/>
                    <a:pt x="1285" y="6000"/>
                  </a:cubicBezTo>
                  <a:cubicBezTo>
                    <a:pt x="1204" y="6187"/>
                    <a:pt x="1267" y="6392"/>
                    <a:pt x="1356" y="6571"/>
                  </a:cubicBezTo>
                  <a:cubicBezTo>
                    <a:pt x="1490" y="6811"/>
                    <a:pt x="1695" y="7026"/>
                    <a:pt x="1909" y="7195"/>
                  </a:cubicBezTo>
                  <a:cubicBezTo>
                    <a:pt x="2632" y="7775"/>
                    <a:pt x="3542" y="8096"/>
                    <a:pt x="4443" y="8248"/>
                  </a:cubicBezTo>
                  <a:cubicBezTo>
                    <a:pt x="5067" y="8355"/>
                    <a:pt x="5701" y="8408"/>
                    <a:pt x="6325" y="8471"/>
                  </a:cubicBezTo>
                  <a:cubicBezTo>
                    <a:pt x="6780" y="8524"/>
                    <a:pt x="7226" y="8560"/>
                    <a:pt x="7681" y="8596"/>
                  </a:cubicBezTo>
                  <a:cubicBezTo>
                    <a:pt x="8024" y="8620"/>
                    <a:pt x="8373" y="8651"/>
                    <a:pt x="8724" y="8651"/>
                  </a:cubicBezTo>
                  <a:cubicBezTo>
                    <a:pt x="8766" y="8651"/>
                    <a:pt x="8808" y="8650"/>
                    <a:pt x="8850" y="8649"/>
                  </a:cubicBezTo>
                  <a:cubicBezTo>
                    <a:pt x="8870" y="8649"/>
                    <a:pt x="8891" y="8649"/>
                    <a:pt x="8907" y="8645"/>
                  </a:cubicBezTo>
                  <a:lnTo>
                    <a:pt x="8907" y="8645"/>
                  </a:lnTo>
                  <a:cubicBezTo>
                    <a:pt x="8929" y="8659"/>
                    <a:pt x="8960" y="8679"/>
                    <a:pt x="8966" y="8685"/>
                  </a:cubicBezTo>
                  <a:cubicBezTo>
                    <a:pt x="9019" y="8721"/>
                    <a:pt x="9082" y="8765"/>
                    <a:pt x="9144" y="8810"/>
                  </a:cubicBezTo>
                  <a:lnTo>
                    <a:pt x="10545" y="9791"/>
                  </a:lnTo>
                  <a:lnTo>
                    <a:pt x="12311" y="11031"/>
                  </a:lnTo>
                  <a:cubicBezTo>
                    <a:pt x="12677" y="11290"/>
                    <a:pt x="13043" y="11548"/>
                    <a:pt x="13417" y="11807"/>
                  </a:cubicBezTo>
                  <a:lnTo>
                    <a:pt x="13471" y="11843"/>
                  </a:lnTo>
                  <a:cubicBezTo>
                    <a:pt x="13490" y="11856"/>
                    <a:pt x="13509" y="11862"/>
                    <a:pt x="13526" y="11862"/>
                  </a:cubicBezTo>
                  <a:cubicBezTo>
                    <a:pt x="13548" y="11862"/>
                    <a:pt x="13568" y="11853"/>
                    <a:pt x="13585" y="11839"/>
                  </a:cubicBezTo>
                  <a:lnTo>
                    <a:pt x="13585" y="11839"/>
                  </a:lnTo>
                  <a:cubicBezTo>
                    <a:pt x="13599" y="11830"/>
                    <a:pt x="13612" y="11816"/>
                    <a:pt x="13623" y="11798"/>
                  </a:cubicBezTo>
                  <a:cubicBezTo>
                    <a:pt x="14140" y="10906"/>
                    <a:pt x="14613" y="9978"/>
                    <a:pt x="15032" y="9033"/>
                  </a:cubicBezTo>
                  <a:cubicBezTo>
                    <a:pt x="15460" y="8087"/>
                    <a:pt x="15835" y="7124"/>
                    <a:pt x="16156" y="6142"/>
                  </a:cubicBezTo>
                  <a:cubicBezTo>
                    <a:pt x="16343" y="5580"/>
                    <a:pt x="16513" y="5018"/>
                    <a:pt x="16665" y="4456"/>
                  </a:cubicBezTo>
                  <a:cubicBezTo>
                    <a:pt x="16682" y="4394"/>
                    <a:pt x="16647" y="4322"/>
                    <a:pt x="16584" y="4314"/>
                  </a:cubicBezTo>
                  <a:cubicBezTo>
                    <a:pt x="16433" y="4287"/>
                    <a:pt x="16281" y="4260"/>
                    <a:pt x="16129" y="4224"/>
                  </a:cubicBezTo>
                  <a:cubicBezTo>
                    <a:pt x="15755" y="4153"/>
                    <a:pt x="15371" y="4082"/>
                    <a:pt x="14987" y="4001"/>
                  </a:cubicBezTo>
                  <a:cubicBezTo>
                    <a:pt x="14488" y="3903"/>
                    <a:pt x="13988" y="3805"/>
                    <a:pt x="13489" y="3707"/>
                  </a:cubicBezTo>
                  <a:cubicBezTo>
                    <a:pt x="12971" y="3609"/>
                    <a:pt x="12454" y="3502"/>
                    <a:pt x="11945" y="3404"/>
                  </a:cubicBezTo>
                  <a:cubicBezTo>
                    <a:pt x="11526" y="3323"/>
                    <a:pt x="11107" y="3243"/>
                    <a:pt x="10688" y="3163"/>
                  </a:cubicBezTo>
                  <a:cubicBezTo>
                    <a:pt x="10476" y="3119"/>
                    <a:pt x="10265" y="3066"/>
                    <a:pt x="10054" y="3030"/>
                  </a:cubicBezTo>
                  <a:lnTo>
                    <a:pt x="10054" y="3030"/>
                  </a:lnTo>
                  <a:cubicBezTo>
                    <a:pt x="10057" y="3036"/>
                    <a:pt x="10060" y="3043"/>
                    <a:pt x="10062" y="3052"/>
                  </a:cubicBezTo>
                  <a:lnTo>
                    <a:pt x="10062" y="3052"/>
                  </a:lnTo>
                  <a:cubicBezTo>
                    <a:pt x="10059" y="3045"/>
                    <a:pt x="10045" y="3038"/>
                    <a:pt x="10045" y="3038"/>
                  </a:cubicBezTo>
                  <a:cubicBezTo>
                    <a:pt x="10042" y="3035"/>
                    <a:pt x="10040" y="3032"/>
                    <a:pt x="10039" y="3029"/>
                  </a:cubicBezTo>
                  <a:lnTo>
                    <a:pt x="10018" y="3029"/>
                  </a:lnTo>
                  <a:cubicBezTo>
                    <a:pt x="10004" y="3029"/>
                    <a:pt x="10013" y="3013"/>
                    <a:pt x="10028" y="3012"/>
                  </a:cubicBezTo>
                  <a:lnTo>
                    <a:pt x="10028" y="3012"/>
                  </a:lnTo>
                  <a:cubicBezTo>
                    <a:pt x="10033" y="3017"/>
                    <a:pt x="10035" y="3023"/>
                    <a:pt x="10039" y="3029"/>
                  </a:cubicBezTo>
                  <a:lnTo>
                    <a:pt x="10045" y="3029"/>
                  </a:lnTo>
                  <a:cubicBezTo>
                    <a:pt x="10048" y="3029"/>
                    <a:pt x="10051" y="3030"/>
                    <a:pt x="10054" y="3030"/>
                  </a:cubicBezTo>
                  <a:lnTo>
                    <a:pt x="10054" y="3030"/>
                  </a:lnTo>
                  <a:cubicBezTo>
                    <a:pt x="10047" y="3016"/>
                    <a:pt x="10038" y="3011"/>
                    <a:pt x="10030" y="3011"/>
                  </a:cubicBezTo>
                  <a:cubicBezTo>
                    <a:pt x="10029" y="3011"/>
                    <a:pt x="10028" y="3011"/>
                    <a:pt x="10028" y="3012"/>
                  </a:cubicBezTo>
                  <a:lnTo>
                    <a:pt x="10028" y="3012"/>
                  </a:lnTo>
                  <a:cubicBezTo>
                    <a:pt x="10028" y="3011"/>
                    <a:pt x="10028" y="3011"/>
                    <a:pt x="10027" y="3011"/>
                  </a:cubicBezTo>
                  <a:cubicBezTo>
                    <a:pt x="10027" y="3011"/>
                    <a:pt x="10018" y="3002"/>
                    <a:pt x="10018" y="3002"/>
                  </a:cubicBezTo>
                  <a:cubicBezTo>
                    <a:pt x="9885" y="2833"/>
                    <a:pt x="9769" y="2654"/>
                    <a:pt x="9644" y="2476"/>
                  </a:cubicBezTo>
                  <a:cubicBezTo>
                    <a:pt x="9430" y="2164"/>
                    <a:pt x="9224" y="1834"/>
                    <a:pt x="9037" y="1503"/>
                  </a:cubicBezTo>
                  <a:cubicBezTo>
                    <a:pt x="8912" y="1289"/>
                    <a:pt x="8796" y="1075"/>
                    <a:pt x="8680" y="861"/>
                  </a:cubicBezTo>
                  <a:cubicBezTo>
                    <a:pt x="8600" y="692"/>
                    <a:pt x="8511" y="531"/>
                    <a:pt x="8404" y="388"/>
                  </a:cubicBezTo>
                  <a:cubicBezTo>
                    <a:pt x="8252" y="201"/>
                    <a:pt x="8065" y="31"/>
                    <a:pt x="7824" y="5"/>
                  </a:cubicBezTo>
                  <a:cubicBezTo>
                    <a:pt x="7803" y="2"/>
                    <a:pt x="7782" y="1"/>
                    <a:pt x="7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68"/>
            <p:cNvSpPr/>
            <p:nvPr/>
          </p:nvSpPr>
          <p:spPr>
            <a:xfrm>
              <a:off x="-4278654" y="3333691"/>
              <a:ext cx="110405" cy="74574"/>
            </a:xfrm>
            <a:custGeom>
              <a:avLst/>
              <a:gdLst/>
              <a:ahLst/>
              <a:cxnLst/>
              <a:rect l="l" t="t" r="r" b="b"/>
              <a:pathLst>
                <a:path w="3337" h="2254" extrusionOk="0">
                  <a:moveTo>
                    <a:pt x="160" y="0"/>
                  </a:moveTo>
                  <a:cubicBezTo>
                    <a:pt x="62" y="0"/>
                    <a:pt x="1" y="151"/>
                    <a:pt x="107" y="212"/>
                  </a:cubicBezTo>
                  <a:cubicBezTo>
                    <a:pt x="919" y="703"/>
                    <a:pt x="1713" y="1220"/>
                    <a:pt x="2489" y="1764"/>
                  </a:cubicBezTo>
                  <a:cubicBezTo>
                    <a:pt x="2712" y="1925"/>
                    <a:pt x="2926" y="2076"/>
                    <a:pt x="3149" y="2237"/>
                  </a:cubicBezTo>
                  <a:cubicBezTo>
                    <a:pt x="3166" y="2249"/>
                    <a:pt x="3186" y="2254"/>
                    <a:pt x="3205" y="2254"/>
                  </a:cubicBezTo>
                  <a:cubicBezTo>
                    <a:pt x="3244" y="2254"/>
                    <a:pt x="3283" y="2232"/>
                    <a:pt x="3301" y="2201"/>
                  </a:cubicBezTo>
                  <a:cubicBezTo>
                    <a:pt x="3337" y="2139"/>
                    <a:pt x="3310" y="2085"/>
                    <a:pt x="3265" y="2050"/>
                  </a:cubicBezTo>
                  <a:cubicBezTo>
                    <a:pt x="2498" y="1488"/>
                    <a:pt x="1713" y="952"/>
                    <a:pt x="910" y="444"/>
                  </a:cubicBezTo>
                  <a:cubicBezTo>
                    <a:pt x="678" y="301"/>
                    <a:pt x="446" y="158"/>
                    <a:pt x="214" y="16"/>
                  </a:cubicBezTo>
                  <a:cubicBezTo>
                    <a:pt x="195" y="5"/>
                    <a:pt x="177"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68"/>
            <p:cNvSpPr/>
            <p:nvPr/>
          </p:nvSpPr>
          <p:spPr>
            <a:xfrm>
              <a:off x="-4293145" y="3319729"/>
              <a:ext cx="8602" cy="8007"/>
            </a:xfrm>
            <a:custGeom>
              <a:avLst/>
              <a:gdLst/>
              <a:ahLst/>
              <a:cxnLst/>
              <a:rect l="l" t="t" r="r" b="b"/>
              <a:pathLst>
                <a:path w="260" h="242" extrusionOk="0">
                  <a:moveTo>
                    <a:pt x="46" y="90"/>
                  </a:moveTo>
                  <a:cubicBezTo>
                    <a:pt x="46" y="97"/>
                    <a:pt x="46" y="98"/>
                    <a:pt x="42" y="99"/>
                  </a:cubicBezTo>
                  <a:lnTo>
                    <a:pt x="42" y="99"/>
                  </a:lnTo>
                  <a:cubicBezTo>
                    <a:pt x="43" y="96"/>
                    <a:pt x="44" y="93"/>
                    <a:pt x="46" y="90"/>
                  </a:cubicBezTo>
                  <a:close/>
                  <a:moveTo>
                    <a:pt x="54" y="72"/>
                  </a:moveTo>
                  <a:lnTo>
                    <a:pt x="54" y="72"/>
                  </a:lnTo>
                  <a:cubicBezTo>
                    <a:pt x="49" y="83"/>
                    <a:pt x="44" y="90"/>
                    <a:pt x="40" y="99"/>
                  </a:cubicBezTo>
                  <a:lnTo>
                    <a:pt x="40" y="99"/>
                  </a:lnTo>
                  <a:cubicBezTo>
                    <a:pt x="39" y="99"/>
                    <a:pt x="38" y="99"/>
                    <a:pt x="37" y="99"/>
                  </a:cubicBezTo>
                  <a:cubicBezTo>
                    <a:pt x="46" y="90"/>
                    <a:pt x="46" y="81"/>
                    <a:pt x="54" y="72"/>
                  </a:cubicBezTo>
                  <a:close/>
                  <a:moveTo>
                    <a:pt x="223" y="97"/>
                  </a:moveTo>
                  <a:cubicBezTo>
                    <a:pt x="223" y="98"/>
                    <a:pt x="223" y="98"/>
                    <a:pt x="224" y="99"/>
                  </a:cubicBezTo>
                  <a:cubicBezTo>
                    <a:pt x="224" y="108"/>
                    <a:pt x="224" y="117"/>
                    <a:pt x="224" y="126"/>
                  </a:cubicBezTo>
                  <a:cubicBezTo>
                    <a:pt x="224" y="116"/>
                    <a:pt x="224" y="107"/>
                    <a:pt x="223" y="97"/>
                  </a:cubicBezTo>
                  <a:close/>
                  <a:moveTo>
                    <a:pt x="215" y="179"/>
                  </a:moveTo>
                  <a:cubicBezTo>
                    <a:pt x="215" y="179"/>
                    <a:pt x="215" y="179"/>
                    <a:pt x="215" y="179"/>
                  </a:cubicBezTo>
                  <a:lnTo>
                    <a:pt x="215" y="179"/>
                  </a:lnTo>
                  <a:cubicBezTo>
                    <a:pt x="215" y="179"/>
                    <a:pt x="215" y="179"/>
                    <a:pt x="215" y="179"/>
                  </a:cubicBezTo>
                  <a:close/>
                  <a:moveTo>
                    <a:pt x="126" y="1"/>
                  </a:moveTo>
                  <a:cubicBezTo>
                    <a:pt x="117" y="1"/>
                    <a:pt x="108" y="1"/>
                    <a:pt x="99" y="10"/>
                  </a:cubicBezTo>
                  <a:lnTo>
                    <a:pt x="90" y="10"/>
                  </a:lnTo>
                  <a:cubicBezTo>
                    <a:pt x="90" y="10"/>
                    <a:pt x="72" y="18"/>
                    <a:pt x="63" y="18"/>
                  </a:cubicBezTo>
                  <a:cubicBezTo>
                    <a:pt x="54" y="18"/>
                    <a:pt x="46" y="27"/>
                    <a:pt x="46" y="27"/>
                  </a:cubicBezTo>
                  <a:cubicBezTo>
                    <a:pt x="54" y="27"/>
                    <a:pt x="46" y="36"/>
                    <a:pt x="37" y="36"/>
                  </a:cubicBezTo>
                  <a:cubicBezTo>
                    <a:pt x="37" y="45"/>
                    <a:pt x="19" y="63"/>
                    <a:pt x="19" y="63"/>
                  </a:cubicBezTo>
                  <a:cubicBezTo>
                    <a:pt x="10" y="72"/>
                    <a:pt x="10" y="81"/>
                    <a:pt x="10" y="90"/>
                  </a:cubicBezTo>
                  <a:cubicBezTo>
                    <a:pt x="1" y="99"/>
                    <a:pt x="1" y="108"/>
                    <a:pt x="1" y="126"/>
                  </a:cubicBezTo>
                  <a:cubicBezTo>
                    <a:pt x="1" y="134"/>
                    <a:pt x="1" y="143"/>
                    <a:pt x="10" y="152"/>
                  </a:cubicBezTo>
                  <a:cubicBezTo>
                    <a:pt x="10" y="161"/>
                    <a:pt x="10" y="170"/>
                    <a:pt x="19" y="188"/>
                  </a:cubicBezTo>
                  <a:cubicBezTo>
                    <a:pt x="28" y="197"/>
                    <a:pt x="37" y="206"/>
                    <a:pt x="46" y="215"/>
                  </a:cubicBezTo>
                  <a:cubicBezTo>
                    <a:pt x="54" y="224"/>
                    <a:pt x="72" y="233"/>
                    <a:pt x="90" y="233"/>
                  </a:cubicBezTo>
                  <a:cubicBezTo>
                    <a:pt x="99" y="241"/>
                    <a:pt x="117" y="241"/>
                    <a:pt x="135" y="241"/>
                  </a:cubicBezTo>
                  <a:cubicBezTo>
                    <a:pt x="137" y="241"/>
                    <a:pt x="141" y="241"/>
                    <a:pt x="145" y="239"/>
                  </a:cubicBezTo>
                  <a:lnTo>
                    <a:pt x="145" y="239"/>
                  </a:lnTo>
                  <a:cubicBezTo>
                    <a:pt x="155" y="239"/>
                    <a:pt x="166" y="237"/>
                    <a:pt x="179" y="233"/>
                  </a:cubicBezTo>
                  <a:cubicBezTo>
                    <a:pt x="188" y="233"/>
                    <a:pt x="197" y="233"/>
                    <a:pt x="206" y="224"/>
                  </a:cubicBezTo>
                  <a:cubicBezTo>
                    <a:pt x="224" y="215"/>
                    <a:pt x="233" y="206"/>
                    <a:pt x="242" y="188"/>
                  </a:cubicBezTo>
                  <a:cubicBezTo>
                    <a:pt x="242" y="188"/>
                    <a:pt x="242" y="188"/>
                    <a:pt x="242" y="179"/>
                  </a:cubicBezTo>
                  <a:cubicBezTo>
                    <a:pt x="242" y="179"/>
                    <a:pt x="251" y="161"/>
                    <a:pt x="260" y="152"/>
                  </a:cubicBezTo>
                  <a:cubicBezTo>
                    <a:pt x="260" y="143"/>
                    <a:pt x="260" y="134"/>
                    <a:pt x="260" y="126"/>
                  </a:cubicBezTo>
                  <a:cubicBezTo>
                    <a:pt x="260" y="117"/>
                    <a:pt x="260" y="99"/>
                    <a:pt x="260" y="90"/>
                  </a:cubicBezTo>
                  <a:cubicBezTo>
                    <a:pt x="251" y="81"/>
                    <a:pt x="251" y="72"/>
                    <a:pt x="242" y="63"/>
                  </a:cubicBezTo>
                  <a:cubicBezTo>
                    <a:pt x="242" y="63"/>
                    <a:pt x="224" y="36"/>
                    <a:pt x="224" y="36"/>
                  </a:cubicBezTo>
                  <a:cubicBezTo>
                    <a:pt x="224" y="36"/>
                    <a:pt x="206" y="18"/>
                    <a:pt x="197" y="18"/>
                  </a:cubicBezTo>
                  <a:cubicBezTo>
                    <a:pt x="188" y="10"/>
                    <a:pt x="179" y="10"/>
                    <a:pt x="170" y="10"/>
                  </a:cubicBezTo>
                  <a:cubicBezTo>
                    <a:pt x="161" y="1"/>
                    <a:pt x="144"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68"/>
            <p:cNvSpPr/>
            <p:nvPr/>
          </p:nvSpPr>
          <p:spPr>
            <a:xfrm>
              <a:off x="-4179796" y="3201318"/>
              <a:ext cx="69115" cy="16377"/>
            </a:xfrm>
            <a:custGeom>
              <a:avLst/>
              <a:gdLst/>
              <a:ahLst/>
              <a:cxnLst/>
              <a:rect l="l" t="t" r="r" b="b"/>
              <a:pathLst>
                <a:path w="2089" h="495" extrusionOk="0">
                  <a:moveTo>
                    <a:pt x="129" y="1"/>
                  </a:moveTo>
                  <a:cubicBezTo>
                    <a:pt x="75" y="1"/>
                    <a:pt x="25" y="28"/>
                    <a:pt x="10" y="83"/>
                  </a:cubicBezTo>
                  <a:cubicBezTo>
                    <a:pt x="1" y="136"/>
                    <a:pt x="27" y="207"/>
                    <a:pt x="90" y="216"/>
                  </a:cubicBezTo>
                  <a:cubicBezTo>
                    <a:pt x="705" y="306"/>
                    <a:pt x="1321" y="404"/>
                    <a:pt x="1936" y="493"/>
                  </a:cubicBezTo>
                  <a:cubicBezTo>
                    <a:pt x="1944" y="494"/>
                    <a:pt x="1952" y="495"/>
                    <a:pt x="1960" y="495"/>
                  </a:cubicBezTo>
                  <a:cubicBezTo>
                    <a:pt x="2014" y="495"/>
                    <a:pt x="2064" y="467"/>
                    <a:pt x="2079" y="413"/>
                  </a:cubicBezTo>
                  <a:cubicBezTo>
                    <a:pt x="2088" y="368"/>
                    <a:pt x="2061" y="288"/>
                    <a:pt x="1999" y="279"/>
                  </a:cubicBezTo>
                  <a:cubicBezTo>
                    <a:pt x="1383" y="190"/>
                    <a:pt x="768" y="92"/>
                    <a:pt x="152" y="2"/>
                  </a:cubicBezTo>
                  <a:cubicBezTo>
                    <a:pt x="144" y="1"/>
                    <a:pt x="13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68"/>
            <p:cNvSpPr/>
            <p:nvPr/>
          </p:nvSpPr>
          <p:spPr>
            <a:xfrm>
              <a:off x="-4525700" y="3277877"/>
              <a:ext cx="81786" cy="32456"/>
            </a:xfrm>
            <a:custGeom>
              <a:avLst/>
              <a:gdLst/>
              <a:ahLst/>
              <a:cxnLst/>
              <a:rect l="l" t="t" r="r" b="b"/>
              <a:pathLst>
                <a:path w="2472" h="981" extrusionOk="0">
                  <a:moveTo>
                    <a:pt x="138" y="0"/>
                  </a:moveTo>
                  <a:cubicBezTo>
                    <a:pt x="98" y="0"/>
                    <a:pt x="54" y="25"/>
                    <a:pt x="36" y="61"/>
                  </a:cubicBezTo>
                  <a:cubicBezTo>
                    <a:pt x="0" y="115"/>
                    <a:pt x="27" y="177"/>
                    <a:pt x="80" y="213"/>
                  </a:cubicBezTo>
                  <a:cubicBezTo>
                    <a:pt x="732" y="677"/>
                    <a:pt x="1526" y="944"/>
                    <a:pt x="2329" y="980"/>
                  </a:cubicBezTo>
                  <a:cubicBezTo>
                    <a:pt x="2331" y="980"/>
                    <a:pt x="2334" y="980"/>
                    <a:pt x="2337" y="980"/>
                  </a:cubicBezTo>
                  <a:cubicBezTo>
                    <a:pt x="2471" y="980"/>
                    <a:pt x="2468" y="766"/>
                    <a:pt x="2329" y="757"/>
                  </a:cubicBezTo>
                  <a:cubicBezTo>
                    <a:pt x="1561" y="721"/>
                    <a:pt x="812" y="463"/>
                    <a:pt x="187" y="17"/>
                  </a:cubicBezTo>
                  <a:cubicBezTo>
                    <a:pt x="173" y="5"/>
                    <a:pt x="156"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68"/>
            <p:cNvSpPr/>
            <p:nvPr/>
          </p:nvSpPr>
          <p:spPr>
            <a:xfrm>
              <a:off x="-4433624" y="3306165"/>
              <a:ext cx="9462" cy="7411"/>
            </a:xfrm>
            <a:custGeom>
              <a:avLst/>
              <a:gdLst/>
              <a:ahLst/>
              <a:cxnLst/>
              <a:rect l="l" t="t" r="r" b="b"/>
              <a:pathLst>
                <a:path w="286" h="224" extrusionOk="0">
                  <a:moveTo>
                    <a:pt x="143" y="0"/>
                  </a:moveTo>
                  <a:cubicBezTo>
                    <a:pt x="0" y="0"/>
                    <a:pt x="0" y="223"/>
                    <a:pt x="143" y="223"/>
                  </a:cubicBezTo>
                  <a:cubicBezTo>
                    <a:pt x="286" y="223"/>
                    <a:pt x="286"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68"/>
            <p:cNvSpPr/>
            <p:nvPr/>
          </p:nvSpPr>
          <p:spPr>
            <a:xfrm>
              <a:off x="-4499199" y="3115363"/>
              <a:ext cx="56939" cy="33714"/>
            </a:xfrm>
            <a:custGeom>
              <a:avLst/>
              <a:gdLst/>
              <a:ahLst/>
              <a:cxnLst/>
              <a:rect l="l" t="t" r="r" b="b"/>
              <a:pathLst>
                <a:path w="1721" h="1019" extrusionOk="0">
                  <a:moveTo>
                    <a:pt x="168" y="0"/>
                  </a:moveTo>
                  <a:cubicBezTo>
                    <a:pt x="78" y="0"/>
                    <a:pt x="1" y="113"/>
                    <a:pt x="91" y="183"/>
                  </a:cubicBezTo>
                  <a:cubicBezTo>
                    <a:pt x="511" y="557"/>
                    <a:pt x="1001" y="834"/>
                    <a:pt x="1536" y="1012"/>
                  </a:cubicBezTo>
                  <a:cubicBezTo>
                    <a:pt x="1550" y="1017"/>
                    <a:pt x="1562" y="1018"/>
                    <a:pt x="1574" y="1018"/>
                  </a:cubicBezTo>
                  <a:cubicBezTo>
                    <a:pt x="1688" y="1018"/>
                    <a:pt x="1720" y="839"/>
                    <a:pt x="1599" y="798"/>
                  </a:cubicBezTo>
                  <a:cubicBezTo>
                    <a:pt x="1099" y="629"/>
                    <a:pt x="635" y="370"/>
                    <a:pt x="243" y="31"/>
                  </a:cubicBezTo>
                  <a:cubicBezTo>
                    <a:pt x="219" y="9"/>
                    <a:pt x="193"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68"/>
            <p:cNvSpPr/>
            <p:nvPr/>
          </p:nvSpPr>
          <p:spPr>
            <a:xfrm>
              <a:off x="-3799947" y="2485061"/>
              <a:ext cx="510369" cy="821732"/>
            </a:xfrm>
            <a:custGeom>
              <a:avLst/>
              <a:gdLst/>
              <a:ahLst/>
              <a:cxnLst/>
              <a:rect l="l" t="t" r="r" b="b"/>
              <a:pathLst>
                <a:path w="15426" h="24837" extrusionOk="0">
                  <a:moveTo>
                    <a:pt x="6968" y="0"/>
                  </a:moveTo>
                  <a:lnTo>
                    <a:pt x="5015" y="6325"/>
                  </a:lnTo>
                  <a:lnTo>
                    <a:pt x="1" y="20411"/>
                  </a:lnTo>
                  <a:lnTo>
                    <a:pt x="13338" y="24836"/>
                  </a:lnTo>
                  <a:cubicBezTo>
                    <a:pt x="13338" y="24836"/>
                    <a:pt x="14462" y="18306"/>
                    <a:pt x="14944" y="10268"/>
                  </a:cubicBezTo>
                  <a:cubicBezTo>
                    <a:pt x="15425" y="2230"/>
                    <a:pt x="6968" y="0"/>
                    <a:pt x="6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68"/>
            <p:cNvSpPr/>
            <p:nvPr/>
          </p:nvSpPr>
          <p:spPr>
            <a:xfrm>
              <a:off x="-3799947" y="2485061"/>
              <a:ext cx="510369" cy="821732"/>
            </a:xfrm>
            <a:custGeom>
              <a:avLst/>
              <a:gdLst/>
              <a:ahLst/>
              <a:cxnLst/>
              <a:rect l="l" t="t" r="r" b="b"/>
              <a:pathLst>
                <a:path w="15426" h="24837" fill="none" extrusionOk="0">
                  <a:moveTo>
                    <a:pt x="6968" y="0"/>
                  </a:moveTo>
                  <a:cubicBezTo>
                    <a:pt x="6968" y="0"/>
                    <a:pt x="15425" y="2230"/>
                    <a:pt x="14944" y="10268"/>
                  </a:cubicBezTo>
                  <a:cubicBezTo>
                    <a:pt x="14462" y="18306"/>
                    <a:pt x="13338" y="24836"/>
                    <a:pt x="13338" y="24836"/>
                  </a:cubicBezTo>
                  <a:lnTo>
                    <a:pt x="1" y="20411"/>
                  </a:lnTo>
                  <a:lnTo>
                    <a:pt x="5015" y="6325"/>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68"/>
            <p:cNvSpPr/>
            <p:nvPr/>
          </p:nvSpPr>
          <p:spPr>
            <a:xfrm>
              <a:off x="-3788599" y="3118540"/>
              <a:ext cx="441916" cy="149180"/>
            </a:xfrm>
            <a:custGeom>
              <a:avLst/>
              <a:gdLst/>
              <a:ahLst/>
              <a:cxnLst/>
              <a:rect l="l" t="t" r="r" b="b"/>
              <a:pathLst>
                <a:path w="13357" h="4509" extrusionOk="0">
                  <a:moveTo>
                    <a:pt x="147" y="0"/>
                  </a:moveTo>
                  <a:cubicBezTo>
                    <a:pt x="33" y="0"/>
                    <a:pt x="1" y="180"/>
                    <a:pt x="122" y="221"/>
                  </a:cubicBezTo>
                  <a:cubicBezTo>
                    <a:pt x="238" y="265"/>
                    <a:pt x="354" y="301"/>
                    <a:pt x="470" y="336"/>
                  </a:cubicBezTo>
                  <a:cubicBezTo>
                    <a:pt x="791" y="444"/>
                    <a:pt x="1103" y="551"/>
                    <a:pt x="1424" y="649"/>
                  </a:cubicBezTo>
                  <a:cubicBezTo>
                    <a:pt x="1888" y="800"/>
                    <a:pt x="2361" y="961"/>
                    <a:pt x="2825" y="1113"/>
                  </a:cubicBezTo>
                  <a:cubicBezTo>
                    <a:pt x="3396" y="1300"/>
                    <a:pt x="3967" y="1487"/>
                    <a:pt x="4538" y="1675"/>
                  </a:cubicBezTo>
                  <a:cubicBezTo>
                    <a:pt x="5162" y="1880"/>
                    <a:pt x="5787" y="2085"/>
                    <a:pt x="6411" y="2290"/>
                  </a:cubicBezTo>
                  <a:lnTo>
                    <a:pt x="8311" y="2915"/>
                  </a:lnTo>
                  <a:cubicBezTo>
                    <a:pt x="8900" y="3102"/>
                    <a:pt x="9489" y="3298"/>
                    <a:pt x="10078" y="3486"/>
                  </a:cubicBezTo>
                  <a:lnTo>
                    <a:pt x="11568" y="3976"/>
                  </a:lnTo>
                  <a:cubicBezTo>
                    <a:pt x="11924" y="4092"/>
                    <a:pt x="12281" y="4208"/>
                    <a:pt x="12638" y="4333"/>
                  </a:cubicBezTo>
                  <a:cubicBezTo>
                    <a:pt x="12808" y="4387"/>
                    <a:pt x="12977" y="4449"/>
                    <a:pt x="13147" y="4494"/>
                  </a:cubicBezTo>
                  <a:cubicBezTo>
                    <a:pt x="13156" y="4503"/>
                    <a:pt x="13164" y="4503"/>
                    <a:pt x="13173" y="4503"/>
                  </a:cubicBezTo>
                  <a:cubicBezTo>
                    <a:pt x="13186" y="4507"/>
                    <a:pt x="13198" y="4509"/>
                    <a:pt x="13209" y="4509"/>
                  </a:cubicBezTo>
                  <a:cubicBezTo>
                    <a:pt x="13317" y="4509"/>
                    <a:pt x="13356" y="4329"/>
                    <a:pt x="13227" y="4288"/>
                  </a:cubicBezTo>
                  <a:cubicBezTo>
                    <a:pt x="13111" y="4253"/>
                    <a:pt x="12995" y="4208"/>
                    <a:pt x="12879" y="4173"/>
                  </a:cubicBezTo>
                  <a:cubicBezTo>
                    <a:pt x="12567" y="4074"/>
                    <a:pt x="12246" y="3967"/>
                    <a:pt x="11933" y="3860"/>
                  </a:cubicBezTo>
                  <a:cubicBezTo>
                    <a:pt x="11461" y="3709"/>
                    <a:pt x="10997" y="3557"/>
                    <a:pt x="10524" y="3405"/>
                  </a:cubicBezTo>
                  <a:cubicBezTo>
                    <a:pt x="9953" y="3218"/>
                    <a:pt x="9391" y="3031"/>
                    <a:pt x="8820" y="2843"/>
                  </a:cubicBezTo>
                  <a:cubicBezTo>
                    <a:pt x="8187" y="2638"/>
                    <a:pt x="7562" y="2433"/>
                    <a:pt x="6938" y="2228"/>
                  </a:cubicBezTo>
                  <a:lnTo>
                    <a:pt x="5037" y="1603"/>
                  </a:lnTo>
                  <a:cubicBezTo>
                    <a:pt x="4449" y="1407"/>
                    <a:pt x="3869" y="1220"/>
                    <a:pt x="3280" y="1023"/>
                  </a:cubicBezTo>
                  <a:lnTo>
                    <a:pt x="1790" y="533"/>
                  </a:lnTo>
                  <a:cubicBezTo>
                    <a:pt x="1424" y="417"/>
                    <a:pt x="1068" y="301"/>
                    <a:pt x="711" y="185"/>
                  </a:cubicBezTo>
                  <a:cubicBezTo>
                    <a:pt x="541" y="131"/>
                    <a:pt x="372" y="69"/>
                    <a:pt x="202" y="15"/>
                  </a:cubicBezTo>
                  <a:cubicBezTo>
                    <a:pt x="193" y="15"/>
                    <a:pt x="184" y="15"/>
                    <a:pt x="184" y="6"/>
                  </a:cubicBezTo>
                  <a:cubicBezTo>
                    <a:pt x="171" y="2"/>
                    <a:pt x="158"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68"/>
            <p:cNvSpPr/>
            <p:nvPr/>
          </p:nvSpPr>
          <p:spPr>
            <a:xfrm>
              <a:off x="-3774108" y="3077812"/>
              <a:ext cx="433050" cy="146236"/>
            </a:xfrm>
            <a:custGeom>
              <a:avLst/>
              <a:gdLst/>
              <a:ahLst/>
              <a:cxnLst/>
              <a:rect l="l" t="t" r="r" b="b"/>
              <a:pathLst>
                <a:path w="13089" h="4420" extrusionOk="0">
                  <a:moveTo>
                    <a:pt x="148" y="0"/>
                  </a:moveTo>
                  <a:cubicBezTo>
                    <a:pt x="40" y="0"/>
                    <a:pt x="1" y="180"/>
                    <a:pt x="130" y="220"/>
                  </a:cubicBezTo>
                  <a:cubicBezTo>
                    <a:pt x="237" y="256"/>
                    <a:pt x="353" y="292"/>
                    <a:pt x="469" y="327"/>
                  </a:cubicBezTo>
                  <a:lnTo>
                    <a:pt x="1397" y="640"/>
                  </a:lnTo>
                  <a:lnTo>
                    <a:pt x="2771" y="1086"/>
                  </a:lnTo>
                  <a:cubicBezTo>
                    <a:pt x="3333" y="1273"/>
                    <a:pt x="3895" y="1452"/>
                    <a:pt x="4448" y="1639"/>
                  </a:cubicBezTo>
                  <a:cubicBezTo>
                    <a:pt x="5063" y="1835"/>
                    <a:pt x="5679" y="2040"/>
                    <a:pt x="6294" y="2245"/>
                  </a:cubicBezTo>
                  <a:cubicBezTo>
                    <a:pt x="6910" y="2442"/>
                    <a:pt x="7525" y="2647"/>
                    <a:pt x="8141" y="2852"/>
                  </a:cubicBezTo>
                  <a:cubicBezTo>
                    <a:pt x="8721" y="3039"/>
                    <a:pt x="9292" y="3227"/>
                    <a:pt x="9872" y="3414"/>
                  </a:cubicBezTo>
                  <a:cubicBezTo>
                    <a:pt x="10362" y="3575"/>
                    <a:pt x="10844" y="3735"/>
                    <a:pt x="11335" y="3896"/>
                  </a:cubicBezTo>
                  <a:cubicBezTo>
                    <a:pt x="11683" y="4012"/>
                    <a:pt x="12040" y="4128"/>
                    <a:pt x="12387" y="4244"/>
                  </a:cubicBezTo>
                  <a:cubicBezTo>
                    <a:pt x="12548" y="4297"/>
                    <a:pt x="12718" y="4351"/>
                    <a:pt x="12887" y="4404"/>
                  </a:cubicBezTo>
                  <a:cubicBezTo>
                    <a:pt x="12887" y="4404"/>
                    <a:pt x="12896" y="4404"/>
                    <a:pt x="12905" y="4413"/>
                  </a:cubicBezTo>
                  <a:cubicBezTo>
                    <a:pt x="12917" y="4417"/>
                    <a:pt x="12929" y="4419"/>
                    <a:pt x="12940" y="4419"/>
                  </a:cubicBezTo>
                  <a:cubicBezTo>
                    <a:pt x="13049" y="4419"/>
                    <a:pt x="13089" y="4240"/>
                    <a:pt x="12967" y="4199"/>
                  </a:cubicBezTo>
                  <a:cubicBezTo>
                    <a:pt x="12851" y="4155"/>
                    <a:pt x="12735" y="4119"/>
                    <a:pt x="12619" y="4083"/>
                  </a:cubicBezTo>
                  <a:lnTo>
                    <a:pt x="11692" y="3780"/>
                  </a:lnTo>
                  <a:cubicBezTo>
                    <a:pt x="11237" y="3628"/>
                    <a:pt x="10773" y="3477"/>
                    <a:pt x="10318" y="3325"/>
                  </a:cubicBezTo>
                  <a:cubicBezTo>
                    <a:pt x="9756" y="3147"/>
                    <a:pt x="9203" y="2959"/>
                    <a:pt x="8641" y="2781"/>
                  </a:cubicBezTo>
                  <a:cubicBezTo>
                    <a:pt x="8025" y="2576"/>
                    <a:pt x="7410" y="2379"/>
                    <a:pt x="6803" y="2174"/>
                  </a:cubicBezTo>
                  <a:cubicBezTo>
                    <a:pt x="6187" y="1969"/>
                    <a:pt x="5563" y="1773"/>
                    <a:pt x="4947" y="1567"/>
                  </a:cubicBezTo>
                  <a:cubicBezTo>
                    <a:pt x="4376" y="1380"/>
                    <a:pt x="3796" y="1193"/>
                    <a:pt x="3217" y="997"/>
                  </a:cubicBezTo>
                  <a:cubicBezTo>
                    <a:pt x="2726" y="836"/>
                    <a:pt x="2244" y="675"/>
                    <a:pt x="1754" y="524"/>
                  </a:cubicBezTo>
                  <a:cubicBezTo>
                    <a:pt x="1406" y="408"/>
                    <a:pt x="1058" y="292"/>
                    <a:pt x="710" y="176"/>
                  </a:cubicBezTo>
                  <a:cubicBezTo>
                    <a:pt x="540" y="122"/>
                    <a:pt x="371" y="60"/>
                    <a:pt x="210" y="15"/>
                  </a:cubicBezTo>
                  <a:cubicBezTo>
                    <a:pt x="201" y="6"/>
                    <a:pt x="192" y="6"/>
                    <a:pt x="183" y="6"/>
                  </a:cubicBezTo>
                  <a:cubicBezTo>
                    <a:pt x="171" y="2"/>
                    <a:pt x="159" y="0"/>
                    <a:pt x="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68"/>
            <p:cNvSpPr/>
            <p:nvPr/>
          </p:nvSpPr>
          <p:spPr>
            <a:xfrm>
              <a:off x="-3759385" y="3036787"/>
              <a:ext cx="424811" cy="143589"/>
            </a:xfrm>
            <a:custGeom>
              <a:avLst/>
              <a:gdLst/>
              <a:ahLst/>
              <a:cxnLst/>
              <a:rect l="l" t="t" r="r" b="b"/>
              <a:pathLst>
                <a:path w="12840" h="4340" extrusionOk="0">
                  <a:moveTo>
                    <a:pt x="147" y="0"/>
                  </a:moveTo>
                  <a:cubicBezTo>
                    <a:pt x="33" y="0"/>
                    <a:pt x="1" y="180"/>
                    <a:pt x="122" y="220"/>
                  </a:cubicBezTo>
                  <a:cubicBezTo>
                    <a:pt x="238" y="265"/>
                    <a:pt x="345" y="301"/>
                    <a:pt x="461" y="336"/>
                  </a:cubicBezTo>
                  <a:cubicBezTo>
                    <a:pt x="764" y="435"/>
                    <a:pt x="1068" y="533"/>
                    <a:pt x="1371" y="631"/>
                  </a:cubicBezTo>
                  <a:cubicBezTo>
                    <a:pt x="1817" y="782"/>
                    <a:pt x="2272" y="925"/>
                    <a:pt x="2718" y="1077"/>
                  </a:cubicBezTo>
                  <a:cubicBezTo>
                    <a:pt x="3271" y="1255"/>
                    <a:pt x="3815" y="1434"/>
                    <a:pt x="4368" y="1612"/>
                  </a:cubicBezTo>
                  <a:cubicBezTo>
                    <a:pt x="4966" y="1808"/>
                    <a:pt x="5564" y="2014"/>
                    <a:pt x="6171" y="2210"/>
                  </a:cubicBezTo>
                  <a:cubicBezTo>
                    <a:pt x="6777" y="2406"/>
                    <a:pt x="7384" y="2602"/>
                    <a:pt x="7990" y="2807"/>
                  </a:cubicBezTo>
                  <a:cubicBezTo>
                    <a:pt x="8552" y="2986"/>
                    <a:pt x="9123" y="3173"/>
                    <a:pt x="9685" y="3361"/>
                  </a:cubicBezTo>
                  <a:cubicBezTo>
                    <a:pt x="10167" y="3521"/>
                    <a:pt x="10640" y="3673"/>
                    <a:pt x="11122" y="3833"/>
                  </a:cubicBezTo>
                  <a:cubicBezTo>
                    <a:pt x="11461" y="3940"/>
                    <a:pt x="11809" y="4056"/>
                    <a:pt x="12148" y="4172"/>
                  </a:cubicBezTo>
                  <a:cubicBezTo>
                    <a:pt x="12308" y="4226"/>
                    <a:pt x="12478" y="4279"/>
                    <a:pt x="12638" y="4333"/>
                  </a:cubicBezTo>
                  <a:lnTo>
                    <a:pt x="12656" y="4333"/>
                  </a:lnTo>
                  <a:cubicBezTo>
                    <a:pt x="12669" y="4337"/>
                    <a:pt x="12682" y="4339"/>
                    <a:pt x="12694" y="4339"/>
                  </a:cubicBezTo>
                  <a:cubicBezTo>
                    <a:pt x="12807" y="4339"/>
                    <a:pt x="12840" y="4159"/>
                    <a:pt x="12719" y="4119"/>
                  </a:cubicBezTo>
                  <a:cubicBezTo>
                    <a:pt x="12603" y="4083"/>
                    <a:pt x="12496" y="4048"/>
                    <a:pt x="12380" y="4012"/>
                  </a:cubicBezTo>
                  <a:cubicBezTo>
                    <a:pt x="12076" y="3914"/>
                    <a:pt x="11773" y="3807"/>
                    <a:pt x="11470" y="3709"/>
                  </a:cubicBezTo>
                  <a:cubicBezTo>
                    <a:pt x="11024" y="3566"/>
                    <a:pt x="10569" y="3414"/>
                    <a:pt x="10123" y="3271"/>
                  </a:cubicBezTo>
                  <a:cubicBezTo>
                    <a:pt x="9569" y="3093"/>
                    <a:pt x="9025" y="2906"/>
                    <a:pt x="8481" y="2727"/>
                  </a:cubicBezTo>
                  <a:cubicBezTo>
                    <a:pt x="7874" y="2531"/>
                    <a:pt x="7277" y="2335"/>
                    <a:pt x="6679" y="2138"/>
                  </a:cubicBezTo>
                  <a:lnTo>
                    <a:pt x="4850" y="1541"/>
                  </a:lnTo>
                  <a:cubicBezTo>
                    <a:pt x="4288" y="1353"/>
                    <a:pt x="3717" y="1166"/>
                    <a:pt x="3155" y="988"/>
                  </a:cubicBezTo>
                  <a:cubicBezTo>
                    <a:pt x="2673" y="827"/>
                    <a:pt x="2201" y="666"/>
                    <a:pt x="1719" y="515"/>
                  </a:cubicBezTo>
                  <a:cubicBezTo>
                    <a:pt x="1380" y="399"/>
                    <a:pt x="1032" y="292"/>
                    <a:pt x="693" y="176"/>
                  </a:cubicBezTo>
                  <a:cubicBezTo>
                    <a:pt x="532" y="122"/>
                    <a:pt x="363" y="69"/>
                    <a:pt x="202" y="15"/>
                  </a:cubicBezTo>
                  <a:cubicBezTo>
                    <a:pt x="193" y="15"/>
                    <a:pt x="185" y="15"/>
                    <a:pt x="185" y="6"/>
                  </a:cubicBezTo>
                  <a:cubicBezTo>
                    <a:pt x="171" y="2"/>
                    <a:pt x="159"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2" name="Google Shape;6762;p68"/>
          <p:cNvGrpSpPr/>
          <p:nvPr/>
        </p:nvGrpSpPr>
        <p:grpSpPr>
          <a:xfrm rot="-546980">
            <a:off x="195444" y="3671622"/>
            <a:ext cx="1105134" cy="974831"/>
            <a:chOff x="324627" y="2768356"/>
            <a:chExt cx="2019572" cy="1781077"/>
          </a:xfrm>
        </p:grpSpPr>
        <p:grpSp>
          <p:nvGrpSpPr>
            <p:cNvPr id="6763" name="Google Shape;6763;p68"/>
            <p:cNvGrpSpPr/>
            <p:nvPr/>
          </p:nvGrpSpPr>
          <p:grpSpPr>
            <a:xfrm rot="5070402">
              <a:off x="618914" y="2926791"/>
              <a:ext cx="983074" cy="731749"/>
              <a:chOff x="5220750" y="1640250"/>
              <a:chExt cx="586350" cy="436500"/>
            </a:xfrm>
          </p:grpSpPr>
          <p:sp>
            <p:nvSpPr>
              <p:cNvPr id="6764" name="Google Shape;6764;p6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6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6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6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6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6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6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6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6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6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6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6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6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6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6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6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6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6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6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6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6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7" name="Google Shape;6787;p68"/>
            <p:cNvGrpSpPr/>
            <p:nvPr/>
          </p:nvGrpSpPr>
          <p:grpSpPr>
            <a:xfrm rot="5070402">
              <a:off x="1441414" y="3314428"/>
              <a:ext cx="983074" cy="731749"/>
              <a:chOff x="5220750" y="1640250"/>
              <a:chExt cx="586350" cy="436500"/>
            </a:xfrm>
          </p:grpSpPr>
          <p:sp>
            <p:nvSpPr>
              <p:cNvPr id="6788" name="Google Shape;6788;p6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6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6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6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6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6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6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6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6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6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6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6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6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6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6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6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6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6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6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6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6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1" name="Google Shape;6811;p68"/>
            <p:cNvGrpSpPr/>
            <p:nvPr/>
          </p:nvGrpSpPr>
          <p:grpSpPr>
            <a:xfrm rot="5070402">
              <a:off x="1031839" y="3122191"/>
              <a:ext cx="983074" cy="731749"/>
              <a:chOff x="5220750" y="1640250"/>
              <a:chExt cx="586350" cy="436500"/>
            </a:xfrm>
          </p:grpSpPr>
          <p:sp>
            <p:nvSpPr>
              <p:cNvPr id="6812" name="Google Shape;6812;p6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6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6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6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6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6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6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6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6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6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6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6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6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6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6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6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6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6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6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6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6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5" name="Google Shape;6835;p68"/>
            <p:cNvGrpSpPr/>
            <p:nvPr/>
          </p:nvGrpSpPr>
          <p:grpSpPr>
            <a:xfrm>
              <a:off x="324627" y="2977867"/>
              <a:ext cx="2017099" cy="1571566"/>
              <a:chOff x="324627" y="2977867"/>
              <a:chExt cx="2017099" cy="1571566"/>
            </a:xfrm>
          </p:grpSpPr>
          <p:sp>
            <p:nvSpPr>
              <p:cNvPr id="6836" name="Google Shape;6836;p68"/>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68"/>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68"/>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68"/>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68"/>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68"/>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68"/>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68"/>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68"/>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45" name="Google Shape;6845;p68"/>
          <p:cNvGrpSpPr/>
          <p:nvPr/>
        </p:nvGrpSpPr>
        <p:grpSpPr>
          <a:xfrm>
            <a:off x="4409388" y="4028600"/>
            <a:ext cx="813175" cy="718625"/>
            <a:chOff x="385713" y="99300"/>
            <a:chExt cx="813175" cy="718625"/>
          </a:xfrm>
        </p:grpSpPr>
        <p:sp>
          <p:nvSpPr>
            <p:cNvPr id="6846" name="Google Shape;6846;p68"/>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68"/>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68"/>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68"/>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68"/>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68"/>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68"/>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3" name="Google Shape;6853;p68"/>
            <p:cNvGrpSpPr/>
            <p:nvPr/>
          </p:nvGrpSpPr>
          <p:grpSpPr>
            <a:xfrm>
              <a:off x="593025" y="223425"/>
              <a:ext cx="408150" cy="407700"/>
              <a:chOff x="5639613" y="4825000"/>
              <a:chExt cx="408150" cy="407700"/>
            </a:xfrm>
          </p:grpSpPr>
          <p:sp>
            <p:nvSpPr>
              <p:cNvPr id="6854" name="Google Shape;6854;p68"/>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68"/>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68"/>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68"/>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68"/>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68"/>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68"/>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68"/>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68"/>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68"/>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68"/>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5" name="Google Shape;6865;p68"/>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68"/>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68"/>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68"/>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spTree>
    <p:extLst>
      <p:ext uri="{BB962C8B-B14F-4D97-AF65-F5344CB8AC3E}">
        <p14:creationId xmlns:p14="http://schemas.microsoft.com/office/powerpoint/2010/main" val="3000622084"/>
      </p:ext>
    </p:extLst>
  </p:cSld>
  <p:clrMapOvr>
    <a:masterClrMapping/>
  </p:clrMapOvr>
  <p:transition spd="med">
    <p:plus/>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487731" y="675655"/>
            <a:ext cx="7223135" cy="869469"/>
          </a:xfrm>
          <a:prstGeom prst="rect">
            <a:avLst/>
          </a:prstGeom>
          <a:noFill/>
        </p:spPr>
        <p:txBody>
          <a:bodyPr wrap="square" rtlCol="0">
            <a:spAutoFit/>
          </a:bodyPr>
          <a:lstStyle/>
          <a:p>
            <a:pPr algn="ctr" defTabSz="914378">
              <a:buClrTx/>
              <a:defRPr/>
            </a:pPr>
            <a:r>
              <a:rPr lang="en-US" altLang="en-US" sz="2800" b="1">
                <a:solidFill>
                  <a:schemeClr val="bg1"/>
                </a:solidFill>
              </a:rPr>
              <a:t>Câu 1: </a:t>
            </a:r>
            <a:r>
              <a:rPr lang="en-US" altLang="en-US" sz="2800">
                <a:solidFill>
                  <a:schemeClr val="bg1"/>
                </a:solidFill>
              </a:rPr>
              <a:t>Lực nào sau đây là lực tiếp xúc?</a:t>
            </a:r>
          </a:p>
          <a:p>
            <a:pPr algn="ctr" defTabSz="914378">
              <a:buClrTx/>
              <a:defRPr/>
            </a:pPr>
            <a:endParaRPr lang="en-US" sz="2250">
              <a:solidFill>
                <a:prstClr val="white"/>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3748" y="331028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2" y="3283532"/>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282228" y="3367836"/>
            <a:ext cx="4076224" cy="584775"/>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1575"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ltLang="en-US" sz="1600">
                <a:solidFill>
                  <a:schemeClr val="bg1"/>
                </a:solidFill>
                <a:latin typeface="Arial" panose="020B0604020202020204" pitchFamily="34" charset="0"/>
                <a:cs typeface="Arial" panose="020B0604020202020204" pitchFamily="34" charset="0"/>
              </a:rPr>
              <a:t>Lực của quả cân tác dụng lên lò xo khi treo quả cân vào lò xo.</a:t>
            </a:r>
          </a:p>
        </p:txBody>
      </p:sp>
      <p:sp>
        <p:nvSpPr>
          <p:cNvPr id="27" name="cau hoi c">
            <a:extLst>
              <a:ext uri="{FF2B5EF4-FFF2-40B4-BE49-F238E27FC236}">
                <a16:creationId xmlns:a16="http://schemas.microsoft.com/office/drawing/2014/main" id="{D96707EC-5A82-4050-B897-6DBAB63AC957}"/>
              </a:ext>
            </a:extLst>
          </p:cNvPr>
          <p:cNvSpPr txBox="1"/>
          <p:nvPr/>
        </p:nvSpPr>
        <p:spPr>
          <a:xfrm>
            <a:off x="4572000" y="3375265"/>
            <a:ext cx="3962867" cy="775084"/>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165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ltLang="en-US" sz="1800">
                <a:solidFill>
                  <a:schemeClr val="bg1"/>
                </a:solidFill>
                <a:latin typeface="Arial" panose="020B0604020202020204" pitchFamily="34" charset="0"/>
                <a:cs typeface="Arial" panose="020B0604020202020204" pitchFamily="34" charset="0"/>
              </a:rPr>
              <a:t>Lực của Trái Đất tác dụng lên bóng đèn treo trên trần nhà.</a:t>
            </a:r>
          </a:p>
        </p:txBody>
      </p:sp>
      <p:sp>
        <p:nvSpPr>
          <p:cNvPr id="31" name="bang a">
            <a:extLst>
              <a:ext uri="{FF2B5EF4-FFF2-40B4-BE49-F238E27FC236}">
                <a16:creationId xmlns:a16="http://schemas.microsoft.com/office/drawing/2014/main" id="{8DD63B39-09F3-4F04-83CD-408FC7619A90}"/>
              </a:ext>
            </a:extLst>
          </p:cNvPr>
          <p:cNvSpPr/>
          <p:nvPr/>
        </p:nvSpPr>
        <p:spPr>
          <a:xfrm flipH="1">
            <a:off x="386625"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42082" y="2010815"/>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347348" y="2177419"/>
            <a:ext cx="3924171" cy="70916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165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165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a:solidFill>
                  <a:schemeClr val="bg1"/>
                </a:solidFill>
                <a:latin typeface="Arial" panose="020B0604020202020204" pitchFamily="34" charset="0"/>
                <a:cs typeface="Arial" panose="020B0604020202020204" pitchFamily="34" charset="0"/>
              </a:rPr>
              <a:t>Lực hút giữa Trái Đất và Mặt Trăng.</a:t>
            </a:r>
          </a:p>
        </p:txBody>
      </p:sp>
      <p:sp>
        <p:nvSpPr>
          <p:cNvPr id="34" name="cau hoi d">
            <a:extLst>
              <a:ext uri="{FF2B5EF4-FFF2-40B4-BE49-F238E27FC236}">
                <a16:creationId xmlns:a16="http://schemas.microsoft.com/office/drawing/2014/main" id="{42A746A3-96B8-42A5-8EFA-A104DB6B2F69}"/>
              </a:ext>
            </a:extLst>
          </p:cNvPr>
          <p:cNvSpPr txBox="1"/>
          <p:nvPr/>
        </p:nvSpPr>
        <p:spPr>
          <a:xfrm>
            <a:off x="4697830" y="2117413"/>
            <a:ext cx="3659330" cy="699166"/>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1575"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ltLang="en-US" sz="1600">
                <a:solidFill>
                  <a:schemeClr val="bg1"/>
                </a:solidFill>
                <a:latin typeface="Arial" panose="020B0604020202020204" pitchFamily="34" charset="0"/>
                <a:cs typeface="Arial" panose="020B0604020202020204" pitchFamily="34" charset="0"/>
              </a:rPr>
              <a:t>Lực của nam cham hút thanh sắt đặt cách đó một đoạn.</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360470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24858" y="705961"/>
            <a:ext cx="7223135" cy="830997"/>
          </a:xfrm>
          <a:prstGeom prst="rect">
            <a:avLst/>
          </a:prstGeom>
          <a:noFill/>
        </p:spPr>
        <p:txBody>
          <a:bodyPr wrap="square" rtlCol="0">
            <a:spAutoFit/>
          </a:bodyPr>
          <a:lstStyle/>
          <a:p>
            <a:pPr lvl="0" algn="just">
              <a:spcBef>
                <a:spcPct val="50000"/>
              </a:spcBef>
              <a:defRPr/>
            </a:pPr>
            <a:r>
              <a:rPr lang="en-US" altLang="en-US" sz="2400" b="1">
                <a:solidFill>
                  <a:schemeClr val="bg1"/>
                </a:solidFill>
              </a:rPr>
              <a:t>Câu 2: </a:t>
            </a:r>
            <a:r>
              <a:rPr lang="en-GB" altLang="en-US" sz="2400">
                <a:solidFill>
                  <a:schemeClr val="bg1"/>
                </a:solidFill>
              </a:rPr>
              <a:t>L</a:t>
            </a:r>
            <a:r>
              <a:rPr lang="vi-VN" sz="2400">
                <a:solidFill>
                  <a:schemeClr val="bg1"/>
                </a:solidFill>
              </a:rPr>
              <a:t>ực tiếp xúc</a:t>
            </a:r>
            <a:r>
              <a:rPr lang="en-GB" sz="2400">
                <a:solidFill>
                  <a:schemeClr val="bg1"/>
                </a:solidFill>
              </a:rPr>
              <a:t> xuất hiện trong trường hợp nào sau đây</a:t>
            </a:r>
            <a:r>
              <a:rPr lang="vi-VN" sz="2400">
                <a:solidFill>
                  <a:schemeClr val="bg1"/>
                </a:solidFill>
              </a:rPr>
              <a:t>?</a:t>
            </a:r>
            <a:endParaRPr lang="en-US" altLang="en-US" sz="2400">
              <a:solidFill>
                <a:schemeClr val="bg1"/>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5" y="199982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2" y="3283532"/>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90831" y="2021788"/>
            <a:ext cx="4575285" cy="89030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2100" kern="1200">
                <a:solidFill>
                  <a:prstClr val="white"/>
                </a:solidFill>
                <a:latin typeface="Times New Roman" panose="02020603050405020304" pitchFamily="18" charset="0"/>
                <a:cs typeface="Times New Roman" panose="02020603050405020304" pitchFamily="18" charset="0"/>
              </a:rPr>
              <a:t>Thủ môn bắt được bóng trước khung thành.</a:t>
            </a: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endParaRPr lang="en-US" altLang="en-US" sz="2400">
              <a:solidFill>
                <a:prstClr val="black"/>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572001" y="3402517"/>
            <a:ext cx="3991238" cy="1061829"/>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100" kern="1200">
                <a:solidFill>
                  <a:prstClr val="white"/>
                </a:solidFill>
                <a:latin typeface="Times New Roman" panose="02020603050405020304" pitchFamily="18" charset="0"/>
                <a:ea typeface="+mn-ea"/>
                <a:cs typeface="Times New Roman" panose="02020603050405020304" pitchFamily="18" charset="0"/>
              </a:rPr>
              <a:t>Một hành tinh trong chuyển động xung quanh một ngôi sao.</a:t>
            </a:r>
          </a:p>
          <a:p>
            <a:pPr marL="257182" indent="-257182" algn="just" defTabSz="914378">
              <a:buClr>
                <a:prstClr val="white"/>
              </a:buClr>
              <a:buFont typeface="Wingdings" panose="05000000000000000000" pitchFamily="2" charset="2"/>
              <a:buChar char="w"/>
              <a:defRPr/>
            </a:pP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82"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57724" y="2064424"/>
            <a:ext cx="3895802"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2100" kern="1200">
                <a:solidFill>
                  <a:prstClr val="white"/>
                </a:solidFill>
                <a:latin typeface="Times New Roman" panose="02020603050405020304" pitchFamily="18" charset="0"/>
                <a:ea typeface="+mn-ea"/>
                <a:cs typeface="Times New Roman" panose="02020603050405020304" pitchFamily="18" charset="0"/>
              </a:rPr>
              <a:t>Một vận động viên nhảy dù rơi trên không trung.</a:t>
            </a:r>
          </a:p>
        </p:txBody>
      </p:sp>
      <p:sp>
        <p:nvSpPr>
          <p:cNvPr id="34" name="cau hoi d">
            <a:extLst>
              <a:ext uri="{FF2B5EF4-FFF2-40B4-BE49-F238E27FC236}">
                <a16:creationId xmlns:a16="http://schemas.microsoft.com/office/drawing/2014/main" id="{42A746A3-96B8-42A5-8EFA-A104DB6B2F69}"/>
              </a:ext>
            </a:extLst>
          </p:cNvPr>
          <p:cNvSpPr txBox="1"/>
          <p:nvPr/>
        </p:nvSpPr>
        <p:spPr>
          <a:xfrm>
            <a:off x="515026" y="3437791"/>
            <a:ext cx="3862860" cy="1046440"/>
          </a:xfrm>
          <a:prstGeom prst="rect">
            <a:avLst/>
          </a:prstGeom>
          <a:noFill/>
        </p:spPr>
        <p:txBody>
          <a:bodyPr wrap="square" rtlCol="0">
            <a:spAutoFit/>
          </a:bodyPr>
          <a:lstStyle/>
          <a:p>
            <a:pPr algn="just" defTabSz="914378">
              <a:buClr>
                <a:prstClr val="white"/>
              </a:buClr>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2000">
                <a:solidFill>
                  <a:schemeClr val="bg1"/>
                </a:solidFill>
                <a:latin typeface="Arial" panose="020B0604020202020204" pitchFamily="34" charset="0"/>
                <a:cs typeface="Arial" panose="020B0604020202020204" pitchFamily="34" charset="0"/>
              </a:rPr>
              <a:t>Quả táo rơi từ trên cây xuống</a:t>
            </a:r>
            <a:r>
              <a:rPr lang="en-GB" sz="2000">
                <a:solidFill>
                  <a:schemeClr val="bg1"/>
                </a:solidFill>
                <a:latin typeface="Arial" panose="020B0604020202020204" pitchFamily="34" charset="0"/>
                <a:cs typeface="Arial" panose="020B0604020202020204" pitchFamily="34" charset="0"/>
              </a:rPr>
              <a:t>.</a:t>
            </a:r>
          </a:p>
          <a:p>
            <a:pPr algn="just" defTabSz="914378">
              <a:buClr>
                <a:prstClr val="white"/>
              </a:buClr>
              <a:defRPr/>
            </a:pPr>
            <a:endParaRPr lang="vi-VN" sz="2100" kern="1200">
              <a:solidFill>
                <a:prstClr val="white"/>
              </a:solidFill>
              <a:latin typeface="Times New Roman" panose="02020603050405020304" pitchFamily="18" charset="0"/>
              <a:ea typeface="+mn-ea"/>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38369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46962" y="546524"/>
            <a:ext cx="7361908" cy="830997"/>
          </a:xfrm>
          <a:prstGeom prst="rect">
            <a:avLst/>
          </a:prstGeom>
          <a:noFill/>
        </p:spPr>
        <p:txBody>
          <a:bodyPr wrap="square" rtlCol="0">
            <a:spAutoFit/>
          </a:bodyPr>
          <a:lstStyle/>
          <a:p>
            <a:pPr algn="ctr" defTabSz="914378">
              <a:buClrTx/>
              <a:defRPr/>
            </a:pPr>
            <a:r>
              <a:rPr lang="en-US" sz="2250" b="1" kern="1200" err="1">
                <a:solidFill>
                  <a:prstClr val="white"/>
                </a:solidFill>
                <a:latin typeface="Times New Roman" panose="02020603050405020304" pitchFamily="18" charset="0"/>
                <a:ea typeface="+mn-ea"/>
                <a:cs typeface="Times New Roman" panose="02020603050405020304" pitchFamily="18" charset="0"/>
              </a:rPr>
              <a:t>Câu</a:t>
            </a:r>
            <a:r>
              <a:rPr lang="en-US" sz="2250" b="1" kern="1200">
                <a:solidFill>
                  <a:prstClr val="white"/>
                </a:solidFill>
                <a:latin typeface="Times New Roman" panose="02020603050405020304" pitchFamily="18" charset="0"/>
                <a:ea typeface="+mn-ea"/>
                <a:cs typeface="Times New Roman" panose="02020603050405020304" pitchFamily="18" charset="0"/>
              </a:rPr>
              <a:t> 3: </a:t>
            </a:r>
            <a:r>
              <a:rPr lang="en-GB" altLang="en-US" sz="2400">
                <a:solidFill>
                  <a:schemeClr val="bg1"/>
                </a:solidFill>
              </a:rPr>
              <a:t>T</a:t>
            </a:r>
            <a:r>
              <a:rPr lang="en-GB" sz="2400">
                <a:solidFill>
                  <a:schemeClr val="bg1"/>
                </a:solidFill>
              </a:rPr>
              <a:t>rong trường hợp nào sau đây xuất hiện lực tiếp xúc do va chạm</a:t>
            </a:r>
            <a:r>
              <a:rPr lang="vi-VN" sz="2400">
                <a:solidFill>
                  <a:schemeClr val="bg1"/>
                </a:solidFill>
              </a:rPr>
              <a:t>?</a:t>
            </a:r>
            <a:endParaRPr lang="en-US" sz="2250" kern="1200">
              <a:solidFill>
                <a:schemeClr val="bg1"/>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82" y="199935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5"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627916" y="2183193"/>
            <a:ext cx="4041253"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000">
                <a:solidFill>
                  <a:schemeClr val="bg1"/>
                </a:solidFill>
                <a:latin typeface="Arial" panose="020B0604020202020204" pitchFamily="34" charset="0"/>
                <a:cs typeface="Arial" panose="020B0604020202020204" pitchFamily="34" charset="0"/>
              </a:rPr>
              <a:t>Ô tô đâm vào dải phân cách</a:t>
            </a:r>
            <a:r>
              <a:rPr lang="en-GB" sz="2000">
                <a:solidFill>
                  <a:schemeClr val="bg1"/>
                </a:solidFill>
                <a:latin typeface="Arial" panose="020B0604020202020204" pitchFamily="34" charset="0"/>
                <a:cs typeface="Arial" panose="020B0604020202020204" pitchFamily="34" charset="0"/>
              </a:rPr>
              <a:t>.</a:t>
            </a:r>
          </a:p>
          <a:p>
            <a:pPr algn="just" defTabSz="914378">
              <a:lnSpc>
                <a:spcPct val="130000"/>
              </a:lnSpc>
              <a:buClr>
                <a:prstClr val="white"/>
              </a:buClr>
              <a:defRPr/>
            </a:pPr>
            <a:endPar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81761" y="2183051"/>
            <a:ext cx="3922321"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a:solidFill>
                  <a:prstClr val="white"/>
                </a:solidFill>
                <a:latin typeface="Times New Roman" panose="02020603050405020304" pitchFamily="18" charset="0"/>
                <a:ea typeface="+mn-ea"/>
                <a:cs typeface="Times New Roman" panose="02020603050405020304" pitchFamily="18" charset="0"/>
              </a:rPr>
              <a:t>Tay cầm quả bóng cao su.</a:t>
            </a:r>
          </a:p>
          <a:p>
            <a:pPr algn="just" defTabSz="914378">
              <a:lnSpc>
                <a:spcPct val="130000"/>
              </a:lnSpc>
              <a:buClr>
                <a:prstClr val="white"/>
              </a:buClr>
              <a:defRPr/>
            </a:pP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82" y="3294230"/>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27916" y="3289262"/>
            <a:ext cx="3736359" cy="1310743"/>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2100" kern="1200">
                <a:solidFill>
                  <a:prstClr val="white"/>
                </a:solidFill>
                <a:latin typeface="Times New Roman" panose="02020603050405020304" pitchFamily="18" charset="0"/>
                <a:ea typeface="+mn-ea"/>
                <a:cs typeface="Times New Roman" panose="02020603050405020304" pitchFamily="18" charset="0"/>
              </a:rPr>
              <a:t>Quả táo rơi từ trên cây xuống.</a:t>
            </a:r>
          </a:p>
          <a:p>
            <a:pPr marL="257182" indent="-257182" algn="just" defTabSz="914378">
              <a:lnSpc>
                <a:spcPct val="130000"/>
              </a:lnSpc>
              <a:buClr>
                <a:prstClr val="white"/>
              </a:buClr>
              <a:buFont typeface="Wingdings" panose="05000000000000000000" pitchFamily="2" charset="2"/>
              <a:buChar char="w"/>
              <a:defRPr/>
            </a:pP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00829" y="3289262"/>
            <a:ext cx="3903253"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100" kern="1200">
                <a:solidFill>
                  <a:prstClr val="white"/>
                </a:solidFill>
                <a:latin typeface="Times New Roman" panose="02020603050405020304" pitchFamily="18" charset="0"/>
                <a:ea typeface="+mn-ea"/>
                <a:cs typeface="Times New Roman" panose="02020603050405020304" pitchFamily="18" charset="0"/>
              </a:rPr>
              <a:t>Chiếc lá rụng từ trên cây xuống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52053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24858" y="550893"/>
            <a:ext cx="7223135" cy="830997"/>
          </a:xfrm>
          <a:prstGeom prst="rect">
            <a:avLst/>
          </a:prstGeom>
          <a:noFill/>
        </p:spPr>
        <p:txBody>
          <a:bodyPr wrap="square" rtlCol="0">
            <a:spAutoFit/>
          </a:bodyPr>
          <a:lstStyle/>
          <a:p>
            <a:pPr marL="135255" algn="just" defTabSz="685800">
              <a:buClrTx/>
            </a:pPr>
            <a:r>
              <a:rPr lang="en-US" sz="2400" b="1" kern="1200" err="1">
                <a:solidFill>
                  <a:prstClr val="white"/>
                </a:solidFill>
                <a:latin typeface="Times New Roman" panose="02020603050405020304" pitchFamily="18" charset="0"/>
                <a:ea typeface="+mn-ea"/>
                <a:cs typeface="Times New Roman" panose="02020603050405020304" pitchFamily="18" charset="0"/>
              </a:rPr>
              <a:t>Câu</a:t>
            </a:r>
            <a:r>
              <a:rPr lang="en-US" sz="2400" b="1" kern="1200">
                <a:solidFill>
                  <a:prstClr val="white"/>
                </a:solidFill>
                <a:latin typeface="Times New Roman" panose="02020603050405020304" pitchFamily="18" charset="0"/>
                <a:ea typeface="+mn-ea"/>
                <a:cs typeface="Times New Roman" panose="02020603050405020304" pitchFamily="18" charset="0"/>
              </a:rPr>
              <a:t> 4: </a:t>
            </a:r>
            <a:r>
              <a:rPr lang="en-US" sz="2400" kern="1200">
                <a:solidFill>
                  <a:prstClr val="white"/>
                </a:solidFill>
                <a:latin typeface="Times New Roman" panose="02020603050405020304" pitchFamily="18" charset="0"/>
                <a:ea typeface="+mn-ea"/>
                <a:cs typeface="Times New Roman" panose="02020603050405020304" pitchFamily="18" charset="0"/>
              </a:rPr>
              <a:t>Em hãy xác định vật chịu tác dụng trực tiếp của lực trong hoạt động giáo viên cầm phấn viết bài?</a:t>
            </a:r>
            <a:endParaRPr lang="en-US" sz="2400" kern="12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5" y="199982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2" y="3283532"/>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7116" y="2043751"/>
            <a:ext cx="3898679" cy="470513"/>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1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 phấn </a:t>
            </a:r>
            <a:endParaRPr lang="en-US" sz="2100">
              <a:solidFill>
                <a:schemeClr val="bg1"/>
              </a:solidFill>
              <a:latin typeface="Times New Roman" panose="02020603050405020304" pitchFamily="18" charset="0"/>
              <a:ea typeface="+mn-ea"/>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572001" y="3402517"/>
            <a:ext cx="3991238" cy="415498"/>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100" kern="1200">
                <a:solidFill>
                  <a:prstClr val="white"/>
                </a:solidFill>
                <a:latin typeface="Times New Roman" panose="02020603050405020304" pitchFamily="18" charset="0"/>
                <a:cs typeface="Times New Roman" panose="02020603050405020304" pitchFamily="18" charset="0"/>
              </a:rPr>
              <a:t>Giáo viên.</a:t>
            </a: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82"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67437" y="2156796"/>
            <a:ext cx="3895802" cy="470513"/>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100" kern="1200">
                <a:solidFill>
                  <a:prstClr val="white"/>
                </a:solidFill>
                <a:latin typeface="Times New Roman" panose="02020603050405020304" pitchFamily="18" charset="0"/>
                <a:ea typeface="+mn-ea"/>
                <a:cs typeface="Times New Roman" panose="02020603050405020304" pitchFamily="18" charset="0"/>
              </a:rPr>
              <a:t> </a:t>
            </a:r>
            <a:r>
              <a:rPr lang="en-US" sz="2000">
                <a:solidFill>
                  <a:schemeClr val="bg1"/>
                </a:solidFill>
                <a:latin typeface="Times New Roman" panose="02020603050405020304" pitchFamily="18" charset="0"/>
                <a:cs typeface="Times New Roman" panose="02020603050405020304" pitchFamily="18" charset="0"/>
              </a:rPr>
              <a:t>Bàn tay giáo viên..</a:t>
            </a:r>
          </a:p>
        </p:txBody>
      </p:sp>
      <p:sp>
        <p:nvSpPr>
          <p:cNvPr id="34" name="cau hoi d">
            <a:extLst>
              <a:ext uri="{FF2B5EF4-FFF2-40B4-BE49-F238E27FC236}">
                <a16:creationId xmlns:a16="http://schemas.microsoft.com/office/drawing/2014/main" id="{42A746A3-96B8-42A5-8EFA-A104DB6B2F69}"/>
              </a:ext>
            </a:extLst>
          </p:cNvPr>
          <p:cNvSpPr txBox="1"/>
          <p:nvPr/>
        </p:nvSpPr>
        <p:spPr>
          <a:xfrm>
            <a:off x="515026" y="3437791"/>
            <a:ext cx="3862860" cy="415498"/>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100" kern="1200">
                <a:solidFill>
                  <a:prstClr val="white"/>
                </a:solidFill>
                <a:latin typeface="Times New Roman" panose="02020603050405020304" pitchFamily="18" charset="0"/>
                <a:ea typeface="+mn-ea"/>
                <a:cs typeface="Times New Roman" panose="02020603050405020304" pitchFamily="18" charset="0"/>
              </a:rPr>
              <a:t>Bảng.	</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4818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95"/>
        <p:cNvGrpSpPr/>
        <p:nvPr/>
      </p:nvGrpSpPr>
      <p:grpSpPr>
        <a:xfrm>
          <a:off x="0" y="0"/>
          <a:ext cx="0" cy="0"/>
          <a:chOff x="0" y="0"/>
          <a:chExt cx="0" cy="0"/>
        </a:xfrm>
      </p:grpSpPr>
      <p:grpSp>
        <p:nvGrpSpPr>
          <p:cNvPr id="3898" name="Google Shape;3898;p43"/>
          <p:cNvGrpSpPr/>
          <p:nvPr/>
        </p:nvGrpSpPr>
        <p:grpSpPr>
          <a:xfrm>
            <a:off x="7682625" y="2787750"/>
            <a:ext cx="1702925" cy="2651725"/>
            <a:chOff x="7682625" y="2787750"/>
            <a:chExt cx="1702925" cy="2651725"/>
          </a:xfrm>
        </p:grpSpPr>
        <p:sp>
          <p:nvSpPr>
            <p:cNvPr id="3899" name="Google Shape;3899;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0" name="Google Shape;4010;p44"/>
          <p:cNvSpPr txBox="1">
            <a:spLocks noGrp="1"/>
          </p:cNvSpPr>
          <p:nvPr>
            <p:ph type="title"/>
          </p:nvPr>
        </p:nvSpPr>
        <p:spPr>
          <a:xfrm>
            <a:off x="372187" y="73340"/>
            <a:ext cx="7741438" cy="9290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1">
                <a:solidFill>
                  <a:schemeClr val="tx1">
                    <a:lumMod val="25000"/>
                  </a:schemeClr>
                </a:solidFill>
                <a:latin typeface="Times New Roman" panose="02020603050405020304" pitchFamily="18" charset="0"/>
                <a:cs typeface="Times New Roman" panose="02020603050405020304" pitchFamily="18" charset="0"/>
              </a:rPr>
              <a:t>H</a:t>
            </a:r>
            <a:r>
              <a:rPr lang="en" b="1" i="1">
                <a:solidFill>
                  <a:schemeClr val="tx1">
                    <a:lumMod val="25000"/>
                  </a:schemeClr>
                </a:solidFill>
                <a:latin typeface="Times New Roman" panose="02020603050405020304" pitchFamily="18" charset="0"/>
                <a:cs typeface="Times New Roman" panose="02020603050405020304" pitchFamily="18" charset="0"/>
              </a:rPr>
              <a:t>ãy quan sát thí nghiệm và trả lời các câu hỏi sau:</a:t>
            </a:r>
            <a:endParaRPr b="1" i="1">
              <a:solidFill>
                <a:schemeClr val="tx1">
                  <a:lumMod val="2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3B88349-9CAC-2985-427F-3A010F9D44C2}"/>
              </a:ext>
            </a:extLst>
          </p:cNvPr>
          <p:cNvPicPr>
            <a:picLocks noChangeAspect="1"/>
          </p:cNvPicPr>
          <p:nvPr/>
        </p:nvPicPr>
        <p:blipFill>
          <a:blip r:embed="rId3"/>
          <a:stretch>
            <a:fillRect/>
          </a:stretch>
        </p:blipFill>
        <p:spPr>
          <a:xfrm>
            <a:off x="-13888" y="1042125"/>
            <a:ext cx="2154130" cy="3654733"/>
          </a:xfrm>
          <a:prstGeom prst="rect">
            <a:avLst/>
          </a:prstGeom>
        </p:spPr>
      </p:pic>
      <p:sp>
        <p:nvSpPr>
          <p:cNvPr id="7" name="TextBox 6">
            <a:extLst>
              <a:ext uri="{FF2B5EF4-FFF2-40B4-BE49-F238E27FC236}">
                <a16:creationId xmlns:a16="http://schemas.microsoft.com/office/drawing/2014/main" id="{68283D34-773C-8BB4-F13D-04E2AFE22BCB}"/>
              </a:ext>
            </a:extLst>
          </p:cNvPr>
          <p:cNvSpPr txBox="1"/>
          <p:nvPr/>
        </p:nvSpPr>
        <p:spPr>
          <a:xfrm>
            <a:off x="2263443" y="1040758"/>
            <a:ext cx="6162182" cy="304698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694400"/>
              </a:buClr>
              <a:buSzPts val="1400"/>
              <a:tabLst/>
              <a:defRPr/>
            </a:pPr>
            <a:r>
              <a:rPr lang="en-US" sz="3200">
                <a:solidFill>
                  <a:schemeClr val="tx1">
                    <a:lumMod val="10000"/>
                  </a:schemeClr>
                </a:solidFill>
                <a:latin typeface="Times New Roman" panose="02020603050405020304" pitchFamily="18" charset="0"/>
                <a:cs typeface="Times New Roman" panose="02020603050405020304" pitchFamily="18" charset="0"/>
                <a:sym typeface="Varela Round"/>
              </a:rPr>
              <a:t>1.</a:t>
            </a:r>
            <a:r>
              <a:rPr kumimoji="0" lang="vi-VN"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Tay cô đang tác dụng lực nào vào vật? Tay cô có chạm vào vật không?</a:t>
            </a:r>
          </a:p>
          <a:p>
            <a:pPr marR="0" lvl="0" algn="l" defTabSz="914400" rtl="0" eaLnBrk="1" fontAlgn="auto" latinLnBrk="0" hangingPunct="1">
              <a:lnSpc>
                <a:spcPct val="100000"/>
              </a:lnSpc>
              <a:spcBef>
                <a:spcPts val="0"/>
              </a:spcBef>
              <a:spcAft>
                <a:spcPts val="0"/>
              </a:spcAft>
              <a:buClr>
                <a:srgbClr val="694400"/>
              </a:buClr>
              <a:buSzPts val="1400"/>
              <a:tabLst/>
              <a:defRPr/>
            </a:pPr>
            <a:r>
              <a:rPr lang="en-US" sz="3200">
                <a:solidFill>
                  <a:schemeClr val="tx1">
                    <a:lumMod val="10000"/>
                  </a:schemeClr>
                </a:solidFill>
                <a:latin typeface="Times New Roman" panose="02020603050405020304" pitchFamily="18" charset="0"/>
                <a:cs typeface="Times New Roman" panose="02020603050405020304" pitchFamily="18" charset="0"/>
                <a:sym typeface="Varela Round"/>
              </a:rPr>
              <a:t>2. </a:t>
            </a:r>
            <a:r>
              <a:rPr kumimoji="0" lang="vi-VN"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Ngoài cách trên thì còn cách nào làm cho dây treo vật lệch khỏi phương thẳng đứng</a:t>
            </a:r>
            <a:r>
              <a:rPr kumimoji="0" lang="en-US"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 </a:t>
            </a:r>
            <a:r>
              <a:rPr kumimoji="0" lang="vi-VN"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mà không chạm vào vật không? Giải thích cách làm</a:t>
            </a:r>
            <a:r>
              <a:rPr kumimoji="0" lang="en-US"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a:t>
            </a:r>
            <a:endParaRPr lang="en-US" sz="3200">
              <a:solidFill>
                <a:schemeClr val="tx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29338" y="670440"/>
            <a:ext cx="6877848" cy="830997"/>
          </a:xfrm>
          <a:prstGeom prst="rect">
            <a:avLst/>
          </a:prstGeom>
          <a:noFill/>
        </p:spPr>
        <p:txBody>
          <a:bodyPr wrap="square" rtlCol="0">
            <a:spAutoFit/>
          </a:bodyPr>
          <a:lstStyle/>
          <a:p>
            <a:pPr defTabSz="685800">
              <a:buClrTx/>
            </a:pPr>
            <a:r>
              <a:rPr lang="en-US" sz="2400" b="1" kern="1200" err="1">
                <a:solidFill>
                  <a:prstClr val="white"/>
                </a:solidFill>
                <a:latin typeface="Times New Roman" panose="02020603050405020304" pitchFamily="18" charset="0"/>
                <a:ea typeface="+mn-ea"/>
                <a:cs typeface="Times New Roman" panose="02020603050405020304" pitchFamily="18" charset="0"/>
              </a:rPr>
              <a:t>Câu</a:t>
            </a:r>
            <a:r>
              <a:rPr lang="en-US" sz="2400" b="1" kern="1200">
                <a:solidFill>
                  <a:prstClr val="white"/>
                </a:solidFill>
                <a:latin typeface="Times New Roman" panose="02020603050405020304" pitchFamily="18" charset="0"/>
                <a:ea typeface="+mn-ea"/>
                <a:cs typeface="Times New Roman" panose="02020603050405020304" pitchFamily="18" charset="0"/>
              </a:rPr>
              <a:t> 5: </a:t>
            </a:r>
            <a:r>
              <a:rPr lang="en-US" sz="2400" kern="1200">
                <a:solidFill>
                  <a:prstClr val="white"/>
                </a:solidFill>
                <a:latin typeface="Times New Roman" panose="02020603050405020304" pitchFamily="18" charset="0"/>
                <a:ea typeface="+mn-ea"/>
                <a:cs typeface="Times New Roman" panose="02020603050405020304" pitchFamily="18" charset="0"/>
              </a:rPr>
              <a:t>. Trong hoạt động cầu thủ đá bóng, phát biểu nào sau đây là chính xác?</a:t>
            </a:r>
          </a:p>
        </p:txBody>
      </p:sp>
      <p:sp>
        <p:nvSpPr>
          <p:cNvPr id="15" name="bang b">
            <a:extLst>
              <a:ext uri="{FF2B5EF4-FFF2-40B4-BE49-F238E27FC236}">
                <a16:creationId xmlns:a16="http://schemas.microsoft.com/office/drawing/2014/main" id="{D0E6AFB4-275F-4728-9A13-27E00F9EA3A2}"/>
              </a:ext>
            </a:extLst>
          </p:cNvPr>
          <p:cNvSpPr/>
          <p:nvPr/>
        </p:nvSpPr>
        <p:spPr>
          <a:xfrm flipH="1">
            <a:off x="4542082" y="3291635"/>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5"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577901" y="3450166"/>
            <a:ext cx="4041253"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nl-NL" sz="2100" kern="1200">
                <a:solidFill>
                  <a:prstClr val="white"/>
                </a:solidFill>
                <a:latin typeface="Times New Roman" panose="02020603050405020304" pitchFamily="18" charset="0"/>
                <a:ea typeface="+mn-ea"/>
                <a:cs typeface="Times New Roman" panose="02020603050405020304" pitchFamily="18" charset="0"/>
              </a:rPr>
              <a:t> Lực mà cầu thủ đá vào quả bóng là lực tiếp xúc.</a:t>
            </a:r>
            <a:endPar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386625" y="2134598"/>
            <a:ext cx="3922321"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nl-NL" sz="2100" kern="1200">
                <a:solidFill>
                  <a:prstClr val="white"/>
                </a:solidFill>
                <a:latin typeface="Times New Roman" panose="02020603050405020304" pitchFamily="18" charset="0"/>
                <a:ea typeface="+mn-ea"/>
                <a:cs typeface="Times New Roman" panose="02020603050405020304" pitchFamily="18" charset="0"/>
              </a:rPr>
              <a:t>Quả bóng bay lên nhờ trọng lực của Trái Đất.</a:t>
            </a: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82"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580179" y="2182658"/>
            <a:ext cx="3992348"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100" kern="1200">
                <a:solidFill>
                  <a:prstClr val="white"/>
                </a:solidFill>
                <a:latin typeface="Times New Roman" panose="02020603050405020304" pitchFamily="18" charset="0"/>
                <a:ea typeface="+mn-ea"/>
                <a:cs typeface="Times New Roman" panose="02020603050405020304" pitchFamily="18" charset="0"/>
              </a:rPr>
              <a:t> Lực cầu thủ đá vào quả bóng không làm biến dạng của bóng.</a:t>
            </a:r>
            <a:endPar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5009" y="3312416"/>
            <a:ext cx="3903253"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100" kern="1200">
                <a:solidFill>
                  <a:prstClr val="white"/>
                </a:solidFill>
                <a:latin typeface="Times New Roman" panose="02020603050405020304" pitchFamily="18" charset="0"/>
                <a:ea typeface="+mn-ea"/>
                <a:cs typeface="Times New Roman" panose="02020603050405020304" pitchFamily="18" charset="0"/>
              </a:rPr>
              <a:t>Quả bóng không chịu tác động khi cầu thủ đá.</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04695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2280810" y="471219"/>
            <a:ext cx="4618892" cy="53062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4000" b="1">
                <a:solidFill>
                  <a:srgbClr val="FF0000"/>
                </a:solidFill>
                <a:latin typeface="Times New Roman" panose="02020603050405020304" pitchFamily="18" charset="0"/>
                <a:cs typeface="Times New Roman" panose="02020603050405020304" pitchFamily="18" charset="0"/>
              </a:rPr>
              <a:t>VẬN DỤNG</a:t>
            </a:r>
            <a:endParaRPr sz="4000" b="1">
              <a:solidFill>
                <a:srgbClr val="FF0000"/>
              </a:solidFill>
              <a:latin typeface="Times New Roman" panose="02020603050405020304" pitchFamily="18" charset="0"/>
              <a:cs typeface="Times New Roman" panose="02020603050405020304" pitchFamily="18" charset="0"/>
            </a:endParaRPr>
          </a:p>
        </p:txBody>
      </p:sp>
      <p:sp>
        <p:nvSpPr>
          <p:cNvPr id="103" name="Google Shape;103;p17"/>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2pPr>
            <a:lvl3pPr marR="0" lvl="2"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3pPr>
            <a:lvl4pPr marR="0" lvl="3"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4pPr>
            <a:lvl5pPr marR="0" lvl="4"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5pPr>
            <a:lvl6pPr marR="0" lvl="5"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6pPr>
            <a:lvl7pPr marR="0" lvl="6"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7pPr>
            <a:lvl8pPr marR="0" lvl="7"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8pPr>
            <a:lvl9pPr marR="0" lvl="8"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21</a:t>
            </a:fld>
            <a:endParaRPr/>
          </a:p>
        </p:txBody>
      </p:sp>
      <p:grpSp>
        <p:nvGrpSpPr>
          <p:cNvPr id="104" name="Google Shape;104;p17"/>
          <p:cNvGrpSpPr/>
          <p:nvPr/>
        </p:nvGrpSpPr>
        <p:grpSpPr>
          <a:xfrm>
            <a:off x="8119638" y="225980"/>
            <a:ext cx="539546" cy="879605"/>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0B23588A-1064-2EC6-5EA2-149537161FD5}"/>
              </a:ext>
            </a:extLst>
          </p:cNvPr>
          <p:cNvSpPr txBox="1"/>
          <p:nvPr/>
        </p:nvSpPr>
        <p:spPr>
          <a:xfrm>
            <a:off x="373711" y="1280942"/>
            <a:ext cx="7908293" cy="2800767"/>
          </a:xfrm>
          <a:prstGeom prst="rect">
            <a:avLst/>
          </a:prstGeom>
          <a:noFill/>
        </p:spPr>
        <p:txBody>
          <a:bodyPr wrap="square">
            <a:spAutoFit/>
          </a:bodyPr>
          <a:lstStyle/>
          <a:p>
            <a:r>
              <a:rPr lang="vi-VN" sz="4400">
                <a:latin typeface="+mj-lt"/>
              </a:rPr>
              <a:t>Hãy giải thích vì sao khi xách một thùng nước thì chỗ lòng bàn tay tiếp xúc với quai thùng bị lõm xuống</a:t>
            </a:r>
            <a:r>
              <a:rPr lang="en-GB" sz="4400">
                <a:latin typeface="+mj-lt"/>
              </a:rPr>
              <a:t>?</a:t>
            </a:r>
            <a:endParaRPr lang="en-US" sz="4400">
              <a:latin typeface="+mj-lt"/>
            </a:endParaRPr>
          </a:p>
        </p:txBody>
      </p:sp>
      <p:sp>
        <p:nvSpPr>
          <p:cNvPr id="5" name="TextBox 4">
            <a:extLst>
              <a:ext uri="{FF2B5EF4-FFF2-40B4-BE49-F238E27FC236}">
                <a16:creationId xmlns:a16="http://schemas.microsoft.com/office/drawing/2014/main" id="{6B20D53D-5FF2-9669-78BC-4D4F5C30453F}"/>
              </a:ext>
            </a:extLst>
          </p:cNvPr>
          <p:cNvSpPr txBox="1"/>
          <p:nvPr/>
        </p:nvSpPr>
        <p:spPr>
          <a:xfrm>
            <a:off x="-3469" y="1330594"/>
            <a:ext cx="8285473" cy="2800767"/>
          </a:xfrm>
          <a:prstGeom prst="rect">
            <a:avLst/>
          </a:prstGeom>
          <a:noFill/>
        </p:spPr>
        <p:txBody>
          <a:bodyPr wrap="square">
            <a:spAutoFit/>
          </a:bodyPr>
          <a:lstStyle/>
          <a:p>
            <a:pPr algn="ctr"/>
            <a:r>
              <a:rPr lang="en-US" sz="4400">
                <a:solidFill>
                  <a:prstClr val="black"/>
                </a:solidFill>
                <a:latin typeface="Times New Roman" panose="02020603050405020304" pitchFamily="18" charset="0"/>
                <a:cs typeface="Times New Roman" panose="02020603050405020304" pitchFamily="18" charset="0"/>
              </a:rPr>
              <a:t>Quai của thùng nước khi tiếp xúc với tay đã tác dụng lực lên bàn tay, lòng bàn tay mềm có tính chất đàn hồi làm cho bàn tay bị lõm xuống.</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5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xit" presetSubtype="32" fill="hold" grpId="1" nodeType="clickEffect">
                                  <p:stCondLst>
                                    <p:cond delay="0"/>
                                  </p:stCondLst>
                                  <p:childTnLst>
                                    <p:animEffect transition="out" filter="diamond(out)">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2280810" y="471219"/>
            <a:ext cx="4618892" cy="530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FF0000"/>
                </a:solidFill>
                <a:latin typeface="Arial" panose="020B0604020202020204" pitchFamily="34" charset="0"/>
                <a:cs typeface="Arial" panose="020B0604020202020204" pitchFamily="34" charset="0"/>
              </a:rPr>
              <a:t>II. LỰC KHÔNG TIẾP XÚC</a:t>
            </a:r>
            <a:endParaRPr sz="2800" b="1">
              <a:solidFill>
                <a:srgbClr val="FF0000"/>
              </a:solidFill>
              <a:latin typeface="Arial" panose="020B0604020202020204" pitchFamily="34" charset="0"/>
              <a:cs typeface="Arial" panose="020B0604020202020204" pitchFamily="34" charset="0"/>
            </a:endParaRPr>
          </a:p>
        </p:txBody>
      </p:sp>
      <p:sp>
        <p:nvSpPr>
          <p:cNvPr id="103" name="Google Shape;103;p17"/>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2pPr>
            <a:lvl3pPr marR="0" lvl="2"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3pPr>
            <a:lvl4pPr marR="0" lvl="3"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4pPr>
            <a:lvl5pPr marR="0" lvl="4"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5pPr>
            <a:lvl6pPr marR="0" lvl="5"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6pPr>
            <a:lvl7pPr marR="0" lvl="6"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7pPr>
            <a:lvl8pPr marR="0" lvl="7"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8pPr>
            <a:lvl9pPr marR="0" lvl="8"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22</a:t>
            </a:fld>
            <a:endParaRPr/>
          </a:p>
        </p:txBody>
      </p:sp>
      <p:grpSp>
        <p:nvGrpSpPr>
          <p:cNvPr id="104" name="Google Shape;104;p17"/>
          <p:cNvGrpSpPr/>
          <p:nvPr/>
        </p:nvGrpSpPr>
        <p:grpSpPr>
          <a:xfrm>
            <a:off x="8119638" y="225980"/>
            <a:ext cx="539546" cy="879605"/>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p:cNvGrpSpPr/>
          <p:nvPr/>
        </p:nvGrpSpPr>
        <p:grpSpPr>
          <a:xfrm>
            <a:off x="3517696" y="1124221"/>
            <a:ext cx="2327031" cy="938908"/>
            <a:chOff x="3227534" y="1092839"/>
            <a:chExt cx="2327031" cy="938908"/>
          </a:xfrm>
        </p:grpSpPr>
        <p:sp>
          <p:nvSpPr>
            <p:cNvPr id="11" name="Horizontal Scroll 10"/>
            <p:cNvSpPr/>
            <p:nvPr/>
          </p:nvSpPr>
          <p:spPr>
            <a:xfrm>
              <a:off x="3227534" y="1092839"/>
              <a:ext cx="2145323" cy="938908"/>
            </a:xfrm>
            <a:prstGeom prst="horizontalScrol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Google Shape;67;p13"/>
            <p:cNvSpPr txBox="1">
              <a:spLocks/>
            </p:cNvSpPr>
            <p:nvPr/>
          </p:nvSpPr>
          <p:spPr>
            <a:xfrm>
              <a:off x="3247005" y="1181293"/>
              <a:ext cx="2307560" cy="76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600"/>
                </a:spcBef>
                <a:spcAft>
                  <a:spcPts val="600"/>
                </a:spcAft>
              </a:pPr>
              <a:r>
                <a:rPr lang="en-GB" sz="2400" b="1">
                  <a:solidFill>
                    <a:schemeClr val="bg1"/>
                  </a:solidFill>
                  <a:latin typeface="Arial" panose="020B0604020202020204" pitchFamily="34" charset="0"/>
                  <a:cs typeface="Arial" panose="020B0604020202020204" pitchFamily="34" charset="0"/>
                </a:rPr>
                <a:t>Thí nghiệm</a:t>
              </a:r>
              <a:endParaRPr lang="vi-VN" sz="2400" b="1">
                <a:solidFill>
                  <a:schemeClr val="bg1"/>
                </a:solidFill>
                <a:latin typeface="Arial" panose="020B0604020202020204" pitchFamily="34" charset="0"/>
                <a:cs typeface="Arial" panose="020B0604020202020204" pitchFamily="34" charset="0"/>
              </a:endParaRPr>
            </a:p>
          </p:txBody>
        </p:sp>
      </p:grpSp>
      <p:grpSp>
        <p:nvGrpSpPr>
          <p:cNvPr id="14" name="Group 13"/>
          <p:cNvGrpSpPr/>
          <p:nvPr/>
        </p:nvGrpSpPr>
        <p:grpSpPr>
          <a:xfrm>
            <a:off x="1172308" y="2434450"/>
            <a:ext cx="7217102" cy="2075024"/>
            <a:chOff x="1172308" y="2434450"/>
            <a:chExt cx="7217102" cy="2075024"/>
          </a:xfrm>
        </p:grpSpPr>
        <p:sp>
          <p:nvSpPr>
            <p:cNvPr id="10" name="Rounded Rectangle 9"/>
            <p:cNvSpPr/>
            <p:nvPr/>
          </p:nvSpPr>
          <p:spPr>
            <a:xfrm>
              <a:off x="1172308" y="2434450"/>
              <a:ext cx="7217102" cy="20672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Google Shape;67;p13"/>
            <p:cNvSpPr txBox="1">
              <a:spLocks/>
            </p:cNvSpPr>
            <p:nvPr/>
          </p:nvSpPr>
          <p:spPr>
            <a:xfrm>
              <a:off x="1223241" y="2434450"/>
              <a:ext cx="7058763" cy="20750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600"/>
                </a:spcBef>
                <a:spcAft>
                  <a:spcPts val="600"/>
                </a:spcAft>
              </a:pPr>
              <a:r>
                <a:rPr lang="en-GB" sz="2200">
                  <a:solidFill>
                    <a:schemeClr val="tx1">
                      <a:lumMod val="10000"/>
                    </a:schemeClr>
                  </a:solidFill>
                  <a:latin typeface="Arial" panose="020B0604020202020204" pitchFamily="34" charset="0"/>
                  <a:cs typeface="Arial" panose="020B0604020202020204" pitchFamily="34" charset="0"/>
                </a:rPr>
                <a:t>Thực hiện thí nghiệm theo nhóm, đưa thanh nam châm lại gần với vật nhỏ bằng sắt và đưa hai thanh nam châm lại gần nhau nhưng chúng không tiếp xúc nhau mô tả kết quả và đưa ra kết luận.</a:t>
              </a:r>
              <a:endParaRPr lang="vi-VN" sz="2200">
                <a:solidFill>
                  <a:schemeClr val="tx1">
                    <a:lumMod val="1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611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2pPr>
            <a:lvl3pPr marR="0" lvl="2"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3pPr>
            <a:lvl4pPr marR="0" lvl="3"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4pPr>
            <a:lvl5pPr marR="0" lvl="4"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5pPr>
            <a:lvl6pPr marR="0" lvl="5"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6pPr>
            <a:lvl7pPr marR="0" lvl="6"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7pPr>
            <a:lvl8pPr marR="0" lvl="7"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8pPr>
            <a:lvl9pPr marR="0" lvl="8"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23</a:t>
            </a:fld>
            <a:endParaRPr lang="en"/>
          </a:p>
        </p:txBody>
      </p:sp>
      <p:pic>
        <p:nvPicPr>
          <p:cNvPr id="5" name="Picture 4"/>
          <p:cNvPicPr>
            <a:picLocks noChangeAspect="1"/>
          </p:cNvPicPr>
          <p:nvPr/>
        </p:nvPicPr>
        <p:blipFill>
          <a:blip r:embed="rId2"/>
          <a:stretch>
            <a:fillRect/>
          </a:stretch>
        </p:blipFill>
        <p:spPr>
          <a:xfrm>
            <a:off x="1423283" y="5264"/>
            <a:ext cx="5693133" cy="3835215"/>
          </a:xfrm>
          <a:prstGeom prst="rect">
            <a:avLst/>
          </a:prstGeom>
        </p:spPr>
      </p:pic>
      <p:grpSp>
        <p:nvGrpSpPr>
          <p:cNvPr id="6" name="Google Shape;104;p17"/>
          <p:cNvGrpSpPr/>
          <p:nvPr/>
        </p:nvGrpSpPr>
        <p:grpSpPr>
          <a:xfrm>
            <a:off x="8119638" y="225980"/>
            <a:ext cx="539546" cy="879605"/>
            <a:chOff x="6730350" y="2315900"/>
            <a:chExt cx="257700" cy="420100"/>
          </a:xfrm>
        </p:grpSpPr>
        <p:sp>
          <p:nvSpPr>
            <p:cNvPr id="7"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1661642" y="4217507"/>
            <a:ext cx="4937911" cy="461665"/>
          </a:xfrm>
          <a:prstGeom prst="rect">
            <a:avLst/>
          </a:prstGeom>
          <a:noFill/>
        </p:spPr>
        <p:txBody>
          <a:bodyPr wrap="square" rtlCol="0">
            <a:spAutoFit/>
          </a:bodyPr>
          <a:lstStyle/>
          <a:p>
            <a:pPr algn="ctr"/>
            <a:r>
              <a:rPr lang="en-US" sz="2400"/>
              <a:t>Nam châm hút các vật bằng sắt</a:t>
            </a:r>
          </a:p>
        </p:txBody>
      </p:sp>
    </p:spTree>
    <p:extLst>
      <p:ext uri="{BB962C8B-B14F-4D97-AF65-F5344CB8AC3E}">
        <p14:creationId xmlns:p14="http://schemas.microsoft.com/office/powerpoint/2010/main" val="76970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FFB600"/>
                </a:solidFill>
                <a:effectLst/>
                <a:uLnTx/>
                <a:uFillTx/>
                <a:latin typeface="Raleway ExtraBold"/>
                <a:sym typeface="Raleway ExtraBold"/>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 sz="1300" b="0" i="0" u="none" strike="noStrike" kern="0" cap="none" spc="0" normalizeH="0" baseline="0" noProof="0">
              <a:ln>
                <a:noFill/>
              </a:ln>
              <a:solidFill>
                <a:srgbClr val="FFB600"/>
              </a:solidFill>
              <a:effectLst/>
              <a:uLnTx/>
              <a:uFillTx/>
              <a:latin typeface="Raleway ExtraBold"/>
              <a:sym typeface="Raleway ExtraBold"/>
            </a:endParaRPr>
          </a:p>
        </p:txBody>
      </p:sp>
      <p:pic>
        <p:nvPicPr>
          <p:cNvPr id="5" name="Picture 4"/>
          <p:cNvPicPr>
            <a:picLocks noChangeAspect="1"/>
          </p:cNvPicPr>
          <p:nvPr/>
        </p:nvPicPr>
        <p:blipFill>
          <a:blip r:embed="rId2"/>
          <a:stretch>
            <a:fillRect/>
          </a:stretch>
        </p:blipFill>
        <p:spPr>
          <a:xfrm>
            <a:off x="2808774" y="944519"/>
            <a:ext cx="3667125" cy="2486025"/>
          </a:xfrm>
          <a:prstGeom prst="rect">
            <a:avLst/>
          </a:prstGeom>
        </p:spPr>
      </p:pic>
      <p:grpSp>
        <p:nvGrpSpPr>
          <p:cNvPr id="6" name="Google Shape;104;p17"/>
          <p:cNvGrpSpPr/>
          <p:nvPr/>
        </p:nvGrpSpPr>
        <p:grpSpPr>
          <a:xfrm>
            <a:off x="8119638" y="225980"/>
            <a:ext cx="539546" cy="879605"/>
            <a:chOff x="6730350" y="2315900"/>
            <a:chExt cx="257700" cy="420100"/>
          </a:xfrm>
        </p:grpSpPr>
        <p:sp>
          <p:nvSpPr>
            <p:cNvPr id="7"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TextBox 11"/>
          <p:cNvSpPr txBox="1"/>
          <p:nvPr/>
        </p:nvSpPr>
        <p:spPr>
          <a:xfrm>
            <a:off x="2337503" y="3931260"/>
            <a:ext cx="49379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Nam châm hút các vật bằng sắt</a:t>
            </a:r>
          </a:p>
        </p:txBody>
      </p:sp>
    </p:spTree>
    <p:extLst>
      <p:ext uri="{BB962C8B-B14F-4D97-AF65-F5344CB8AC3E}">
        <p14:creationId xmlns:p14="http://schemas.microsoft.com/office/powerpoint/2010/main" val="427943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5"/>
        <p:cNvGrpSpPr/>
        <p:nvPr/>
      </p:nvGrpSpPr>
      <p:grpSpPr>
        <a:xfrm>
          <a:off x="0" y="0"/>
          <a:ext cx="0" cy="0"/>
          <a:chOff x="0" y="0"/>
          <a:chExt cx="0" cy="0"/>
        </a:xfrm>
      </p:grpSpPr>
      <p:grpSp>
        <p:nvGrpSpPr>
          <p:cNvPr id="3898" name="Google Shape;3898;p43"/>
          <p:cNvGrpSpPr/>
          <p:nvPr/>
        </p:nvGrpSpPr>
        <p:grpSpPr>
          <a:xfrm>
            <a:off x="7682625" y="2787750"/>
            <a:ext cx="1702925" cy="2651725"/>
            <a:chOff x="7682625" y="2787750"/>
            <a:chExt cx="1702925" cy="2651725"/>
          </a:xfrm>
        </p:grpSpPr>
        <p:sp>
          <p:nvSpPr>
            <p:cNvPr id="3899" name="Google Shape;3899;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0" name="Google Shape;4010;p44"/>
          <p:cNvSpPr txBox="1">
            <a:spLocks noGrp="1"/>
          </p:cNvSpPr>
          <p:nvPr>
            <p:ph type="title"/>
          </p:nvPr>
        </p:nvSpPr>
        <p:spPr>
          <a:xfrm>
            <a:off x="372187" y="73340"/>
            <a:ext cx="7741438" cy="929018"/>
          </a:xfrm>
          <a:prstGeom prst="rect">
            <a:avLst/>
          </a:prstGeom>
        </p:spPr>
        <p:txBody>
          <a:bodyPr spcFirstLastPara="1" wrap="square" lIns="91425" tIns="91425" rIns="91425" bIns="91425" anchor="ctr" anchorCtr="0">
            <a:noAutofit/>
          </a:bodyPr>
          <a:lstStyle/>
          <a:p>
            <a:r>
              <a:rPr lang="en-US" b="1">
                <a:solidFill>
                  <a:srgbClr val="FF0000"/>
                </a:solidFill>
                <a:latin typeface="Times New Roman" panose="02020603050405020304" pitchFamily="18" charset="0"/>
                <a:cs typeface="Times New Roman" panose="02020603050405020304" pitchFamily="18" charset="0"/>
              </a:rPr>
              <a:t>II. LỰC KHÔNG TIẾP XÚC</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44EAFE-43CF-EAE4-C968-D9B3BEEDECE8}"/>
              </a:ext>
            </a:extLst>
          </p:cNvPr>
          <p:cNvSpPr txBox="1"/>
          <p:nvPr/>
        </p:nvSpPr>
        <p:spPr>
          <a:xfrm>
            <a:off x="337930" y="1467798"/>
            <a:ext cx="7925720" cy="1200329"/>
          </a:xfrm>
          <a:prstGeom prst="rect">
            <a:avLst/>
          </a:prstGeom>
          <a:noFill/>
        </p:spPr>
        <p:txBody>
          <a:bodyPr wrap="square">
            <a:spAutoFit/>
          </a:bodyPr>
          <a:lstStyle/>
          <a:p>
            <a:r>
              <a:rPr lang="en-US" sz="3600">
                <a:latin typeface="Times New Roman" panose="02020603050405020304" pitchFamily="18" charset="0"/>
                <a:cs typeface="Times New Roman" panose="02020603050405020304" pitchFamily="18" charset="0"/>
              </a:rPr>
              <a:t>- Lực xuất hiện giữa hai vật không tiếp xúc với nhau gọi là lực không tiếp xúc.</a:t>
            </a:r>
          </a:p>
        </p:txBody>
      </p:sp>
    </p:spTree>
    <p:extLst>
      <p:ext uri="{BB962C8B-B14F-4D97-AF65-F5344CB8AC3E}">
        <p14:creationId xmlns:p14="http://schemas.microsoft.com/office/powerpoint/2010/main" val="1987238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4472189" y="532263"/>
            <a:ext cx="4371562" cy="3997881"/>
          </a:xfrm>
          <a:prstGeom prst="cloudCallout">
            <a:avLst>
              <a:gd name="adj1" fmla="val -72697"/>
              <a:gd name="adj2" fmla="val -6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r>
              <a:rPr lang="en-US" sz="3300">
                <a:solidFill>
                  <a:srgbClr val="FF0000"/>
                </a:solidFill>
                <a:latin typeface="Times New Roman" panose="02020603050405020304" pitchFamily="18" charset="0"/>
                <a:ea typeface="Times New Roman" panose="02020603050405020304" pitchFamily="18" charset="0"/>
              </a:rPr>
              <a:t>HĐ cá nhân</a:t>
            </a:r>
            <a:r>
              <a:rPr lang="en-US" sz="3300">
                <a:solidFill>
                  <a:srgbClr val="000000"/>
                </a:solidFill>
                <a:latin typeface="Times New Roman" panose="02020603050405020304" pitchFamily="18" charset="0"/>
                <a:ea typeface="Times New Roman" panose="02020603050405020304" pitchFamily="18" charset="0"/>
              </a:rPr>
              <a:t>: Nêu </a:t>
            </a:r>
            <a:r>
              <a:rPr lang="en-US" sz="3300" dirty="0" err="1">
                <a:solidFill>
                  <a:srgbClr val="000000"/>
                </a:solidFill>
                <a:latin typeface="Times New Roman" panose="02020603050405020304" pitchFamily="18" charset="0"/>
                <a:ea typeface="Times New Roman" panose="02020603050405020304" pitchFamily="18" charset="0"/>
              </a:rPr>
              <a:t>các</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ví</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dụ</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khác</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về</a:t>
            </a:r>
            <a:r>
              <a:rPr lang="en-US" sz="3300" dirty="0">
                <a:solidFill>
                  <a:srgbClr val="000000"/>
                </a:solidFill>
                <a:latin typeface="Times New Roman" panose="02020603050405020304" pitchFamily="18" charset="0"/>
                <a:ea typeface="Times New Roman" panose="02020603050405020304" pitchFamily="18" charset="0"/>
              </a:rPr>
              <a:t> </a:t>
            </a:r>
            <a:r>
              <a:rPr lang="en-US" sz="3300" err="1">
                <a:solidFill>
                  <a:srgbClr val="000000"/>
                </a:solidFill>
                <a:latin typeface="Times New Roman" panose="02020603050405020304" pitchFamily="18" charset="0"/>
                <a:ea typeface="Times New Roman" panose="02020603050405020304" pitchFamily="18" charset="0"/>
              </a:rPr>
              <a:t>lực</a:t>
            </a:r>
            <a:r>
              <a:rPr lang="en-US" sz="3300">
                <a:solidFill>
                  <a:srgbClr val="000000"/>
                </a:solidFill>
                <a:latin typeface="Times New Roman" panose="02020603050405020304" pitchFamily="18" charset="0"/>
                <a:ea typeface="Times New Roman" panose="02020603050405020304" pitchFamily="18" charset="0"/>
              </a:rPr>
              <a:t> không tiếp </a:t>
            </a:r>
            <a:r>
              <a:rPr lang="en-US" sz="3300" dirty="0" err="1">
                <a:solidFill>
                  <a:srgbClr val="000000"/>
                </a:solidFill>
                <a:latin typeface="Times New Roman" panose="02020603050405020304" pitchFamily="18" charset="0"/>
                <a:ea typeface="Times New Roman" panose="02020603050405020304" pitchFamily="18" charset="0"/>
              </a:rPr>
              <a:t>xúc</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mà</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em</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biết</a:t>
            </a:r>
            <a:r>
              <a:rPr lang="en-US" sz="3300" dirty="0">
                <a:solidFill>
                  <a:srgbClr val="000000"/>
                </a:solidFill>
                <a:latin typeface="Times New Roman" panose="02020603050405020304" pitchFamily="18" charset="0"/>
                <a:ea typeface="Times New Roman" panose="02020603050405020304" pitchFamily="18" charset="0"/>
              </a:rPr>
              <a:t>?</a:t>
            </a:r>
            <a:endParaRPr lang="en-US" sz="3300" dirty="0">
              <a:solidFill>
                <a:prstClr val="white"/>
              </a:solidFill>
            </a:endParaRPr>
          </a:p>
        </p:txBody>
      </p:sp>
      <p:pic>
        <p:nvPicPr>
          <p:cNvPr id="3" name="Content Placeholder 3"/>
          <p:cNvPicPr>
            <a:picLocks noChangeAspect="1"/>
          </p:cNvPicPr>
          <p:nvPr/>
        </p:nvPicPr>
        <p:blipFill>
          <a:blip r:embed="rId4"/>
          <a:stretch>
            <a:fillRect/>
          </a:stretch>
        </p:blipFill>
        <p:spPr>
          <a:xfrm>
            <a:off x="639092" y="459171"/>
            <a:ext cx="2881823" cy="2637152"/>
          </a:xfrm>
          <a:prstGeom prst="rect">
            <a:avLst/>
          </a:prstGeom>
          <a:noFill/>
          <a:ln w="9525">
            <a:noFill/>
          </a:ln>
        </p:spPr>
      </p:pic>
      <p:grpSp>
        <p:nvGrpSpPr>
          <p:cNvPr id="4" name="Group 3"/>
          <p:cNvGrpSpPr/>
          <p:nvPr/>
        </p:nvGrpSpPr>
        <p:grpSpPr>
          <a:xfrm>
            <a:off x="0" y="-19050"/>
            <a:ext cx="9144000" cy="5162550"/>
            <a:chOff x="-11430" y="-49530"/>
            <a:chExt cx="9155430" cy="5234940"/>
          </a:xfrm>
        </p:grpSpPr>
        <p:cxnSp>
          <p:nvCxnSpPr>
            <p:cNvPr id="5" name="Straight Connector 4"/>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6" name="Straight Connector 5"/>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pic>
        <p:nvPicPr>
          <p:cNvPr id="9"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cstate="print"/>
          <a:srcRect t="6081" b="6081"/>
          <a:stretch/>
        </p:blipFill>
        <p:spPr>
          <a:xfrm>
            <a:off x="761801" y="3055953"/>
            <a:ext cx="2985951" cy="1474191"/>
          </a:xfrm>
          <a:prstGeom prst="rect">
            <a:avLst/>
          </a:prstGeom>
        </p:spPr>
      </p:pic>
    </p:spTree>
    <p:extLst>
      <p:ext uri="{BB962C8B-B14F-4D97-AF65-F5344CB8AC3E}">
        <p14:creationId xmlns:p14="http://schemas.microsoft.com/office/powerpoint/2010/main" val="48089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049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9"/>
                                        </p:tgtEl>
                                      </p:cBhvr>
                                    </p:cmd>
                                  </p:childTnLst>
                                </p:cTn>
                              </p:par>
                            </p:childTnLst>
                          </p:cTn>
                        </p:par>
                      </p:childTnLst>
                    </p:cTn>
                  </p:par>
                </p:childTnLst>
              </p:cTn>
              <p:nextCondLst>
                <p:cond evt="onClick" delay="0">
                  <p:tgtEl>
                    <p:spTgt spid="9"/>
                  </p:tgtEl>
                </p:cond>
              </p:nextCondLst>
            </p:seq>
            <p:video>
              <p:cMediaNode vol="80000">
                <p:cTn id="34" fill="hold" display="0">
                  <p:stCondLst>
                    <p:cond delay="indefinite"/>
                  </p:stCondLst>
                </p:cTn>
                <p:tgtEl>
                  <p:spTgt spid="9"/>
                </p:tgtEl>
              </p:cMediaNode>
            </p:video>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56" y="598992"/>
            <a:ext cx="4418807" cy="2041850"/>
          </a:xfrm>
          <a:prstGeom prst="rect">
            <a:avLst/>
          </a:prstGeom>
        </p:spPr>
      </p:pic>
      <p:sp>
        <p:nvSpPr>
          <p:cNvPr id="3" name="TextBox 2"/>
          <p:cNvSpPr txBox="1"/>
          <p:nvPr/>
        </p:nvSpPr>
        <p:spPr>
          <a:xfrm>
            <a:off x="348019" y="3408529"/>
            <a:ext cx="3603009" cy="484746"/>
          </a:xfrm>
          <a:prstGeom prst="rect">
            <a:avLst/>
          </a:prstGeom>
          <a:noFill/>
        </p:spPr>
        <p:txBody>
          <a:bodyPr wrap="square" lIns="68579" tIns="34289" rIns="68579" bIns="34289" rtlCol="0">
            <a:spAutoFit/>
          </a:bodyPr>
          <a:lstStyle/>
          <a:p>
            <a:r>
              <a:rPr lang="en-US" sz="2700" dirty="0">
                <a:latin typeface="Times New Roman" panose="02020603050405020304" pitchFamily="18" charset="0"/>
                <a:cs typeface="Times New Roman" panose="02020603050405020304" pitchFamily="18" charset="0"/>
              </a:rPr>
              <a:t>Hai </a:t>
            </a:r>
            <a:r>
              <a:rPr lang="en-US" sz="2700" dirty="0" err="1">
                <a:latin typeface="Times New Roman" panose="02020603050405020304" pitchFamily="18" charset="0"/>
                <a:cs typeface="Times New Roman" panose="02020603050405020304" pitchFamily="18" charset="0"/>
              </a:rPr>
              <a:t>nam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endParaRPr lang="en-US" sz="27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708478" y="424982"/>
            <a:ext cx="4268337" cy="2546685"/>
          </a:xfrm>
          <a:prstGeom prst="rect">
            <a:avLst/>
          </a:prstGeom>
        </p:spPr>
      </p:pic>
      <p:sp>
        <p:nvSpPr>
          <p:cNvPr id="5" name="TextBox 4"/>
          <p:cNvSpPr txBox="1"/>
          <p:nvPr/>
        </p:nvSpPr>
        <p:spPr>
          <a:xfrm>
            <a:off x="5041142" y="3408528"/>
            <a:ext cx="3603009" cy="484746"/>
          </a:xfrm>
          <a:prstGeom prst="rect">
            <a:avLst/>
          </a:prstGeom>
          <a:noFill/>
        </p:spPr>
        <p:txBody>
          <a:bodyPr wrap="square" lIns="68579" tIns="34289" rIns="68579" bIns="34289" rtlCol="0">
            <a:spAutoFit/>
          </a:bodyPr>
          <a:lstStyle/>
          <a:p>
            <a:r>
              <a:rPr lang="en-US" sz="2700" dirty="0">
                <a:latin typeface="Times New Roman" panose="02020603050405020304" pitchFamily="18" charset="0"/>
                <a:cs typeface="Times New Roman" panose="02020603050405020304" pitchFamily="18" charset="0"/>
              </a:rPr>
              <a:t>Hai </a:t>
            </a:r>
            <a:r>
              <a:rPr lang="en-US" sz="2700" dirty="0" err="1">
                <a:latin typeface="Times New Roman" panose="02020603050405020304" pitchFamily="18" charset="0"/>
                <a:cs typeface="Times New Roman" panose="02020603050405020304" pitchFamily="18" charset="0"/>
              </a:rPr>
              <a:t>nam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đẩy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endParaRPr lang="en-US" sz="27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0" y="-19050"/>
            <a:ext cx="9144000" cy="5162550"/>
            <a:chOff x="-11430" y="-49530"/>
            <a:chExt cx="9155430" cy="5234940"/>
          </a:xfrm>
        </p:grpSpPr>
        <p:cxnSp>
          <p:nvCxnSpPr>
            <p:cNvPr id="7" name="Straight Connector 6"/>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4359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l="7886" t="14815" r="11577" b="18803"/>
          <a:stretch>
            <a:fillRect/>
          </a:stretch>
        </p:blipFill>
        <p:spPr bwMode="auto">
          <a:xfrm>
            <a:off x="1336273" y="97738"/>
            <a:ext cx="6330358" cy="450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48679" y="4663659"/>
            <a:ext cx="6351419" cy="461665"/>
          </a:xfrm>
          <a:prstGeom prst="rect">
            <a:avLst/>
          </a:prstGeom>
          <a:noFill/>
        </p:spPr>
        <p:txBody>
          <a:bodyPr wrap="none" rtlCol="0">
            <a:spAutoFit/>
          </a:bodyPr>
          <a:lstStyle/>
          <a:p>
            <a:r>
              <a:rPr lang="vi-VN" sz="2400">
                <a:latin typeface="+mj-lt"/>
              </a:rPr>
              <a:t>Chuyển động của Mặt Trăng xung quanh Trái Đất</a:t>
            </a:r>
          </a:p>
        </p:txBody>
      </p:sp>
    </p:spTree>
    <p:extLst>
      <p:ext uri="{BB962C8B-B14F-4D97-AF65-F5344CB8AC3E}">
        <p14:creationId xmlns:p14="http://schemas.microsoft.com/office/powerpoint/2010/main" val="229268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GIAO AN THCS\GIAO AN 21 22\LI\BÀI 27 - LỰC TIEP XUC VÀ KO TIEP XUC\Trái_đất_quay_quanh_mặt_trời.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1162" y="163738"/>
            <a:ext cx="8928311" cy="4319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48678" y="4663659"/>
            <a:ext cx="6155852" cy="461665"/>
          </a:xfrm>
          <a:prstGeom prst="rect">
            <a:avLst/>
          </a:prstGeom>
          <a:noFill/>
        </p:spPr>
        <p:txBody>
          <a:bodyPr wrap="none" rtlCol="0">
            <a:spAutoFit/>
          </a:bodyPr>
          <a:lstStyle/>
          <a:p>
            <a:r>
              <a:rPr lang="vi-VN" sz="2400">
                <a:latin typeface="+mj-lt"/>
              </a:rPr>
              <a:t>Chuyển động của Trái Đất xung quanh Mặt Trời</a:t>
            </a:r>
          </a:p>
        </p:txBody>
      </p:sp>
    </p:spTree>
    <p:extLst>
      <p:ext uri="{BB962C8B-B14F-4D97-AF65-F5344CB8AC3E}">
        <p14:creationId xmlns:p14="http://schemas.microsoft.com/office/powerpoint/2010/main" val="143157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4362" name="Google Shape;4362;p46"/>
          <p:cNvSpPr/>
          <p:nvPr/>
        </p:nvSpPr>
        <p:spPr>
          <a:xfrm>
            <a:off x="7180925" y="796713"/>
            <a:ext cx="762625" cy="973350"/>
          </a:xfrm>
          <a:custGeom>
            <a:avLst/>
            <a:gdLst/>
            <a:ahLst/>
            <a:cxnLst/>
            <a:rect l="l" t="t" r="r" b="b"/>
            <a:pathLst>
              <a:path w="30505" h="38934" extrusionOk="0">
                <a:moveTo>
                  <a:pt x="15253" y="0"/>
                </a:moveTo>
                <a:cubicBezTo>
                  <a:pt x="6823" y="0"/>
                  <a:pt x="1" y="6822"/>
                  <a:pt x="1" y="15252"/>
                </a:cubicBezTo>
                <a:cubicBezTo>
                  <a:pt x="1" y="22420"/>
                  <a:pt x="4942" y="28432"/>
                  <a:pt x="11609" y="30063"/>
                </a:cubicBezTo>
                <a:cubicBezTo>
                  <a:pt x="12871" y="33635"/>
                  <a:pt x="14752" y="38933"/>
                  <a:pt x="14752" y="38933"/>
                </a:cubicBezTo>
                <a:lnTo>
                  <a:pt x="17812" y="30290"/>
                </a:lnTo>
                <a:cubicBezTo>
                  <a:pt x="25016" y="29075"/>
                  <a:pt x="30504" y="22801"/>
                  <a:pt x="30504" y="15252"/>
                </a:cubicBezTo>
                <a:cubicBezTo>
                  <a:pt x="30504" y="6822"/>
                  <a:pt x="23682" y="0"/>
                  <a:pt x="1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5" name="Google Shape;4365;p46"/>
          <p:cNvGrpSpPr/>
          <p:nvPr/>
        </p:nvGrpSpPr>
        <p:grpSpPr>
          <a:xfrm>
            <a:off x="6162668" y="2003261"/>
            <a:ext cx="2522992" cy="3194091"/>
            <a:chOff x="-4923350" y="1077525"/>
            <a:chExt cx="3515875" cy="4451075"/>
          </a:xfrm>
        </p:grpSpPr>
        <p:sp>
          <p:nvSpPr>
            <p:cNvPr id="4366" name="Google Shape;4366;p46"/>
            <p:cNvSpPr/>
            <p:nvPr/>
          </p:nvSpPr>
          <p:spPr>
            <a:xfrm>
              <a:off x="-3103700" y="2488050"/>
              <a:ext cx="642975" cy="479550"/>
            </a:xfrm>
            <a:custGeom>
              <a:avLst/>
              <a:gdLst/>
              <a:ahLst/>
              <a:cxnLst/>
              <a:rect l="l" t="t" r="r" b="b"/>
              <a:pathLst>
                <a:path w="25719" h="19182" extrusionOk="0">
                  <a:moveTo>
                    <a:pt x="8940" y="1"/>
                  </a:moveTo>
                  <a:cubicBezTo>
                    <a:pt x="8940" y="2169"/>
                    <a:pt x="8873" y="4337"/>
                    <a:pt x="8873" y="6505"/>
                  </a:cubicBezTo>
                  <a:lnTo>
                    <a:pt x="0" y="11909"/>
                  </a:lnTo>
                  <a:cubicBezTo>
                    <a:pt x="0" y="11909"/>
                    <a:pt x="3669" y="19081"/>
                    <a:pt x="14210" y="19181"/>
                  </a:cubicBezTo>
                  <a:cubicBezTo>
                    <a:pt x="14255" y="19181"/>
                    <a:pt x="14299" y="19182"/>
                    <a:pt x="14343" y="19182"/>
                  </a:cubicBezTo>
                  <a:cubicBezTo>
                    <a:pt x="24825" y="19182"/>
                    <a:pt x="25718" y="11342"/>
                    <a:pt x="25718" y="11342"/>
                  </a:cubicBezTo>
                  <a:lnTo>
                    <a:pt x="20048" y="4671"/>
                  </a:lnTo>
                  <a:lnTo>
                    <a:pt x="18447" y="67"/>
                  </a:lnTo>
                  <a:lnTo>
                    <a:pt x="8940"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6"/>
            <p:cNvSpPr/>
            <p:nvPr/>
          </p:nvSpPr>
          <p:spPr>
            <a:xfrm>
              <a:off x="-3108725" y="2482225"/>
              <a:ext cx="654675" cy="490350"/>
            </a:xfrm>
            <a:custGeom>
              <a:avLst/>
              <a:gdLst/>
              <a:ahLst/>
              <a:cxnLst/>
              <a:rect l="l" t="t" r="r" b="b"/>
              <a:pathLst>
                <a:path w="26187" h="19614" extrusionOk="0">
                  <a:moveTo>
                    <a:pt x="9370" y="467"/>
                  </a:moveTo>
                  <a:lnTo>
                    <a:pt x="9370" y="467"/>
                  </a:lnTo>
                  <a:cubicBezTo>
                    <a:pt x="10372" y="467"/>
                    <a:pt x="11374" y="469"/>
                    <a:pt x="12376" y="501"/>
                  </a:cubicBezTo>
                  <a:cubicBezTo>
                    <a:pt x="14078" y="501"/>
                    <a:pt x="15745" y="534"/>
                    <a:pt x="17480" y="534"/>
                  </a:cubicBezTo>
                  <a:lnTo>
                    <a:pt x="18473" y="534"/>
                  </a:lnTo>
                  <a:cubicBezTo>
                    <a:pt x="18923" y="1813"/>
                    <a:pt x="19401" y="3091"/>
                    <a:pt x="19848" y="4370"/>
                  </a:cubicBezTo>
                  <a:cubicBezTo>
                    <a:pt x="19915" y="4604"/>
                    <a:pt x="19982" y="4770"/>
                    <a:pt x="20049" y="4970"/>
                  </a:cubicBezTo>
                  <a:cubicBezTo>
                    <a:pt x="20074" y="5037"/>
                    <a:pt x="20118" y="5079"/>
                    <a:pt x="20168" y="5100"/>
                  </a:cubicBezTo>
                  <a:lnTo>
                    <a:pt x="20168" y="5100"/>
                  </a:lnTo>
                  <a:cubicBezTo>
                    <a:pt x="21819" y="7046"/>
                    <a:pt x="23469" y="8961"/>
                    <a:pt x="25119" y="10875"/>
                  </a:cubicBezTo>
                  <a:cubicBezTo>
                    <a:pt x="25331" y="11147"/>
                    <a:pt x="25515" y="11392"/>
                    <a:pt x="25747" y="11634"/>
                  </a:cubicBezTo>
                  <a:lnTo>
                    <a:pt x="25747" y="11634"/>
                  </a:lnTo>
                  <a:cubicBezTo>
                    <a:pt x="25742" y="11656"/>
                    <a:pt x="25734" y="11679"/>
                    <a:pt x="25719" y="11709"/>
                  </a:cubicBezTo>
                  <a:cubicBezTo>
                    <a:pt x="25686" y="11875"/>
                    <a:pt x="25653" y="12109"/>
                    <a:pt x="25586" y="12276"/>
                  </a:cubicBezTo>
                  <a:cubicBezTo>
                    <a:pt x="25419" y="12876"/>
                    <a:pt x="25186" y="13477"/>
                    <a:pt x="24885" y="14044"/>
                  </a:cubicBezTo>
                  <a:cubicBezTo>
                    <a:pt x="23885" y="15945"/>
                    <a:pt x="22217" y="17346"/>
                    <a:pt x="20249" y="18180"/>
                  </a:cubicBezTo>
                  <a:cubicBezTo>
                    <a:pt x="18748" y="18814"/>
                    <a:pt x="17180" y="19114"/>
                    <a:pt x="15579" y="19181"/>
                  </a:cubicBezTo>
                  <a:cubicBezTo>
                    <a:pt x="15228" y="19199"/>
                    <a:pt x="14877" y="19209"/>
                    <a:pt x="14525" y="19209"/>
                  </a:cubicBezTo>
                  <a:cubicBezTo>
                    <a:pt x="13000" y="19209"/>
                    <a:pt x="11465" y="19033"/>
                    <a:pt x="9975" y="18680"/>
                  </a:cubicBezTo>
                  <a:cubicBezTo>
                    <a:pt x="7339" y="18047"/>
                    <a:pt x="4838" y="16846"/>
                    <a:pt x="2836" y="15011"/>
                  </a:cubicBezTo>
                  <a:cubicBezTo>
                    <a:pt x="2202" y="14444"/>
                    <a:pt x="1635" y="13844"/>
                    <a:pt x="1135" y="13143"/>
                  </a:cubicBezTo>
                  <a:cubicBezTo>
                    <a:pt x="968" y="12943"/>
                    <a:pt x="801" y="12709"/>
                    <a:pt x="668" y="12476"/>
                  </a:cubicBezTo>
                  <a:cubicBezTo>
                    <a:pt x="603" y="12389"/>
                    <a:pt x="566" y="12302"/>
                    <a:pt x="530" y="12224"/>
                  </a:cubicBezTo>
                  <a:lnTo>
                    <a:pt x="530" y="12224"/>
                  </a:lnTo>
                  <a:lnTo>
                    <a:pt x="4471" y="9841"/>
                  </a:lnTo>
                  <a:cubicBezTo>
                    <a:pt x="6039" y="8873"/>
                    <a:pt x="7640" y="7973"/>
                    <a:pt x="9174" y="6972"/>
                  </a:cubicBezTo>
                  <a:cubicBezTo>
                    <a:pt x="9341" y="6838"/>
                    <a:pt x="9341" y="6705"/>
                    <a:pt x="9341" y="6505"/>
                  </a:cubicBezTo>
                  <a:lnTo>
                    <a:pt x="9341" y="4437"/>
                  </a:lnTo>
                  <a:cubicBezTo>
                    <a:pt x="9341" y="3104"/>
                    <a:pt x="9341" y="1771"/>
                    <a:pt x="9370" y="467"/>
                  </a:cubicBezTo>
                  <a:close/>
                  <a:moveTo>
                    <a:pt x="9174" y="0"/>
                  </a:moveTo>
                  <a:cubicBezTo>
                    <a:pt x="9041" y="0"/>
                    <a:pt x="8974" y="100"/>
                    <a:pt x="8974" y="234"/>
                  </a:cubicBezTo>
                  <a:cubicBezTo>
                    <a:pt x="8974" y="2366"/>
                    <a:pt x="8909" y="4499"/>
                    <a:pt x="8907" y="6632"/>
                  </a:cubicBezTo>
                  <a:lnTo>
                    <a:pt x="8907" y="6632"/>
                  </a:lnTo>
                  <a:cubicBezTo>
                    <a:pt x="7940" y="7212"/>
                    <a:pt x="6973" y="7794"/>
                    <a:pt x="6005" y="8406"/>
                  </a:cubicBezTo>
                  <a:cubicBezTo>
                    <a:pt x="4404" y="9340"/>
                    <a:pt x="2836" y="10341"/>
                    <a:pt x="1202" y="11308"/>
                  </a:cubicBezTo>
                  <a:cubicBezTo>
                    <a:pt x="835" y="11508"/>
                    <a:pt x="468" y="11775"/>
                    <a:pt x="134" y="11975"/>
                  </a:cubicBezTo>
                  <a:cubicBezTo>
                    <a:pt x="34" y="12009"/>
                    <a:pt x="1" y="12142"/>
                    <a:pt x="34" y="12276"/>
                  </a:cubicBezTo>
                  <a:cubicBezTo>
                    <a:pt x="301" y="12743"/>
                    <a:pt x="635" y="13176"/>
                    <a:pt x="902" y="13610"/>
                  </a:cubicBezTo>
                  <a:cubicBezTo>
                    <a:pt x="1702" y="14644"/>
                    <a:pt x="2703" y="15545"/>
                    <a:pt x="3737" y="16312"/>
                  </a:cubicBezTo>
                  <a:cubicBezTo>
                    <a:pt x="6791" y="18574"/>
                    <a:pt x="10612" y="19614"/>
                    <a:pt x="14367" y="19614"/>
                  </a:cubicBezTo>
                  <a:cubicBezTo>
                    <a:pt x="15041" y="19614"/>
                    <a:pt x="15714" y="19580"/>
                    <a:pt x="16379" y="19514"/>
                  </a:cubicBezTo>
                  <a:cubicBezTo>
                    <a:pt x="18347" y="19314"/>
                    <a:pt x="20349" y="18814"/>
                    <a:pt x="22017" y="17713"/>
                  </a:cubicBezTo>
                  <a:cubicBezTo>
                    <a:pt x="23184" y="16979"/>
                    <a:pt x="24218" y="15945"/>
                    <a:pt x="24919" y="14711"/>
                  </a:cubicBezTo>
                  <a:cubicBezTo>
                    <a:pt x="25419" y="13944"/>
                    <a:pt x="25753" y="13110"/>
                    <a:pt x="26019" y="12176"/>
                  </a:cubicBezTo>
                  <a:cubicBezTo>
                    <a:pt x="26053" y="12009"/>
                    <a:pt x="26120" y="11809"/>
                    <a:pt x="26153" y="11642"/>
                  </a:cubicBezTo>
                  <a:cubicBezTo>
                    <a:pt x="26186" y="11442"/>
                    <a:pt x="25986" y="11275"/>
                    <a:pt x="25853" y="11142"/>
                  </a:cubicBezTo>
                  <a:cubicBezTo>
                    <a:pt x="24051" y="9040"/>
                    <a:pt x="22283" y="7005"/>
                    <a:pt x="20516" y="4937"/>
                  </a:cubicBezTo>
                  <a:cubicBezTo>
                    <a:pt x="20507" y="4920"/>
                    <a:pt x="20499" y="4903"/>
                    <a:pt x="20489" y="4887"/>
                  </a:cubicBezTo>
                  <a:lnTo>
                    <a:pt x="20489" y="4887"/>
                  </a:lnTo>
                  <a:cubicBezTo>
                    <a:pt x="20489" y="4871"/>
                    <a:pt x="20486" y="4854"/>
                    <a:pt x="20482" y="4837"/>
                  </a:cubicBezTo>
                  <a:cubicBezTo>
                    <a:pt x="20015" y="3503"/>
                    <a:pt x="19515" y="2168"/>
                    <a:pt x="19048" y="834"/>
                  </a:cubicBezTo>
                  <a:cubicBezTo>
                    <a:pt x="18981" y="634"/>
                    <a:pt x="18914" y="467"/>
                    <a:pt x="18848" y="267"/>
                  </a:cubicBezTo>
                  <a:cubicBezTo>
                    <a:pt x="18814" y="167"/>
                    <a:pt x="18714" y="100"/>
                    <a:pt x="18648" y="100"/>
                  </a:cubicBezTo>
                  <a:cubicBezTo>
                    <a:pt x="17547" y="100"/>
                    <a:pt x="16513" y="100"/>
                    <a:pt x="15412" y="67"/>
                  </a:cubicBezTo>
                  <a:cubicBezTo>
                    <a:pt x="13711" y="67"/>
                    <a:pt x="12043" y="0"/>
                    <a:pt x="10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6"/>
            <p:cNvSpPr/>
            <p:nvPr/>
          </p:nvSpPr>
          <p:spPr>
            <a:xfrm>
              <a:off x="-3308850" y="1639950"/>
              <a:ext cx="1315150" cy="874375"/>
            </a:xfrm>
            <a:custGeom>
              <a:avLst/>
              <a:gdLst/>
              <a:ahLst/>
              <a:cxnLst/>
              <a:rect l="l" t="t" r="r" b="b"/>
              <a:pathLst>
                <a:path w="52606" h="34975" extrusionOk="0">
                  <a:moveTo>
                    <a:pt x="42864" y="0"/>
                  </a:moveTo>
                  <a:lnTo>
                    <a:pt x="2202" y="668"/>
                  </a:lnTo>
                  <a:cubicBezTo>
                    <a:pt x="2135" y="4304"/>
                    <a:pt x="1401" y="7839"/>
                    <a:pt x="867" y="11442"/>
                  </a:cubicBezTo>
                  <a:cubicBezTo>
                    <a:pt x="334" y="15011"/>
                    <a:pt x="0" y="18681"/>
                    <a:pt x="701" y="22250"/>
                  </a:cubicBezTo>
                  <a:cubicBezTo>
                    <a:pt x="1368" y="25786"/>
                    <a:pt x="4970" y="34825"/>
                    <a:pt x="22216" y="34959"/>
                  </a:cubicBezTo>
                  <a:cubicBezTo>
                    <a:pt x="22216" y="34959"/>
                    <a:pt x="22459" y="34975"/>
                    <a:pt x="22889" y="34975"/>
                  </a:cubicBezTo>
                  <a:cubicBezTo>
                    <a:pt x="25628" y="34975"/>
                    <a:pt x="35963" y="34327"/>
                    <a:pt x="39595" y="24785"/>
                  </a:cubicBezTo>
                  <a:cubicBezTo>
                    <a:pt x="39595" y="24785"/>
                    <a:pt x="41568" y="25992"/>
                    <a:pt x="43994" y="25992"/>
                  </a:cubicBezTo>
                  <a:cubicBezTo>
                    <a:pt x="45835" y="25992"/>
                    <a:pt x="47937" y="25297"/>
                    <a:pt x="49636" y="22850"/>
                  </a:cubicBezTo>
                  <a:cubicBezTo>
                    <a:pt x="52606" y="18509"/>
                    <a:pt x="49471" y="14052"/>
                    <a:pt x="45597" y="14052"/>
                  </a:cubicBezTo>
                  <a:cubicBezTo>
                    <a:pt x="44381" y="14052"/>
                    <a:pt x="43092" y="14491"/>
                    <a:pt x="41897" y="15512"/>
                  </a:cubicBezTo>
                  <a:lnTo>
                    <a:pt x="42864" y="0"/>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6"/>
            <p:cNvSpPr/>
            <p:nvPr/>
          </p:nvSpPr>
          <p:spPr>
            <a:xfrm>
              <a:off x="-3312200" y="1633275"/>
              <a:ext cx="1281775" cy="885875"/>
            </a:xfrm>
            <a:custGeom>
              <a:avLst/>
              <a:gdLst/>
              <a:ahLst/>
              <a:cxnLst/>
              <a:rect l="l" t="t" r="r" b="b"/>
              <a:pathLst>
                <a:path w="51271" h="35435" extrusionOk="0">
                  <a:moveTo>
                    <a:pt x="42916" y="434"/>
                  </a:moveTo>
                  <a:lnTo>
                    <a:pt x="42916" y="434"/>
                  </a:lnTo>
                  <a:cubicBezTo>
                    <a:pt x="42790" y="2133"/>
                    <a:pt x="42694" y="3803"/>
                    <a:pt x="42598" y="5505"/>
                  </a:cubicBezTo>
                  <a:cubicBezTo>
                    <a:pt x="42431" y="8273"/>
                    <a:pt x="42264" y="11075"/>
                    <a:pt x="42031" y="13877"/>
                  </a:cubicBezTo>
                  <a:cubicBezTo>
                    <a:pt x="41997" y="14511"/>
                    <a:pt x="41964" y="15111"/>
                    <a:pt x="41931" y="15779"/>
                  </a:cubicBezTo>
                  <a:cubicBezTo>
                    <a:pt x="41931" y="15931"/>
                    <a:pt x="42016" y="15999"/>
                    <a:pt x="42123" y="15999"/>
                  </a:cubicBezTo>
                  <a:cubicBezTo>
                    <a:pt x="42178" y="15999"/>
                    <a:pt x="42240" y="15980"/>
                    <a:pt x="42298" y="15945"/>
                  </a:cubicBezTo>
                  <a:cubicBezTo>
                    <a:pt x="43321" y="15056"/>
                    <a:pt x="44610" y="14537"/>
                    <a:pt x="45910" y="14537"/>
                  </a:cubicBezTo>
                  <a:cubicBezTo>
                    <a:pt x="46560" y="14537"/>
                    <a:pt x="47212" y="14667"/>
                    <a:pt x="47835" y="14945"/>
                  </a:cubicBezTo>
                  <a:cubicBezTo>
                    <a:pt x="49503" y="15712"/>
                    <a:pt x="50670" y="17380"/>
                    <a:pt x="50804" y="19214"/>
                  </a:cubicBezTo>
                  <a:cubicBezTo>
                    <a:pt x="50970" y="21449"/>
                    <a:pt x="49536" y="23718"/>
                    <a:pt x="47768" y="24952"/>
                  </a:cubicBezTo>
                  <a:cubicBezTo>
                    <a:pt x="46701" y="25679"/>
                    <a:pt x="45441" y="26036"/>
                    <a:pt x="44178" y="26036"/>
                  </a:cubicBezTo>
                  <a:cubicBezTo>
                    <a:pt x="43704" y="26036"/>
                    <a:pt x="43229" y="25986"/>
                    <a:pt x="42765" y="25886"/>
                  </a:cubicBezTo>
                  <a:cubicBezTo>
                    <a:pt x="41797" y="25686"/>
                    <a:pt x="40797" y="25352"/>
                    <a:pt x="39963" y="24852"/>
                  </a:cubicBezTo>
                  <a:cubicBezTo>
                    <a:pt x="39924" y="24822"/>
                    <a:pt x="39884" y="24810"/>
                    <a:pt x="39848" y="24810"/>
                  </a:cubicBezTo>
                  <a:cubicBezTo>
                    <a:pt x="39760" y="24810"/>
                    <a:pt x="39686" y="24881"/>
                    <a:pt x="39662" y="24952"/>
                  </a:cubicBezTo>
                  <a:cubicBezTo>
                    <a:pt x="38762" y="27387"/>
                    <a:pt x="37194" y="29555"/>
                    <a:pt x="35159" y="31190"/>
                  </a:cubicBezTo>
                  <a:cubicBezTo>
                    <a:pt x="33458" y="32524"/>
                    <a:pt x="31490" y="33458"/>
                    <a:pt x="29422" y="34092"/>
                  </a:cubicBezTo>
                  <a:cubicBezTo>
                    <a:pt x="27821" y="34559"/>
                    <a:pt x="26153" y="34859"/>
                    <a:pt x="24485" y="34959"/>
                  </a:cubicBezTo>
                  <a:cubicBezTo>
                    <a:pt x="23751" y="35026"/>
                    <a:pt x="22984" y="35026"/>
                    <a:pt x="22283" y="35026"/>
                  </a:cubicBezTo>
                  <a:cubicBezTo>
                    <a:pt x="19114" y="34959"/>
                    <a:pt x="15912" y="34625"/>
                    <a:pt x="12843" y="33758"/>
                  </a:cubicBezTo>
                  <a:cubicBezTo>
                    <a:pt x="10675" y="33124"/>
                    <a:pt x="8540" y="32190"/>
                    <a:pt x="6739" y="30856"/>
                  </a:cubicBezTo>
                  <a:cubicBezTo>
                    <a:pt x="5338" y="29855"/>
                    <a:pt x="4137" y="28621"/>
                    <a:pt x="3170" y="27220"/>
                  </a:cubicBezTo>
                  <a:cubicBezTo>
                    <a:pt x="2469" y="26186"/>
                    <a:pt x="1869" y="25019"/>
                    <a:pt x="1502" y="23784"/>
                  </a:cubicBezTo>
                  <a:cubicBezTo>
                    <a:pt x="768" y="21416"/>
                    <a:pt x="668" y="18781"/>
                    <a:pt x="835" y="16279"/>
                  </a:cubicBezTo>
                  <a:cubicBezTo>
                    <a:pt x="1102" y="12176"/>
                    <a:pt x="2036" y="8073"/>
                    <a:pt x="2469" y="3937"/>
                  </a:cubicBezTo>
                  <a:cubicBezTo>
                    <a:pt x="2533" y="2979"/>
                    <a:pt x="2627" y="2022"/>
                    <a:pt x="2665" y="1035"/>
                  </a:cubicBezTo>
                  <a:lnTo>
                    <a:pt x="3470" y="1035"/>
                  </a:lnTo>
                  <a:cubicBezTo>
                    <a:pt x="4471" y="1035"/>
                    <a:pt x="5438" y="968"/>
                    <a:pt x="6439" y="968"/>
                  </a:cubicBezTo>
                  <a:cubicBezTo>
                    <a:pt x="7906" y="935"/>
                    <a:pt x="9341" y="935"/>
                    <a:pt x="10808" y="901"/>
                  </a:cubicBezTo>
                  <a:cubicBezTo>
                    <a:pt x="12610" y="868"/>
                    <a:pt x="14344" y="868"/>
                    <a:pt x="16146" y="801"/>
                  </a:cubicBezTo>
                  <a:cubicBezTo>
                    <a:pt x="18114" y="768"/>
                    <a:pt x="20082" y="734"/>
                    <a:pt x="22016" y="734"/>
                  </a:cubicBezTo>
                  <a:cubicBezTo>
                    <a:pt x="23985" y="701"/>
                    <a:pt x="25986" y="668"/>
                    <a:pt x="27954" y="668"/>
                  </a:cubicBezTo>
                  <a:cubicBezTo>
                    <a:pt x="29789" y="601"/>
                    <a:pt x="31623" y="568"/>
                    <a:pt x="33458" y="568"/>
                  </a:cubicBezTo>
                  <a:cubicBezTo>
                    <a:pt x="34992" y="534"/>
                    <a:pt x="36594" y="534"/>
                    <a:pt x="38128" y="501"/>
                  </a:cubicBezTo>
                  <a:cubicBezTo>
                    <a:pt x="39262" y="501"/>
                    <a:pt x="40363" y="434"/>
                    <a:pt x="41464" y="434"/>
                  </a:cubicBezTo>
                  <a:close/>
                  <a:moveTo>
                    <a:pt x="42031" y="1"/>
                  </a:moveTo>
                  <a:cubicBezTo>
                    <a:pt x="41030" y="1"/>
                    <a:pt x="40096" y="34"/>
                    <a:pt x="39095" y="34"/>
                  </a:cubicBezTo>
                  <a:cubicBezTo>
                    <a:pt x="37628" y="67"/>
                    <a:pt x="36160" y="67"/>
                    <a:pt x="34692" y="101"/>
                  </a:cubicBezTo>
                  <a:cubicBezTo>
                    <a:pt x="32924" y="167"/>
                    <a:pt x="31156" y="167"/>
                    <a:pt x="29355" y="201"/>
                  </a:cubicBezTo>
                  <a:cubicBezTo>
                    <a:pt x="27420" y="234"/>
                    <a:pt x="25452" y="267"/>
                    <a:pt x="23484" y="267"/>
                  </a:cubicBezTo>
                  <a:cubicBezTo>
                    <a:pt x="21516" y="334"/>
                    <a:pt x="19515" y="368"/>
                    <a:pt x="17580" y="368"/>
                  </a:cubicBezTo>
                  <a:cubicBezTo>
                    <a:pt x="15745" y="401"/>
                    <a:pt x="13877" y="434"/>
                    <a:pt x="12076" y="434"/>
                  </a:cubicBezTo>
                  <a:cubicBezTo>
                    <a:pt x="10508" y="468"/>
                    <a:pt x="8940" y="468"/>
                    <a:pt x="7406" y="534"/>
                  </a:cubicBezTo>
                  <a:cubicBezTo>
                    <a:pt x="6272" y="534"/>
                    <a:pt x="5138" y="568"/>
                    <a:pt x="4070" y="568"/>
                  </a:cubicBezTo>
                  <a:cubicBezTo>
                    <a:pt x="3503" y="568"/>
                    <a:pt x="3003" y="568"/>
                    <a:pt x="2469" y="601"/>
                  </a:cubicBezTo>
                  <a:lnTo>
                    <a:pt x="2402" y="601"/>
                  </a:lnTo>
                  <a:cubicBezTo>
                    <a:pt x="2276" y="601"/>
                    <a:pt x="2209" y="699"/>
                    <a:pt x="2203" y="801"/>
                  </a:cubicBezTo>
                  <a:lnTo>
                    <a:pt x="2203" y="801"/>
                  </a:lnTo>
                  <a:cubicBezTo>
                    <a:pt x="2167" y="834"/>
                    <a:pt x="2143" y="878"/>
                    <a:pt x="2136" y="935"/>
                  </a:cubicBezTo>
                  <a:cubicBezTo>
                    <a:pt x="2036" y="5138"/>
                    <a:pt x="1102" y="9307"/>
                    <a:pt x="601" y="13510"/>
                  </a:cubicBezTo>
                  <a:cubicBezTo>
                    <a:pt x="201" y="16713"/>
                    <a:pt x="1" y="20082"/>
                    <a:pt x="835" y="23251"/>
                  </a:cubicBezTo>
                  <a:cubicBezTo>
                    <a:pt x="1135" y="24418"/>
                    <a:pt x="1602" y="25552"/>
                    <a:pt x="2202" y="26586"/>
                  </a:cubicBezTo>
                  <a:cubicBezTo>
                    <a:pt x="3036" y="28021"/>
                    <a:pt x="4104" y="29255"/>
                    <a:pt x="5338" y="30356"/>
                  </a:cubicBezTo>
                  <a:cubicBezTo>
                    <a:pt x="6972" y="31757"/>
                    <a:pt x="8940" y="32791"/>
                    <a:pt x="10942" y="33558"/>
                  </a:cubicBezTo>
                  <a:cubicBezTo>
                    <a:pt x="13711" y="34592"/>
                    <a:pt x="16679" y="35092"/>
                    <a:pt x="19648" y="35293"/>
                  </a:cubicBezTo>
                  <a:cubicBezTo>
                    <a:pt x="20746" y="35375"/>
                    <a:pt x="21844" y="35435"/>
                    <a:pt x="22942" y="35435"/>
                  </a:cubicBezTo>
                  <a:cubicBezTo>
                    <a:pt x="23178" y="35435"/>
                    <a:pt x="23415" y="35432"/>
                    <a:pt x="23651" y="35426"/>
                  </a:cubicBezTo>
                  <a:cubicBezTo>
                    <a:pt x="25185" y="35393"/>
                    <a:pt x="26720" y="35192"/>
                    <a:pt x="28188" y="34826"/>
                  </a:cubicBezTo>
                  <a:cubicBezTo>
                    <a:pt x="30289" y="34359"/>
                    <a:pt x="32290" y="33591"/>
                    <a:pt x="34058" y="32424"/>
                  </a:cubicBezTo>
                  <a:cubicBezTo>
                    <a:pt x="36160" y="31090"/>
                    <a:pt x="37894" y="29222"/>
                    <a:pt x="39129" y="26987"/>
                  </a:cubicBezTo>
                  <a:cubicBezTo>
                    <a:pt x="39420" y="26462"/>
                    <a:pt x="39660" y="25912"/>
                    <a:pt x="39894" y="25337"/>
                  </a:cubicBezTo>
                  <a:lnTo>
                    <a:pt x="39894" y="25337"/>
                  </a:lnTo>
                  <a:cubicBezTo>
                    <a:pt x="40648" y="25767"/>
                    <a:pt x="41501" y="26036"/>
                    <a:pt x="42298" y="26219"/>
                  </a:cubicBezTo>
                  <a:cubicBezTo>
                    <a:pt x="42914" y="26356"/>
                    <a:pt x="43542" y="26431"/>
                    <a:pt x="44167" y="26431"/>
                  </a:cubicBezTo>
                  <a:cubicBezTo>
                    <a:pt x="45369" y="26431"/>
                    <a:pt x="46559" y="26155"/>
                    <a:pt x="47635" y="25519"/>
                  </a:cubicBezTo>
                  <a:cubicBezTo>
                    <a:pt x="49636" y="24285"/>
                    <a:pt x="51171" y="22016"/>
                    <a:pt x="51204" y="19615"/>
                  </a:cubicBezTo>
                  <a:cubicBezTo>
                    <a:pt x="51271" y="17680"/>
                    <a:pt x="50170" y="15745"/>
                    <a:pt x="48469" y="14778"/>
                  </a:cubicBezTo>
                  <a:cubicBezTo>
                    <a:pt x="47643" y="14312"/>
                    <a:pt x="46742" y="14090"/>
                    <a:pt x="45840" y="14090"/>
                  </a:cubicBezTo>
                  <a:cubicBezTo>
                    <a:pt x="44739" y="14090"/>
                    <a:pt x="43636" y="14421"/>
                    <a:pt x="42665" y="15045"/>
                  </a:cubicBezTo>
                  <a:cubicBezTo>
                    <a:pt x="42569" y="15113"/>
                    <a:pt x="42467" y="15182"/>
                    <a:pt x="42367" y="15252"/>
                  </a:cubicBezTo>
                  <a:lnTo>
                    <a:pt x="42367" y="15252"/>
                  </a:lnTo>
                  <a:cubicBezTo>
                    <a:pt x="42478" y="13677"/>
                    <a:pt x="42544" y="12079"/>
                    <a:pt x="42665" y="10508"/>
                  </a:cubicBezTo>
                  <a:cubicBezTo>
                    <a:pt x="42831" y="7706"/>
                    <a:pt x="42998" y="4904"/>
                    <a:pt x="43198" y="2102"/>
                  </a:cubicBezTo>
                  <a:cubicBezTo>
                    <a:pt x="43265" y="1502"/>
                    <a:pt x="43298" y="868"/>
                    <a:pt x="43332" y="201"/>
                  </a:cubicBezTo>
                  <a:cubicBezTo>
                    <a:pt x="43332" y="67"/>
                    <a:pt x="43265" y="1"/>
                    <a:pt x="43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6"/>
            <p:cNvSpPr/>
            <p:nvPr/>
          </p:nvSpPr>
          <p:spPr>
            <a:xfrm>
              <a:off x="-2239475" y="2048350"/>
              <a:ext cx="161525" cy="115625"/>
            </a:xfrm>
            <a:custGeom>
              <a:avLst/>
              <a:gdLst/>
              <a:ahLst/>
              <a:cxnLst/>
              <a:rect l="l" t="t" r="r" b="b"/>
              <a:pathLst>
                <a:path w="6461" h="4625" extrusionOk="0">
                  <a:moveTo>
                    <a:pt x="3512" y="1"/>
                  </a:moveTo>
                  <a:cubicBezTo>
                    <a:pt x="2859" y="1"/>
                    <a:pt x="2188" y="169"/>
                    <a:pt x="1624" y="443"/>
                  </a:cubicBezTo>
                  <a:cubicBezTo>
                    <a:pt x="990" y="777"/>
                    <a:pt x="456" y="1244"/>
                    <a:pt x="89" y="1811"/>
                  </a:cubicBezTo>
                  <a:cubicBezTo>
                    <a:pt x="0" y="1989"/>
                    <a:pt x="134" y="2137"/>
                    <a:pt x="272" y="2137"/>
                  </a:cubicBezTo>
                  <a:cubicBezTo>
                    <a:pt x="341" y="2137"/>
                    <a:pt x="412" y="2100"/>
                    <a:pt x="456" y="2011"/>
                  </a:cubicBezTo>
                  <a:cubicBezTo>
                    <a:pt x="1067" y="992"/>
                    <a:pt x="2263" y="405"/>
                    <a:pt x="3444" y="405"/>
                  </a:cubicBezTo>
                  <a:cubicBezTo>
                    <a:pt x="3616" y="405"/>
                    <a:pt x="3789" y="418"/>
                    <a:pt x="3959" y="443"/>
                  </a:cubicBezTo>
                  <a:cubicBezTo>
                    <a:pt x="4759" y="577"/>
                    <a:pt x="5326" y="1010"/>
                    <a:pt x="5560" y="1811"/>
                  </a:cubicBezTo>
                  <a:cubicBezTo>
                    <a:pt x="5760" y="2678"/>
                    <a:pt x="5426" y="3579"/>
                    <a:pt x="5093" y="4346"/>
                  </a:cubicBezTo>
                  <a:cubicBezTo>
                    <a:pt x="5031" y="4511"/>
                    <a:pt x="5160" y="4625"/>
                    <a:pt x="5291" y="4625"/>
                  </a:cubicBezTo>
                  <a:cubicBezTo>
                    <a:pt x="5373" y="4625"/>
                    <a:pt x="5455" y="4581"/>
                    <a:pt x="5493" y="4479"/>
                  </a:cubicBezTo>
                  <a:cubicBezTo>
                    <a:pt x="5960" y="3245"/>
                    <a:pt x="6460" y="1477"/>
                    <a:pt x="5226" y="510"/>
                  </a:cubicBezTo>
                  <a:cubicBezTo>
                    <a:pt x="4739" y="153"/>
                    <a:pt x="4133" y="1"/>
                    <a:pt x="3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6"/>
            <p:cNvSpPr/>
            <p:nvPr/>
          </p:nvSpPr>
          <p:spPr>
            <a:xfrm>
              <a:off x="-2219775" y="2053675"/>
              <a:ext cx="75100" cy="124125"/>
            </a:xfrm>
            <a:custGeom>
              <a:avLst/>
              <a:gdLst/>
              <a:ahLst/>
              <a:cxnLst/>
              <a:rect l="l" t="t" r="r" b="b"/>
              <a:pathLst>
                <a:path w="3004" h="4965" extrusionOk="0">
                  <a:moveTo>
                    <a:pt x="2795" y="1"/>
                  </a:moveTo>
                  <a:cubicBezTo>
                    <a:pt x="2698" y="1"/>
                    <a:pt x="2603" y="67"/>
                    <a:pt x="2603" y="197"/>
                  </a:cubicBezTo>
                  <a:cubicBezTo>
                    <a:pt x="2537" y="1931"/>
                    <a:pt x="1636" y="3599"/>
                    <a:pt x="168" y="4567"/>
                  </a:cubicBezTo>
                  <a:cubicBezTo>
                    <a:pt x="0" y="4707"/>
                    <a:pt x="115" y="4964"/>
                    <a:pt x="274" y="4964"/>
                  </a:cubicBezTo>
                  <a:cubicBezTo>
                    <a:pt x="304" y="4964"/>
                    <a:pt x="336" y="4955"/>
                    <a:pt x="369" y="4934"/>
                  </a:cubicBezTo>
                  <a:cubicBezTo>
                    <a:pt x="1970" y="3899"/>
                    <a:pt x="2970" y="2098"/>
                    <a:pt x="3004" y="230"/>
                  </a:cubicBezTo>
                  <a:cubicBezTo>
                    <a:pt x="3004" y="76"/>
                    <a:pt x="2898" y="1"/>
                    <a:pt x="2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6"/>
            <p:cNvSpPr/>
            <p:nvPr/>
          </p:nvSpPr>
          <p:spPr>
            <a:xfrm>
              <a:off x="-2269400" y="2194850"/>
              <a:ext cx="119450" cy="28125"/>
            </a:xfrm>
            <a:custGeom>
              <a:avLst/>
              <a:gdLst/>
              <a:ahLst/>
              <a:cxnLst/>
              <a:rect l="l" t="t" r="r" b="b"/>
              <a:pathLst>
                <a:path w="4778" h="1125" extrusionOk="0">
                  <a:moveTo>
                    <a:pt x="4464" y="1"/>
                  </a:moveTo>
                  <a:cubicBezTo>
                    <a:pt x="4416" y="1"/>
                    <a:pt x="4366" y="17"/>
                    <a:pt x="4322" y="54"/>
                  </a:cubicBezTo>
                  <a:cubicBezTo>
                    <a:pt x="3788" y="487"/>
                    <a:pt x="3021" y="621"/>
                    <a:pt x="2354" y="721"/>
                  </a:cubicBezTo>
                  <a:cubicBezTo>
                    <a:pt x="2280" y="725"/>
                    <a:pt x="2206" y="727"/>
                    <a:pt x="2131" y="727"/>
                  </a:cubicBezTo>
                  <a:cubicBezTo>
                    <a:pt x="1522" y="727"/>
                    <a:pt x="872" y="592"/>
                    <a:pt x="486" y="87"/>
                  </a:cubicBezTo>
                  <a:cubicBezTo>
                    <a:pt x="437" y="28"/>
                    <a:pt x="371" y="4"/>
                    <a:pt x="306" y="4"/>
                  </a:cubicBezTo>
                  <a:cubicBezTo>
                    <a:pt x="150" y="4"/>
                    <a:pt x="1" y="146"/>
                    <a:pt x="119" y="287"/>
                  </a:cubicBezTo>
                  <a:cubicBezTo>
                    <a:pt x="584" y="908"/>
                    <a:pt x="1368" y="1125"/>
                    <a:pt x="2120" y="1125"/>
                  </a:cubicBezTo>
                  <a:cubicBezTo>
                    <a:pt x="2176" y="1125"/>
                    <a:pt x="2232" y="1123"/>
                    <a:pt x="2287" y="1121"/>
                  </a:cubicBezTo>
                  <a:cubicBezTo>
                    <a:pt x="3121" y="1088"/>
                    <a:pt x="3988" y="888"/>
                    <a:pt x="4622" y="321"/>
                  </a:cubicBezTo>
                  <a:cubicBezTo>
                    <a:pt x="4777" y="191"/>
                    <a:pt x="4631" y="1"/>
                    <a:pt x="4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6"/>
            <p:cNvSpPr/>
            <p:nvPr/>
          </p:nvSpPr>
          <p:spPr>
            <a:xfrm>
              <a:off x="-2946100" y="1908250"/>
              <a:ext cx="107325" cy="248450"/>
            </a:xfrm>
            <a:custGeom>
              <a:avLst/>
              <a:gdLst/>
              <a:ahLst/>
              <a:cxnLst/>
              <a:rect l="l" t="t" r="r" b="b"/>
              <a:pathLst>
                <a:path w="4293" h="9938" extrusionOk="0">
                  <a:moveTo>
                    <a:pt x="2694" y="0"/>
                  </a:moveTo>
                  <a:cubicBezTo>
                    <a:pt x="2591" y="0"/>
                    <a:pt x="2484" y="67"/>
                    <a:pt x="2502" y="210"/>
                  </a:cubicBezTo>
                  <a:cubicBezTo>
                    <a:pt x="2736" y="2044"/>
                    <a:pt x="2402" y="3879"/>
                    <a:pt x="1535" y="5480"/>
                  </a:cubicBezTo>
                  <a:cubicBezTo>
                    <a:pt x="1335" y="5914"/>
                    <a:pt x="1068" y="6247"/>
                    <a:pt x="834" y="6614"/>
                  </a:cubicBezTo>
                  <a:cubicBezTo>
                    <a:pt x="568" y="6948"/>
                    <a:pt x="334" y="7315"/>
                    <a:pt x="201" y="7748"/>
                  </a:cubicBezTo>
                  <a:cubicBezTo>
                    <a:pt x="1" y="8482"/>
                    <a:pt x="367" y="9216"/>
                    <a:pt x="1035" y="9616"/>
                  </a:cubicBezTo>
                  <a:cubicBezTo>
                    <a:pt x="1446" y="9852"/>
                    <a:pt x="1890" y="9938"/>
                    <a:pt x="2341" y="9938"/>
                  </a:cubicBezTo>
                  <a:cubicBezTo>
                    <a:pt x="2913" y="9938"/>
                    <a:pt x="3496" y="9799"/>
                    <a:pt x="4037" y="9650"/>
                  </a:cubicBezTo>
                  <a:cubicBezTo>
                    <a:pt x="4292" y="9586"/>
                    <a:pt x="4211" y="9247"/>
                    <a:pt x="3941" y="9247"/>
                  </a:cubicBezTo>
                  <a:cubicBezTo>
                    <a:pt x="3929" y="9247"/>
                    <a:pt x="3916" y="9248"/>
                    <a:pt x="3903" y="9249"/>
                  </a:cubicBezTo>
                  <a:cubicBezTo>
                    <a:pt x="3395" y="9371"/>
                    <a:pt x="2825" y="9531"/>
                    <a:pt x="2283" y="9531"/>
                  </a:cubicBezTo>
                  <a:cubicBezTo>
                    <a:pt x="1936" y="9531"/>
                    <a:pt x="1601" y="9465"/>
                    <a:pt x="1301" y="9283"/>
                  </a:cubicBezTo>
                  <a:cubicBezTo>
                    <a:pt x="968" y="9116"/>
                    <a:pt x="668" y="8816"/>
                    <a:pt x="568" y="8482"/>
                  </a:cubicBezTo>
                  <a:cubicBezTo>
                    <a:pt x="468" y="8082"/>
                    <a:pt x="634" y="7715"/>
                    <a:pt x="834" y="7315"/>
                  </a:cubicBezTo>
                  <a:cubicBezTo>
                    <a:pt x="1035" y="6981"/>
                    <a:pt x="1301" y="6648"/>
                    <a:pt x="1502" y="6314"/>
                  </a:cubicBezTo>
                  <a:cubicBezTo>
                    <a:pt x="1702" y="5980"/>
                    <a:pt x="1902" y="5614"/>
                    <a:pt x="2069" y="5247"/>
                  </a:cubicBezTo>
                  <a:cubicBezTo>
                    <a:pt x="2402" y="4479"/>
                    <a:pt x="2669" y="3712"/>
                    <a:pt x="2836" y="2912"/>
                  </a:cubicBezTo>
                  <a:cubicBezTo>
                    <a:pt x="3003" y="1978"/>
                    <a:pt x="3003" y="1077"/>
                    <a:pt x="2869" y="143"/>
                  </a:cubicBezTo>
                  <a:cubicBezTo>
                    <a:pt x="2869" y="50"/>
                    <a:pt x="2783"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6"/>
            <p:cNvSpPr/>
            <p:nvPr/>
          </p:nvSpPr>
          <p:spPr>
            <a:xfrm>
              <a:off x="-3158750" y="1911800"/>
              <a:ext cx="88425" cy="145975"/>
            </a:xfrm>
            <a:custGeom>
              <a:avLst/>
              <a:gdLst/>
              <a:ahLst/>
              <a:cxnLst/>
              <a:rect l="l" t="t" r="r" b="b"/>
              <a:pathLst>
                <a:path w="3537" h="5839" extrusionOk="0">
                  <a:moveTo>
                    <a:pt x="1802" y="1"/>
                  </a:moveTo>
                  <a:cubicBezTo>
                    <a:pt x="834" y="1"/>
                    <a:pt x="34" y="1302"/>
                    <a:pt x="34" y="2903"/>
                  </a:cubicBezTo>
                  <a:cubicBezTo>
                    <a:pt x="0" y="4504"/>
                    <a:pt x="768" y="5838"/>
                    <a:pt x="1735" y="5838"/>
                  </a:cubicBezTo>
                  <a:cubicBezTo>
                    <a:pt x="2702" y="5838"/>
                    <a:pt x="3503" y="4538"/>
                    <a:pt x="3536" y="2936"/>
                  </a:cubicBezTo>
                  <a:cubicBezTo>
                    <a:pt x="3536" y="1302"/>
                    <a:pt x="2769" y="1"/>
                    <a:pt x="1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6"/>
            <p:cNvSpPr/>
            <p:nvPr/>
          </p:nvSpPr>
          <p:spPr>
            <a:xfrm>
              <a:off x="-2678400" y="1915125"/>
              <a:ext cx="88425" cy="145175"/>
            </a:xfrm>
            <a:custGeom>
              <a:avLst/>
              <a:gdLst/>
              <a:ahLst/>
              <a:cxnLst/>
              <a:rect l="l" t="t" r="r" b="b"/>
              <a:pathLst>
                <a:path w="3537" h="5807" extrusionOk="0">
                  <a:moveTo>
                    <a:pt x="1765" y="1"/>
                  </a:moveTo>
                  <a:cubicBezTo>
                    <a:pt x="781" y="1"/>
                    <a:pt x="0" y="1322"/>
                    <a:pt x="0" y="2903"/>
                  </a:cubicBezTo>
                  <a:cubicBezTo>
                    <a:pt x="0" y="4471"/>
                    <a:pt x="801" y="5806"/>
                    <a:pt x="1768" y="5806"/>
                  </a:cubicBezTo>
                  <a:cubicBezTo>
                    <a:pt x="1780" y="5806"/>
                    <a:pt x="1793" y="5806"/>
                    <a:pt x="1805" y="5806"/>
                  </a:cubicBezTo>
                  <a:cubicBezTo>
                    <a:pt x="2788" y="5806"/>
                    <a:pt x="3536" y="4485"/>
                    <a:pt x="3536" y="2937"/>
                  </a:cubicBezTo>
                  <a:cubicBezTo>
                    <a:pt x="3536" y="1336"/>
                    <a:pt x="2802" y="1"/>
                    <a:pt x="1801" y="1"/>
                  </a:cubicBezTo>
                  <a:cubicBezTo>
                    <a:pt x="1789" y="1"/>
                    <a:pt x="1777" y="1"/>
                    <a:pt x="1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6"/>
            <p:cNvSpPr/>
            <p:nvPr/>
          </p:nvSpPr>
          <p:spPr>
            <a:xfrm>
              <a:off x="-3287994" y="2129488"/>
              <a:ext cx="210172" cy="220188"/>
            </a:xfrm>
            <a:custGeom>
              <a:avLst/>
              <a:gdLst/>
              <a:ahLst/>
              <a:cxnLst/>
              <a:rect l="l" t="t" r="r" b="b"/>
              <a:pathLst>
                <a:path w="9275" h="9274" extrusionOk="0">
                  <a:moveTo>
                    <a:pt x="4671" y="0"/>
                  </a:moveTo>
                  <a:cubicBezTo>
                    <a:pt x="2102" y="0"/>
                    <a:pt x="1" y="2035"/>
                    <a:pt x="1" y="4603"/>
                  </a:cubicBezTo>
                  <a:cubicBezTo>
                    <a:pt x="1" y="7172"/>
                    <a:pt x="2036" y="9273"/>
                    <a:pt x="4604" y="9273"/>
                  </a:cubicBezTo>
                  <a:cubicBezTo>
                    <a:pt x="7173" y="9273"/>
                    <a:pt x="9274" y="7239"/>
                    <a:pt x="9274" y="4670"/>
                  </a:cubicBezTo>
                  <a:cubicBezTo>
                    <a:pt x="9274" y="2068"/>
                    <a:pt x="7239" y="0"/>
                    <a:pt x="4671"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6"/>
            <p:cNvSpPr/>
            <p:nvPr/>
          </p:nvSpPr>
          <p:spPr>
            <a:xfrm>
              <a:off x="-2645875" y="2132750"/>
              <a:ext cx="255200" cy="233600"/>
            </a:xfrm>
            <a:custGeom>
              <a:avLst/>
              <a:gdLst/>
              <a:ahLst/>
              <a:cxnLst/>
              <a:rect l="l" t="t" r="r" b="b"/>
              <a:pathLst>
                <a:path w="10208" h="9344" extrusionOk="0">
                  <a:moveTo>
                    <a:pt x="5070" y="0"/>
                  </a:moveTo>
                  <a:cubicBezTo>
                    <a:pt x="2928" y="0"/>
                    <a:pt x="998" y="1499"/>
                    <a:pt x="534" y="3705"/>
                  </a:cubicBezTo>
                  <a:cubicBezTo>
                    <a:pt x="0" y="6240"/>
                    <a:pt x="1601" y="8709"/>
                    <a:pt x="4136" y="9243"/>
                  </a:cubicBezTo>
                  <a:cubicBezTo>
                    <a:pt x="4461" y="9311"/>
                    <a:pt x="4784" y="9344"/>
                    <a:pt x="5103" y="9344"/>
                  </a:cubicBezTo>
                  <a:cubicBezTo>
                    <a:pt x="7272" y="9344"/>
                    <a:pt x="9208" y="7822"/>
                    <a:pt x="9674" y="5640"/>
                  </a:cubicBezTo>
                  <a:cubicBezTo>
                    <a:pt x="10207" y="3105"/>
                    <a:pt x="8573" y="636"/>
                    <a:pt x="6038" y="103"/>
                  </a:cubicBezTo>
                  <a:cubicBezTo>
                    <a:pt x="5713" y="33"/>
                    <a:pt x="5389" y="0"/>
                    <a:pt x="5070"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6"/>
            <p:cNvSpPr/>
            <p:nvPr/>
          </p:nvSpPr>
          <p:spPr>
            <a:xfrm>
              <a:off x="-3170250" y="1860900"/>
              <a:ext cx="110700" cy="28800"/>
            </a:xfrm>
            <a:custGeom>
              <a:avLst/>
              <a:gdLst/>
              <a:ahLst/>
              <a:cxnLst/>
              <a:rect l="l" t="t" r="r" b="b"/>
              <a:pathLst>
                <a:path w="4428" h="1152" extrusionOk="0">
                  <a:moveTo>
                    <a:pt x="2318" y="0"/>
                  </a:moveTo>
                  <a:cubicBezTo>
                    <a:pt x="1540" y="0"/>
                    <a:pt x="758" y="260"/>
                    <a:pt x="160" y="769"/>
                  </a:cubicBezTo>
                  <a:cubicBezTo>
                    <a:pt x="1" y="929"/>
                    <a:pt x="180" y="1152"/>
                    <a:pt x="344" y="1152"/>
                  </a:cubicBezTo>
                  <a:cubicBezTo>
                    <a:pt x="386" y="1152"/>
                    <a:pt x="426" y="1137"/>
                    <a:pt x="460" y="1103"/>
                  </a:cubicBezTo>
                  <a:cubicBezTo>
                    <a:pt x="976" y="656"/>
                    <a:pt x="1634" y="439"/>
                    <a:pt x="2291" y="439"/>
                  </a:cubicBezTo>
                  <a:cubicBezTo>
                    <a:pt x="2910" y="439"/>
                    <a:pt x="3528" y="631"/>
                    <a:pt x="4030" y="1003"/>
                  </a:cubicBezTo>
                  <a:cubicBezTo>
                    <a:pt x="4071" y="1033"/>
                    <a:pt x="4112" y="1045"/>
                    <a:pt x="4149" y="1045"/>
                  </a:cubicBezTo>
                  <a:cubicBezTo>
                    <a:pt x="4322" y="1045"/>
                    <a:pt x="4428" y="773"/>
                    <a:pt x="4263" y="636"/>
                  </a:cubicBezTo>
                  <a:cubicBezTo>
                    <a:pt x="3711" y="210"/>
                    <a:pt x="3016" y="0"/>
                    <a:pt x="2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6"/>
            <p:cNvSpPr/>
            <p:nvPr/>
          </p:nvSpPr>
          <p:spPr>
            <a:xfrm>
              <a:off x="-2684975" y="1865025"/>
              <a:ext cx="110625" cy="28850"/>
            </a:xfrm>
            <a:custGeom>
              <a:avLst/>
              <a:gdLst/>
              <a:ahLst/>
              <a:cxnLst/>
              <a:rect l="l" t="t" r="r" b="b"/>
              <a:pathLst>
                <a:path w="4425" h="1154" extrusionOk="0">
                  <a:moveTo>
                    <a:pt x="2101" y="0"/>
                  </a:moveTo>
                  <a:cubicBezTo>
                    <a:pt x="1427" y="0"/>
                    <a:pt x="754" y="202"/>
                    <a:pt x="196" y="604"/>
                  </a:cubicBezTo>
                  <a:cubicBezTo>
                    <a:pt x="0" y="744"/>
                    <a:pt x="134" y="1002"/>
                    <a:pt x="300" y="1002"/>
                  </a:cubicBezTo>
                  <a:cubicBezTo>
                    <a:pt x="332" y="1002"/>
                    <a:pt x="365" y="993"/>
                    <a:pt x="397" y="971"/>
                  </a:cubicBezTo>
                  <a:cubicBezTo>
                    <a:pt x="883" y="595"/>
                    <a:pt x="1479" y="410"/>
                    <a:pt x="2079" y="410"/>
                  </a:cubicBezTo>
                  <a:cubicBezTo>
                    <a:pt x="2755" y="410"/>
                    <a:pt x="3435" y="645"/>
                    <a:pt x="3966" y="1105"/>
                  </a:cubicBezTo>
                  <a:cubicBezTo>
                    <a:pt x="4014" y="1139"/>
                    <a:pt x="4063" y="1154"/>
                    <a:pt x="4110" y="1154"/>
                  </a:cubicBezTo>
                  <a:cubicBezTo>
                    <a:pt x="4289" y="1154"/>
                    <a:pt x="4425" y="937"/>
                    <a:pt x="4266" y="804"/>
                  </a:cubicBezTo>
                  <a:cubicBezTo>
                    <a:pt x="3658" y="268"/>
                    <a:pt x="2879"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6"/>
            <p:cNvSpPr/>
            <p:nvPr/>
          </p:nvSpPr>
          <p:spPr>
            <a:xfrm>
              <a:off x="-3028650" y="2201175"/>
              <a:ext cx="316075" cy="168500"/>
            </a:xfrm>
            <a:custGeom>
              <a:avLst/>
              <a:gdLst/>
              <a:ahLst/>
              <a:cxnLst/>
              <a:rect l="l" t="t" r="r" b="b"/>
              <a:pathLst>
                <a:path w="12643" h="6740" extrusionOk="0">
                  <a:moveTo>
                    <a:pt x="701" y="1"/>
                  </a:moveTo>
                  <a:cubicBezTo>
                    <a:pt x="300" y="1"/>
                    <a:pt x="0" y="368"/>
                    <a:pt x="34" y="735"/>
                  </a:cubicBezTo>
                  <a:cubicBezTo>
                    <a:pt x="300" y="2503"/>
                    <a:pt x="1501" y="6739"/>
                    <a:pt x="6672" y="6739"/>
                  </a:cubicBezTo>
                  <a:cubicBezTo>
                    <a:pt x="6712" y="6740"/>
                    <a:pt x="6752" y="6740"/>
                    <a:pt x="6792" y="6740"/>
                  </a:cubicBezTo>
                  <a:cubicBezTo>
                    <a:pt x="11985" y="6740"/>
                    <a:pt x="12609" y="2456"/>
                    <a:pt x="12643" y="735"/>
                  </a:cubicBezTo>
                  <a:cubicBezTo>
                    <a:pt x="12643" y="401"/>
                    <a:pt x="12342" y="68"/>
                    <a:pt x="11975" y="68"/>
                  </a:cubicBezTo>
                  <a:lnTo>
                    <a:pt x="7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6"/>
            <p:cNvSpPr/>
            <p:nvPr/>
          </p:nvSpPr>
          <p:spPr>
            <a:xfrm>
              <a:off x="-2986084" y="2262049"/>
              <a:ext cx="230169" cy="115625"/>
            </a:xfrm>
            <a:custGeom>
              <a:avLst/>
              <a:gdLst/>
              <a:ahLst/>
              <a:cxnLst/>
              <a:rect l="l" t="t" r="r" b="b"/>
              <a:pathLst>
                <a:path w="12076" h="5906" extrusionOk="0">
                  <a:moveTo>
                    <a:pt x="8042" y="0"/>
                  </a:moveTo>
                  <a:cubicBezTo>
                    <a:pt x="7640" y="0"/>
                    <a:pt x="7251" y="90"/>
                    <a:pt x="6906" y="301"/>
                  </a:cubicBezTo>
                  <a:cubicBezTo>
                    <a:pt x="6272" y="701"/>
                    <a:pt x="5972" y="968"/>
                    <a:pt x="5571" y="2036"/>
                  </a:cubicBezTo>
                  <a:cubicBezTo>
                    <a:pt x="5163" y="783"/>
                    <a:pt x="4120" y="90"/>
                    <a:pt x="3084" y="90"/>
                  </a:cubicBezTo>
                  <a:cubicBezTo>
                    <a:pt x="2934" y="90"/>
                    <a:pt x="2784" y="105"/>
                    <a:pt x="2636" y="134"/>
                  </a:cubicBezTo>
                  <a:cubicBezTo>
                    <a:pt x="1335" y="401"/>
                    <a:pt x="568" y="1736"/>
                    <a:pt x="1" y="2903"/>
                  </a:cubicBezTo>
                  <a:cubicBezTo>
                    <a:pt x="1" y="2903"/>
                    <a:pt x="2236" y="5905"/>
                    <a:pt x="5238" y="5905"/>
                  </a:cubicBezTo>
                  <a:cubicBezTo>
                    <a:pt x="5277" y="5906"/>
                    <a:pt x="5316" y="5906"/>
                    <a:pt x="5356" y="5906"/>
                  </a:cubicBezTo>
                  <a:cubicBezTo>
                    <a:pt x="8277" y="5906"/>
                    <a:pt x="12076" y="4704"/>
                    <a:pt x="12076" y="4704"/>
                  </a:cubicBezTo>
                  <a:cubicBezTo>
                    <a:pt x="11742" y="3737"/>
                    <a:pt x="11309" y="2870"/>
                    <a:pt x="10842" y="1969"/>
                  </a:cubicBezTo>
                  <a:cubicBezTo>
                    <a:pt x="10408" y="1202"/>
                    <a:pt x="9808" y="401"/>
                    <a:pt x="8940" y="134"/>
                  </a:cubicBezTo>
                  <a:cubicBezTo>
                    <a:pt x="8643" y="49"/>
                    <a:pt x="8339" y="0"/>
                    <a:pt x="8042"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6"/>
            <p:cNvSpPr/>
            <p:nvPr/>
          </p:nvSpPr>
          <p:spPr>
            <a:xfrm>
              <a:off x="-3037000" y="2196175"/>
              <a:ext cx="331925" cy="180450"/>
            </a:xfrm>
            <a:custGeom>
              <a:avLst/>
              <a:gdLst/>
              <a:ahLst/>
              <a:cxnLst/>
              <a:rect l="l" t="t" r="r" b="b"/>
              <a:pathLst>
                <a:path w="13277" h="7218" extrusionOk="0">
                  <a:moveTo>
                    <a:pt x="1201" y="401"/>
                  </a:moveTo>
                  <a:cubicBezTo>
                    <a:pt x="3103" y="401"/>
                    <a:pt x="4971" y="434"/>
                    <a:pt x="6839" y="434"/>
                  </a:cubicBezTo>
                  <a:cubicBezTo>
                    <a:pt x="8640" y="434"/>
                    <a:pt x="10441" y="468"/>
                    <a:pt x="12176" y="468"/>
                  </a:cubicBezTo>
                  <a:lnTo>
                    <a:pt x="12196" y="468"/>
                  </a:lnTo>
                  <a:cubicBezTo>
                    <a:pt x="12226" y="489"/>
                    <a:pt x="12264" y="501"/>
                    <a:pt x="12309" y="501"/>
                  </a:cubicBezTo>
                  <a:cubicBezTo>
                    <a:pt x="12943" y="534"/>
                    <a:pt x="12776" y="1335"/>
                    <a:pt x="12710" y="1735"/>
                  </a:cubicBezTo>
                  <a:cubicBezTo>
                    <a:pt x="12676" y="2202"/>
                    <a:pt x="12610" y="2669"/>
                    <a:pt x="12443" y="3070"/>
                  </a:cubicBezTo>
                  <a:cubicBezTo>
                    <a:pt x="12109" y="4104"/>
                    <a:pt x="11509" y="5104"/>
                    <a:pt x="10642" y="5772"/>
                  </a:cubicBezTo>
                  <a:cubicBezTo>
                    <a:pt x="9635" y="6513"/>
                    <a:pt x="8376" y="6792"/>
                    <a:pt x="7149" y="6792"/>
                  </a:cubicBezTo>
                  <a:cubicBezTo>
                    <a:pt x="6831" y="6792"/>
                    <a:pt x="6514" y="6773"/>
                    <a:pt x="6205" y="6739"/>
                  </a:cubicBezTo>
                  <a:cubicBezTo>
                    <a:pt x="4804" y="6605"/>
                    <a:pt x="3436" y="6038"/>
                    <a:pt x="2436" y="4938"/>
                  </a:cubicBezTo>
                  <a:cubicBezTo>
                    <a:pt x="1668" y="4170"/>
                    <a:pt x="1168" y="3136"/>
                    <a:pt x="835" y="2102"/>
                  </a:cubicBezTo>
                  <a:cubicBezTo>
                    <a:pt x="701" y="1735"/>
                    <a:pt x="634" y="1302"/>
                    <a:pt x="601" y="935"/>
                  </a:cubicBezTo>
                  <a:cubicBezTo>
                    <a:pt x="534" y="534"/>
                    <a:pt x="935" y="401"/>
                    <a:pt x="1201" y="401"/>
                  </a:cubicBezTo>
                  <a:close/>
                  <a:moveTo>
                    <a:pt x="1168" y="1"/>
                  </a:moveTo>
                  <a:cubicBezTo>
                    <a:pt x="801" y="1"/>
                    <a:pt x="468" y="67"/>
                    <a:pt x="267" y="401"/>
                  </a:cubicBezTo>
                  <a:cubicBezTo>
                    <a:pt x="1" y="835"/>
                    <a:pt x="201" y="1435"/>
                    <a:pt x="334" y="1902"/>
                  </a:cubicBezTo>
                  <a:cubicBezTo>
                    <a:pt x="634" y="3036"/>
                    <a:pt x="1135" y="4070"/>
                    <a:pt x="1835" y="5004"/>
                  </a:cubicBezTo>
                  <a:cubicBezTo>
                    <a:pt x="2803" y="6105"/>
                    <a:pt x="4137" y="6839"/>
                    <a:pt x="5605" y="7072"/>
                  </a:cubicBezTo>
                  <a:cubicBezTo>
                    <a:pt x="6105" y="7166"/>
                    <a:pt x="6628" y="7218"/>
                    <a:pt x="7155" y="7218"/>
                  </a:cubicBezTo>
                  <a:cubicBezTo>
                    <a:pt x="8316" y="7218"/>
                    <a:pt x="9499" y="6968"/>
                    <a:pt x="10508" y="6372"/>
                  </a:cubicBezTo>
                  <a:cubicBezTo>
                    <a:pt x="11542" y="5738"/>
                    <a:pt x="12309" y="4704"/>
                    <a:pt x="12710" y="3570"/>
                  </a:cubicBezTo>
                  <a:cubicBezTo>
                    <a:pt x="12876" y="3070"/>
                    <a:pt x="13010" y="2569"/>
                    <a:pt x="13110" y="2069"/>
                  </a:cubicBezTo>
                  <a:cubicBezTo>
                    <a:pt x="13143" y="1669"/>
                    <a:pt x="13277" y="1168"/>
                    <a:pt x="13177" y="735"/>
                  </a:cubicBezTo>
                  <a:cubicBezTo>
                    <a:pt x="13048" y="381"/>
                    <a:pt x="12702" y="120"/>
                    <a:pt x="12349" y="72"/>
                  </a:cubicBezTo>
                  <a:lnTo>
                    <a:pt x="12349" y="72"/>
                  </a:lnTo>
                  <a:cubicBezTo>
                    <a:pt x="12337" y="69"/>
                    <a:pt x="12323" y="67"/>
                    <a:pt x="12309" y="67"/>
                  </a:cubicBezTo>
                  <a:cubicBezTo>
                    <a:pt x="10642" y="67"/>
                    <a:pt x="8940" y="34"/>
                    <a:pt x="7272" y="34"/>
                  </a:cubicBezTo>
                  <a:cubicBezTo>
                    <a:pt x="5204" y="34"/>
                    <a:pt x="3203" y="1"/>
                    <a:pt x="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6"/>
            <p:cNvSpPr/>
            <p:nvPr/>
          </p:nvSpPr>
          <p:spPr>
            <a:xfrm>
              <a:off x="-3487425" y="1077525"/>
              <a:ext cx="1396950" cy="1001925"/>
            </a:xfrm>
            <a:custGeom>
              <a:avLst/>
              <a:gdLst/>
              <a:ahLst/>
              <a:cxnLst/>
              <a:rect l="l" t="t" r="r" b="b"/>
              <a:pathLst>
                <a:path w="55878" h="40077" extrusionOk="0">
                  <a:moveTo>
                    <a:pt x="26522" y="0"/>
                  </a:moveTo>
                  <a:cubicBezTo>
                    <a:pt x="26203" y="0"/>
                    <a:pt x="25881" y="67"/>
                    <a:pt x="25556" y="215"/>
                  </a:cubicBezTo>
                  <a:cubicBezTo>
                    <a:pt x="21887" y="1883"/>
                    <a:pt x="26157" y="7453"/>
                    <a:pt x="26157" y="7453"/>
                  </a:cubicBezTo>
                  <a:cubicBezTo>
                    <a:pt x="20864" y="4977"/>
                    <a:pt x="20971" y="1382"/>
                    <a:pt x="18056" y="1382"/>
                  </a:cubicBezTo>
                  <a:cubicBezTo>
                    <a:pt x="17829" y="1382"/>
                    <a:pt x="17584" y="1403"/>
                    <a:pt x="17317" y="1449"/>
                  </a:cubicBezTo>
                  <a:cubicBezTo>
                    <a:pt x="13548" y="2050"/>
                    <a:pt x="15049" y="7587"/>
                    <a:pt x="15049" y="7587"/>
                  </a:cubicBezTo>
                  <a:cubicBezTo>
                    <a:pt x="15049" y="7587"/>
                    <a:pt x="11624" y="3477"/>
                    <a:pt x="8598" y="3477"/>
                  </a:cubicBezTo>
                  <a:cubicBezTo>
                    <a:pt x="8285" y="3477"/>
                    <a:pt x="7977" y="3520"/>
                    <a:pt x="7677" y="3617"/>
                  </a:cubicBezTo>
                  <a:cubicBezTo>
                    <a:pt x="4475" y="4651"/>
                    <a:pt x="7877" y="10255"/>
                    <a:pt x="7877" y="10255"/>
                  </a:cubicBezTo>
                  <a:cubicBezTo>
                    <a:pt x="6426" y="8920"/>
                    <a:pt x="4936" y="8188"/>
                    <a:pt x="3709" y="8188"/>
                  </a:cubicBezTo>
                  <a:cubicBezTo>
                    <a:pt x="1381" y="8188"/>
                    <a:pt x="1" y="10822"/>
                    <a:pt x="1639" y="16960"/>
                  </a:cubicBezTo>
                  <a:cubicBezTo>
                    <a:pt x="3455" y="23763"/>
                    <a:pt x="10753" y="25277"/>
                    <a:pt x="19376" y="25277"/>
                  </a:cubicBezTo>
                  <a:cubicBezTo>
                    <a:pt x="22634" y="25277"/>
                    <a:pt x="26081" y="25061"/>
                    <a:pt x="29492" y="24832"/>
                  </a:cubicBezTo>
                  <a:cubicBezTo>
                    <a:pt x="30507" y="24768"/>
                    <a:pt x="31471" y="24738"/>
                    <a:pt x="32386" y="24738"/>
                  </a:cubicBezTo>
                  <a:cubicBezTo>
                    <a:pt x="39933" y="24738"/>
                    <a:pt x="44175" y="26764"/>
                    <a:pt x="45871" y="27835"/>
                  </a:cubicBezTo>
                  <a:cubicBezTo>
                    <a:pt x="46471" y="28235"/>
                    <a:pt x="46838" y="28835"/>
                    <a:pt x="46872" y="29502"/>
                  </a:cubicBezTo>
                  <a:lnTo>
                    <a:pt x="47639" y="39343"/>
                  </a:lnTo>
                  <a:cubicBezTo>
                    <a:pt x="47672" y="39676"/>
                    <a:pt x="47806" y="40077"/>
                    <a:pt x="48072" y="40077"/>
                  </a:cubicBezTo>
                  <a:cubicBezTo>
                    <a:pt x="48239" y="40077"/>
                    <a:pt x="48373" y="39943"/>
                    <a:pt x="48506" y="39810"/>
                  </a:cubicBezTo>
                  <a:cubicBezTo>
                    <a:pt x="50641" y="37442"/>
                    <a:pt x="55845" y="29102"/>
                    <a:pt x="52009" y="13324"/>
                  </a:cubicBezTo>
                  <a:cubicBezTo>
                    <a:pt x="52009" y="13324"/>
                    <a:pt x="55878" y="10055"/>
                    <a:pt x="54210" y="8287"/>
                  </a:cubicBezTo>
                  <a:cubicBezTo>
                    <a:pt x="53923" y="7983"/>
                    <a:pt x="53575" y="7857"/>
                    <a:pt x="53197" y="7857"/>
                  </a:cubicBezTo>
                  <a:cubicBezTo>
                    <a:pt x="51421" y="7857"/>
                    <a:pt x="48973" y="10622"/>
                    <a:pt x="48973" y="10622"/>
                  </a:cubicBezTo>
                  <a:cubicBezTo>
                    <a:pt x="48973" y="10622"/>
                    <a:pt x="50141" y="5986"/>
                    <a:pt x="48172" y="5585"/>
                  </a:cubicBezTo>
                  <a:cubicBezTo>
                    <a:pt x="48081" y="5565"/>
                    <a:pt x="47993" y="5556"/>
                    <a:pt x="47908" y="5556"/>
                  </a:cubicBezTo>
                  <a:cubicBezTo>
                    <a:pt x="46171" y="5556"/>
                    <a:pt x="45837" y="9588"/>
                    <a:pt x="45837" y="9588"/>
                  </a:cubicBezTo>
                  <a:cubicBezTo>
                    <a:pt x="45837" y="9588"/>
                    <a:pt x="41548" y="6603"/>
                    <a:pt x="37535" y="6603"/>
                  </a:cubicBezTo>
                  <a:cubicBezTo>
                    <a:pt x="37243" y="6603"/>
                    <a:pt x="36952" y="6619"/>
                    <a:pt x="36664" y="6653"/>
                  </a:cubicBezTo>
                  <a:cubicBezTo>
                    <a:pt x="36545" y="6667"/>
                    <a:pt x="36427" y="6674"/>
                    <a:pt x="36309" y="6674"/>
                  </a:cubicBezTo>
                  <a:cubicBezTo>
                    <a:pt x="32645" y="6674"/>
                    <a:pt x="29704" y="0"/>
                    <a:pt x="26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6"/>
            <p:cNvSpPr/>
            <p:nvPr/>
          </p:nvSpPr>
          <p:spPr>
            <a:xfrm>
              <a:off x="-3278000" y="1802575"/>
              <a:ext cx="323575" cy="323575"/>
            </a:xfrm>
            <a:custGeom>
              <a:avLst/>
              <a:gdLst/>
              <a:ahLst/>
              <a:cxnLst/>
              <a:rect l="l" t="t" r="r" b="b"/>
              <a:pathLst>
                <a:path w="12943" h="12943" fill="none" extrusionOk="0">
                  <a:moveTo>
                    <a:pt x="12943" y="6471"/>
                  </a:moveTo>
                  <a:cubicBezTo>
                    <a:pt x="12943" y="10041"/>
                    <a:pt x="10041" y="12943"/>
                    <a:pt x="6472" y="12943"/>
                  </a:cubicBezTo>
                  <a:cubicBezTo>
                    <a:pt x="2902" y="12943"/>
                    <a:pt x="0" y="10041"/>
                    <a:pt x="0" y="6471"/>
                  </a:cubicBezTo>
                  <a:cubicBezTo>
                    <a:pt x="0" y="2902"/>
                    <a:pt x="2902" y="0"/>
                    <a:pt x="6472" y="0"/>
                  </a:cubicBezTo>
                  <a:cubicBezTo>
                    <a:pt x="10041" y="0"/>
                    <a:pt x="12943" y="2902"/>
                    <a:pt x="12943" y="6471"/>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6"/>
            <p:cNvSpPr/>
            <p:nvPr/>
          </p:nvSpPr>
          <p:spPr>
            <a:xfrm>
              <a:off x="-2811000" y="1790050"/>
              <a:ext cx="354450" cy="355275"/>
            </a:xfrm>
            <a:custGeom>
              <a:avLst/>
              <a:gdLst/>
              <a:ahLst/>
              <a:cxnLst/>
              <a:rect l="l" t="t" r="r" b="b"/>
              <a:pathLst>
                <a:path w="14178" h="14211" fill="none" extrusionOk="0">
                  <a:moveTo>
                    <a:pt x="11675" y="2536"/>
                  </a:moveTo>
                  <a:cubicBezTo>
                    <a:pt x="14177" y="5071"/>
                    <a:pt x="14177" y="9141"/>
                    <a:pt x="11675" y="11676"/>
                  </a:cubicBezTo>
                  <a:cubicBezTo>
                    <a:pt x="9140" y="14211"/>
                    <a:pt x="5037" y="14211"/>
                    <a:pt x="2536" y="11676"/>
                  </a:cubicBezTo>
                  <a:cubicBezTo>
                    <a:pt x="0" y="9141"/>
                    <a:pt x="0" y="5071"/>
                    <a:pt x="2536" y="2536"/>
                  </a:cubicBezTo>
                  <a:cubicBezTo>
                    <a:pt x="5037" y="1"/>
                    <a:pt x="9140" y="1"/>
                    <a:pt x="11675" y="2536"/>
                  </a:cubicBezTo>
                  <a:close/>
                </a:path>
              </a:pathLst>
            </a:custGeom>
            <a:noFill/>
            <a:ln w="10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6"/>
            <p:cNvSpPr/>
            <p:nvPr/>
          </p:nvSpPr>
          <p:spPr>
            <a:xfrm>
              <a:off x="-2954450" y="1925975"/>
              <a:ext cx="160150" cy="40900"/>
            </a:xfrm>
            <a:custGeom>
              <a:avLst/>
              <a:gdLst/>
              <a:ahLst/>
              <a:cxnLst/>
              <a:rect l="l" t="t" r="r" b="b"/>
              <a:pathLst>
                <a:path w="6406" h="1636" fill="none" extrusionOk="0">
                  <a:moveTo>
                    <a:pt x="1" y="1569"/>
                  </a:moveTo>
                  <a:cubicBezTo>
                    <a:pt x="1" y="1569"/>
                    <a:pt x="3370" y="1"/>
                    <a:pt x="6406" y="163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6"/>
            <p:cNvSpPr/>
            <p:nvPr/>
          </p:nvSpPr>
          <p:spPr>
            <a:xfrm>
              <a:off x="-2471600" y="1968525"/>
              <a:ext cx="231025" cy="38375"/>
            </a:xfrm>
            <a:custGeom>
              <a:avLst/>
              <a:gdLst/>
              <a:ahLst/>
              <a:cxnLst/>
              <a:rect l="l" t="t" r="r" b="b"/>
              <a:pathLst>
                <a:path w="9241" h="1535" fill="none" extrusionOk="0">
                  <a:moveTo>
                    <a:pt x="1" y="0"/>
                  </a:moveTo>
                  <a:lnTo>
                    <a:pt x="9241" y="1535"/>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6"/>
            <p:cNvSpPr/>
            <p:nvPr/>
          </p:nvSpPr>
          <p:spPr>
            <a:xfrm>
              <a:off x="-4923350" y="2585475"/>
              <a:ext cx="761400" cy="784075"/>
            </a:xfrm>
            <a:custGeom>
              <a:avLst/>
              <a:gdLst/>
              <a:ahLst/>
              <a:cxnLst/>
              <a:rect l="l" t="t" r="r" b="b"/>
              <a:pathLst>
                <a:path w="30456" h="31363" extrusionOk="0">
                  <a:moveTo>
                    <a:pt x="6788" y="1"/>
                  </a:moveTo>
                  <a:cubicBezTo>
                    <a:pt x="6417" y="1"/>
                    <a:pt x="6152" y="126"/>
                    <a:pt x="6005" y="373"/>
                  </a:cubicBezTo>
                  <a:cubicBezTo>
                    <a:pt x="5738" y="807"/>
                    <a:pt x="5972" y="1307"/>
                    <a:pt x="6305" y="1774"/>
                  </a:cubicBezTo>
                  <a:cubicBezTo>
                    <a:pt x="5669" y="1287"/>
                    <a:pt x="4992" y="974"/>
                    <a:pt x="4481" y="974"/>
                  </a:cubicBezTo>
                  <a:cubicBezTo>
                    <a:pt x="4188" y="974"/>
                    <a:pt x="3949" y="1077"/>
                    <a:pt x="3803" y="1307"/>
                  </a:cubicBezTo>
                  <a:cubicBezTo>
                    <a:pt x="3303" y="2108"/>
                    <a:pt x="3803" y="2842"/>
                    <a:pt x="4070" y="3309"/>
                  </a:cubicBezTo>
                  <a:cubicBezTo>
                    <a:pt x="3387" y="2769"/>
                    <a:pt x="2665" y="2424"/>
                    <a:pt x="2092" y="2424"/>
                  </a:cubicBezTo>
                  <a:cubicBezTo>
                    <a:pt x="1602" y="2424"/>
                    <a:pt x="1222" y="2676"/>
                    <a:pt x="1068" y="3276"/>
                  </a:cubicBezTo>
                  <a:cubicBezTo>
                    <a:pt x="801" y="4443"/>
                    <a:pt x="1568" y="5344"/>
                    <a:pt x="2236" y="5944"/>
                  </a:cubicBezTo>
                  <a:cubicBezTo>
                    <a:pt x="1767" y="5650"/>
                    <a:pt x="1379" y="5523"/>
                    <a:pt x="1069" y="5523"/>
                  </a:cubicBezTo>
                  <a:cubicBezTo>
                    <a:pt x="429" y="5523"/>
                    <a:pt x="112" y="6060"/>
                    <a:pt x="67" y="6778"/>
                  </a:cubicBezTo>
                  <a:cubicBezTo>
                    <a:pt x="1" y="7979"/>
                    <a:pt x="2202" y="10648"/>
                    <a:pt x="6872" y="15684"/>
                  </a:cubicBezTo>
                  <a:cubicBezTo>
                    <a:pt x="11542" y="20721"/>
                    <a:pt x="20315" y="31362"/>
                    <a:pt x="20315" y="31362"/>
                  </a:cubicBezTo>
                  <a:lnTo>
                    <a:pt x="30456" y="21322"/>
                  </a:lnTo>
                  <a:lnTo>
                    <a:pt x="30456" y="21322"/>
                  </a:lnTo>
                  <a:cubicBezTo>
                    <a:pt x="30456" y="21322"/>
                    <a:pt x="30456" y="21322"/>
                    <a:pt x="30456" y="21322"/>
                  </a:cubicBezTo>
                  <a:cubicBezTo>
                    <a:pt x="30456" y="21322"/>
                    <a:pt x="30456" y="21322"/>
                    <a:pt x="30456" y="21322"/>
                  </a:cubicBezTo>
                  <a:lnTo>
                    <a:pt x="30456" y="21322"/>
                  </a:lnTo>
                  <a:lnTo>
                    <a:pt x="30456" y="21322"/>
                  </a:lnTo>
                  <a:lnTo>
                    <a:pt x="30456" y="21322"/>
                  </a:lnTo>
                  <a:cubicBezTo>
                    <a:pt x="30428" y="21316"/>
                    <a:pt x="23213" y="10975"/>
                    <a:pt x="20916" y="7679"/>
                  </a:cubicBezTo>
                  <a:cubicBezTo>
                    <a:pt x="18979" y="4859"/>
                    <a:pt x="17869" y="3304"/>
                    <a:pt x="16901" y="3304"/>
                  </a:cubicBezTo>
                  <a:cubicBezTo>
                    <a:pt x="16735" y="3304"/>
                    <a:pt x="16573" y="3350"/>
                    <a:pt x="16412" y="3442"/>
                  </a:cubicBezTo>
                  <a:cubicBezTo>
                    <a:pt x="15345" y="4043"/>
                    <a:pt x="15579" y="6211"/>
                    <a:pt x="15579" y="6211"/>
                  </a:cubicBezTo>
                  <a:cubicBezTo>
                    <a:pt x="11444" y="1997"/>
                    <a:pt x="8270" y="1"/>
                    <a:pt x="6788"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6"/>
            <p:cNvSpPr/>
            <p:nvPr/>
          </p:nvSpPr>
          <p:spPr>
            <a:xfrm>
              <a:off x="-4552250" y="2644825"/>
              <a:ext cx="371950" cy="447850"/>
            </a:xfrm>
            <a:custGeom>
              <a:avLst/>
              <a:gdLst/>
              <a:ahLst/>
              <a:cxnLst/>
              <a:rect l="l" t="t" r="r" b="b"/>
              <a:pathLst>
                <a:path w="14878" h="17914" fill="none" extrusionOk="0">
                  <a:moveTo>
                    <a:pt x="1402" y="13844"/>
                  </a:moveTo>
                  <a:cubicBezTo>
                    <a:pt x="1402" y="13844"/>
                    <a:pt x="1001" y="10609"/>
                    <a:pt x="1402" y="9341"/>
                  </a:cubicBezTo>
                  <a:cubicBezTo>
                    <a:pt x="1835" y="8107"/>
                    <a:pt x="1" y="2603"/>
                    <a:pt x="1101" y="1302"/>
                  </a:cubicBezTo>
                  <a:cubicBezTo>
                    <a:pt x="2236" y="1"/>
                    <a:pt x="3770" y="1836"/>
                    <a:pt x="4837" y="3437"/>
                  </a:cubicBezTo>
                  <a:cubicBezTo>
                    <a:pt x="5838" y="5004"/>
                    <a:pt x="14878" y="17914"/>
                    <a:pt x="14878" y="17914"/>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6"/>
            <p:cNvSpPr/>
            <p:nvPr/>
          </p:nvSpPr>
          <p:spPr>
            <a:xfrm>
              <a:off x="-4884975" y="2725725"/>
              <a:ext cx="156800" cy="130125"/>
            </a:xfrm>
            <a:custGeom>
              <a:avLst/>
              <a:gdLst/>
              <a:ahLst/>
              <a:cxnLst/>
              <a:rect l="l" t="t" r="r" b="b"/>
              <a:pathLst>
                <a:path w="6272" h="5205" fill="none" extrusionOk="0">
                  <a:moveTo>
                    <a:pt x="0" y="1"/>
                  </a:moveTo>
                  <a:lnTo>
                    <a:pt x="6271" y="520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6"/>
            <p:cNvSpPr/>
            <p:nvPr/>
          </p:nvSpPr>
          <p:spPr>
            <a:xfrm>
              <a:off x="-4840775" y="2656500"/>
              <a:ext cx="157625" cy="147650"/>
            </a:xfrm>
            <a:custGeom>
              <a:avLst/>
              <a:gdLst/>
              <a:ahLst/>
              <a:cxnLst/>
              <a:rect l="l" t="t" r="r" b="b"/>
              <a:pathLst>
                <a:path w="6305" h="5906" fill="none" extrusionOk="0">
                  <a:moveTo>
                    <a:pt x="0" y="1"/>
                  </a:moveTo>
                  <a:lnTo>
                    <a:pt x="6305" y="5905"/>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6"/>
            <p:cNvSpPr/>
            <p:nvPr/>
          </p:nvSpPr>
          <p:spPr>
            <a:xfrm>
              <a:off x="-4773250" y="2618150"/>
              <a:ext cx="135975" cy="137625"/>
            </a:xfrm>
            <a:custGeom>
              <a:avLst/>
              <a:gdLst/>
              <a:ahLst/>
              <a:cxnLst/>
              <a:rect l="l" t="t" r="r" b="b"/>
              <a:pathLst>
                <a:path w="5439" h="5505" fill="none" extrusionOk="0">
                  <a:moveTo>
                    <a:pt x="1" y="0"/>
                  </a:moveTo>
                  <a:lnTo>
                    <a:pt x="5438" y="550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6"/>
            <p:cNvSpPr/>
            <p:nvPr/>
          </p:nvSpPr>
          <p:spPr>
            <a:xfrm>
              <a:off x="-4498875" y="2824125"/>
              <a:ext cx="1973925" cy="1499725"/>
            </a:xfrm>
            <a:custGeom>
              <a:avLst/>
              <a:gdLst/>
              <a:ahLst/>
              <a:cxnLst/>
              <a:rect l="l" t="t" r="r" b="b"/>
              <a:pathLst>
                <a:path w="78957" h="59989" extrusionOk="0">
                  <a:moveTo>
                    <a:pt x="55774" y="1"/>
                  </a:moveTo>
                  <a:lnTo>
                    <a:pt x="54973" y="67"/>
                  </a:lnTo>
                  <a:lnTo>
                    <a:pt x="40896" y="19248"/>
                  </a:lnTo>
                  <a:lnTo>
                    <a:pt x="38595" y="23251"/>
                  </a:lnTo>
                  <a:lnTo>
                    <a:pt x="14544" y="6672"/>
                  </a:lnTo>
                  <a:lnTo>
                    <a:pt x="1" y="22617"/>
                  </a:lnTo>
                  <a:cubicBezTo>
                    <a:pt x="1" y="22617"/>
                    <a:pt x="2636" y="27987"/>
                    <a:pt x="6705" y="34492"/>
                  </a:cubicBezTo>
                  <a:cubicBezTo>
                    <a:pt x="12076" y="43098"/>
                    <a:pt x="20015" y="53339"/>
                    <a:pt x="27253" y="56474"/>
                  </a:cubicBezTo>
                  <a:cubicBezTo>
                    <a:pt x="33063" y="58987"/>
                    <a:pt x="38643" y="59988"/>
                    <a:pt x="43864" y="59988"/>
                  </a:cubicBezTo>
                  <a:cubicBezTo>
                    <a:pt x="53960" y="59988"/>
                    <a:pt x="62707" y="56242"/>
                    <a:pt x="69150" y="52438"/>
                  </a:cubicBezTo>
                  <a:cubicBezTo>
                    <a:pt x="78957" y="46601"/>
                    <a:pt x="55774" y="1"/>
                    <a:pt x="55774" y="1"/>
                  </a:cubicBez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6"/>
            <p:cNvSpPr/>
            <p:nvPr/>
          </p:nvSpPr>
          <p:spPr>
            <a:xfrm>
              <a:off x="-4498875" y="2990075"/>
              <a:ext cx="523725" cy="578775"/>
            </a:xfrm>
            <a:custGeom>
              <a:avLst/>
              <a:gdLst/>
              <a:ahLst/>
              <a:cxnLst/>
              <a:rect l="l" t="t" r="r" b="b"/>
              <a:pathLst>
                <a:path w="20949" h="23151" fill="none" extrusionOk="0">
                  <a:moveTo>
                    <a:pt x="3903" y="23151"/>
                  </a:moveTo>
                  <a:lnTo>
                    <a:pt x="20949" y="4437"/>
                  </a:lnTo>
                  <a:lnTo>
                    <a:pt x="14544" y="1"/>
                  </a:lnTo>
                  <a:lnTo>
                    <a:pt x="1" y="15946"/>
                  </a:lnTo>
                  <a:cubicBezTo>
                    <a:pt x="1" y="15979"/>
                    <a:pt x="1435" y="18981"/>
                    <a:pt x="3903" y="23151"/>
                  </a:cubicBez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6"/>
            <p:cNvSpPr/>
            <p:nvPr/>
          </p:nvSpPr>
          <p:spPr>
            <a:xfrm>
              <a:off x="-3701650" y="2688250"/>
              <a:ext cx="1709600" cy="2840350"/>
            </a:xfrm>
            <a:custGeom>
              <a:avLst/>
              <a:gdLst/>
              <a:ahLst/>
              <a:cxnLst/>
              <a:rect l="l" t="t" r="r" b="b"/>
              <a:pathLst>
                <a:path w="68384" h="113614" extrusionOk="0">
                  <a:moveTo>
                    <a:pt x="34844" y="1"/>
                  </a:moveTo>
                  <a:cubicBezTo>
                    <a:pt x="26969" y="1"/>
                    <a:pt x="22183" y="9572"/>
                    <a:pt x="22183" y="9572"/>
                  </a:cubicBezTo>
                  <a:cubicBezTo>
                    <a:pt x="4604" y="39627"/>
                    <a:pt x="1" y="113613"/>
                    <a:pt x="1" y="113613"/>
                  </a:cubicBezTo>
                  <a:lnTo>
                    <a:pt x="68383" y="113480"/>
                  </a:lnTo>
                  <a:lnTo>
                    <a:pt x="60444" y="22181"/>
                  </a:lnTo>
                  <a:cubicBezTo>
                    <a:pt x="51771" y="532"/>
                    <a:pt x="43966" y="699"/>
                    <a:pt x="35626" y="32"/>
                  </a:cubicBezTo>
                  <a:cubicBezTo>
                    <a:pt x="35362" y="11"/>
                    <a:pt x="35102" y="1"/>
                    <a:pt x="348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6"/>
            <p:cNvSpPr/>
            <p:nvPr/>
          </p:nvSpPr>
          <p:spPr>
            <a:xfrm>
              <a:off x="-3509000" y="2689875"/>
              <a:ext cx="974875" cy="1366000"/>
            </a:xfrm>
            <a:custGeom>
              <a:avLst/>
              <a:gdLst/>
              <a:ahLst/>
              <a:cxnLst/>
              <a:rect l="l" t="t" r="r" b="b"/>
              <a:pathLst>
                <a:path w="38995" h="54640" extrusionOk="0">
                  <a:moveTo>
                    <a:pt x="26052" y="0"/>
                  </a:moveTo>
                  <a:cubicBezTo>
                    <a:pt x="18847" y="834"/>
                    <a:pt x="14511" y="9507"/>
                    <a:pt x="14511" y="9507"/>
                  </a:cubicBezTo>
                  <a:cubicBezTo>
                    <a:pt x="10508" y="16345"/>
                    <a:pt x="8006" y="26052"/>
                    <a:pt x="5238" y="36126"/>
                  </a:cubicBezTo>
                  <a:cubicBezTo>
                    <a:pt x="3570" y="42230"/>
                    <a:pt x="1235" y="48135"/>
                    <a:pt x="0" y="54639"/>
                  </a:cubicBezTo>
                  <a:cubicBezTo>
                    <a:pt x="1168" y="54306"/>
                    <a:pt x="4137" y="42064"/>
                    <a:pt x="5971" y="41563"/>
                  </a:cubicBezTo>
                  <a:lnTo>
                    <a:pt x="38995" y="2435"/>
                  </a:lnTo>
                  <a:cubicBezTo>
                    <a:pt x="36326" y="968"/>
                    <a:pt x="33658" y="467"/>
                    <a:pt x="30923" y="200"/>
                  </a:cubicBezTo>
                  <a:cubicBezTo>
                    <a:pt x="29321" y="134"/>
                    <a:pt x="27654" y="67"/>
                    <a:pt x="26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6"/>
            <p:cNvSpPr/>
            <p:nvPr/>
          </p:nvSpPr>
          <p:spPr>
            <a:xfrm>
              <a:off x="-3395575" y="2654850"/>
              <a:ext cx="487850" cy="1014075"/>
            </a:xfrm>
            <a:custGeom>
              <a:avLst/>
              <a:gdLst/>
              <a:ahLst/>
              <a:cxnLst/>
              <a:rect l="l" t="t" r="r" b="b"/>
              <a:pathLst>
                <a:path w="19514" h="40563" extrusionOk="0">
                  <a:moveTo>
                    <a:pt x="19514" y="0"/>
                  </a:moveTo>
                  <a:lnTo>
                    <a:pt x="19514" y="0"/>
                  </a:lnTo>
                  <a:cubicBezTo>
                    <a:pt x="19514" y="0"/>
                    <a:pt x="12776" y="3269"/>
                    <a:pt x="10641" y="6572"/>
                  </a:cubicBezTo>
                  <a:cubicBezTo>
                    <a:pt x="8506" y="9874"/>
                    <a:pt x="1434" y="29188"/>
                    <a:pt x="1434" y="29188"/>
                  </a:cubicBezTo>
                  <a:lnTo>
                    <a:pt x="0" y="40563"/>
                  </a:lnTo>
                  <a:lnTo>
                    <a:pt x="3769" y="36259"/>
                  </a:lnTo>
                  <a:cubicBezTo>
                    <a:pt x="4370" y="35626"/>
                    <a:pt x="16512" y="3569"/>
                    <a:pt x="16512" y="3569"/>
                  </a:cubicBezTo>
                  <a:lnTo>
                    <a:pt x="19514" y="0"/>
                  </a:ln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6"/>
            <p:cNvSpPr/>
            <p:nvPr/>
          </p:nvSpPr>
          <p:spPr>
            <a:xfrm>
              <a:off x="-2562500" y="2719050"/>
              <a:ext cx="1155025" cy="1653775"/>
            </a:xfrm>
            <a:custGeom>
              <a:avLst/>
              <a:gdLst/>
              <a:ahLst/>
              <a:cxnLst/>
              <a:rect l="l" t="t" r="r" b="b"/>
              <a:pathLst>
                <a:path w="46201" h="66151" extrusionOk="0">
                  <a:moveTo>
                    <a:pt x="1" y="1"/>
                  </a:moveTo>
                  <a:lnTo>
                    <a:pt x="9408" y="27987"/>
                  </a:lnTo>
                  <a:lnTo>
                    <a:pt x="5405" y="26019"/>
                  </a:lnTo>
                  <a:lnTo>
                    <a:pt x="8373" y="66015"/>
                  </a:lnTo>
                  <a:cubicBezTo>
                    <a:pt x="9461" y="66106"/>
                    <a:pt x="10530" y="66151"/>
                    <a:pt x="11578" y="66151"/>
                  </a:cubicBezTo>
                  <a:cubicBezTo>
                    <a:pt x="24278" y="66151"/>
                    <a:pt x="33869" y="59619"/>
                    <a:pt x="36827" y="51237"/>
                  </a:cubicBezTo>
                  <a:cubicBezTo>
                    <a:pt x="46200" y="24952"/>
                    <a:pt x="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6"/>
            <p:cNvSpPr/>
            <p:nvPr/>
          </p:nvSpPr>
          <p:spPr>
            <a:xfrm>
              <a:off x="-2562500" y="2719050"/>
              <a:ext cx="1155025" cy="1652050"/>
            </a:xfrm>
            <a:custGeom>
              <a:avLst/>
              <a:gdLst/>
              <a:ahLst/>
              <a:cxnLst/>
              <a:rect l="l" t="t" r="r" b="b"/>
              <a:pathLst>
                <a:path w="46201" h="66082" fill="none" extrusionOk="0">
                  <a:moveTo>
                    <a:pt x="12877" y="66081"/>
                  </a:moveTo>
                  <a:cubicBezTo>
                    <a:pt x="24885" y="65648"/>
                    <a:pt x="33925" y="59243"/>
                    <a:pt x="36760" y="51237"/>
                  </a:cubicBezTo>
                  <a:cubicBezTo>
                    <a:pt x="46200" y="24952"/>
                    <a:pt x="1" y="1"/>
                    <a:pt x="1"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6"/>
            <p:cNvSpPr/>
            <p:nvPr/>
          </p:nvSpPr>
          <p:spPr>
            <a:xfrm>
              <a:off x="-3654950" y="2596475"/>
              <a:ext cx="1195900" cy="2708625"/>
            </a:xfrm>
            <a:custGeom>
              <a:avLst/>
              <a:gdLst/>
              <a:ahLst/>
              <a:cxnLst/>
              <a:rect l="l" t="t" r="r" b="b"/>
              <a:pathLst>
                <a:path w="47836" h="108345" extrusionOk="0">
                  <a:moveTo>
                    <a:pt x="41831" y="0"/>
                  </a:moveTo>
                  <a:cubicBezTo>
                    <a:pt x="34025" y="12009"/>
                    <a:pt x="9341" y="41530"/>
                    <a:pt x="9341" y="41530"/>
                  </a:cubicBezTo>
                  <a:cubicBezTo>
                    <a:pt x="9341" y="41530"/>
                    <a:pt x="34" y="83827"/>
                    <a:pt x="1" y="108344"/>
                  </a:cubicBezTo>
                  <a:lnTo>
                    <a:pt x="19048" y="38294"/>
                  </a:lnTo>
                  <a:lnTo>
                    <a:pt x="43832" y="14177"/>
                  </a:lnTo>
                  <a:lnTo>
                    <a:pt x="41097" y="12709"/>
                  </a:lnTo>
                  <a:cubicBezTo>
                    <a:pt x="46234" y="8406"/>
                    <a:pt x="47835" y="6672"/>
                    <a:pt x="47835" y="6672"/>
                  </a:cubicBezTo>
                  <a:cubicBezTo>
                    <a:pt x="45200" y="3703"/>
                    <a:pt x="41831" y="0"/>
                    <a:pt x="41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6"/>
            <p:cNvSpPr/>
            <p:nvPr/>
          </p:nvSpPr>
          <p:spPr>
            <a:xfrm>
              <a:off x="-3700800" y="2593125"/>
              <a:ext cx="1241750" cy="2910450"/>
            </a:xfrm>
            <a:custGeom>
              <a:avLst/>
              <a:gdLst/>
              <a:ahLst/>
              <a:cxnLst/>
              <a:rect l="l" t="t" r="r" b="b"/>
              <a:pathLst>
                <a:path w="49670" h="116418" fill="none" extrusionOk="0">
                  <a:moveTo>
                    <a:pt x="20882" y="38428"/>
                  </a:moveTo>
                  <a:lnTo>
                    <a:pt x="45666" y="14311"/>
                  </a:lnTo>
                  <a:lnTo>
                    <a:pt x="42931" y="12843"/>
                  </a:lnTo>
                  <a:cubicBezTo>
                    <a:pt x="49336" y="7640"/>
                    <a:pt x="49669" y="7072"/>
                    <a:pt x="49669" y="7072"/>
                  </a:cubicBezTo>
                  <a:cubicBezTo>
                    <a:pt x="47501" y="3336"/>
                    <a:pt x="43598" y="1"/>
                    <a:pt x="43598" y="1"/>
                  </a:cubicBezTo>
                  <a:cubicBezTo>
                    <a:pt x="35826" y="12009"/>
                    <a:pt x="11175" y="41597"/>
                    <a:pt x="11175" y="41597"/>
                  </a:cubicBezTo>
                  <a:cubicBezTo>
                    <a:pt x="11175" y="41597"/>
                    <a:pt x="34" y="91867"/>
                    <a:pt x="0" y="116417"/>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6"/>
            <p:cNvSpPr/>
            <p:nvPr/>
          </p:nvSpPr>
          <p:spPr>
            <a:xfrm>
              <a:off x="-2933600" y="4592900"/>
              <a:ext cx="632975" cy="140125"/>
            </a:xfrm>
            <a:custGeom>
              <a:avLst/>
              <a:gdLst/>
              <a:ahLst/>
              <a:cxnLst/>
              <a:rect l="l" t="t" r="r" b="b"/>
              <a:pathLst>
                <a:path w="25319" h="5605" fill="none" extrusionOk="0">
                  <a:moveTo>
                    <a:pt x="1" y="0"/>
                  </a:moveTo>
                  <a:lnTo>
                    <a:pt x="25319" y="0"/>
                  </a:lnTo>
                  <a:lnTo>
                    <a:pt x="25319" y="5604"/>
                  </a:lnTo>
                  <a:lnTo>
                    <a:pt x="1" y="5604"/>
                  </a:ln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6"/>
            <p:cNvSpPr/>
            <p:nvPr/>
          </p:nvSpPr>
          <p:spPr>
            <a:xfrm>
              <a:off x="-2083825" y="4351900"/>
              <a:ext cx="91775" cy="1173350"/>
            </a:xfrm>
            <a:custGeom>
              <a:avLst/>
              <a:gdLst/>
              <a:ahLst/>
              <a:cxnLst/>
              <a:rect l="l" t="t" r="r" b="b"/>
              <a:pathLst>
                <a:path w="3671" h="46934" fill="none" extrusionOk="0">
                  <a:moveTo>
                    <a:pt x="1" y="0"/>
                  </a:moveTo>
                  <a:lnTo>
                    <a:pt x="3670" y="4693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6"/>
            <p:cNvSpPr/>
            <p:nvPr/>
          </p:nvSpPr>
          <p:spPr>
            <a:xfrm>
              <a:off x="-4373775" y="2299600"/>
              <a:ext cx="619625" cy="619625"/>
            </a:xfrm>
            <a:custGeom>
              <a:avLst/>
              <a:gdLst/>
              <a:ahLst/>
              <a:cxnLst/>
              <a:rect l="l" t="t" r="r" b="b"/>
              <a:pathLst>
                <a:path w="24785" h="24785" fill="none" extrusionOk="0">
                  <a:moveTo>
                    <a:pt x="15011" y="1434"/>
                  </a:moveTo>
                  <a:cubicBezTo>
                    <a:pt x="21048" y="2902"/>
                    <a:pt x="24784" y="8973"/>
                    <a:pt x="23350" y="15011"/>
                  </a:cubicBezTo>
                  <a:cubicBezTo>
                    <a:pt x="21916" y="21048"/>
                    <a:pt x="15811" y="24784"/>
                    <a:pt x="9774" y="23350"/>
                  </a:cubicBezTo>
                  <a:cubicBezTo>
                    <a:pt x="3736" y="21916"/>
                    <a:pt x="0" y="15845"/>
                    <a:pt x="1434" y="9774"/>
                  </a:cubicBezTo>
                  <a:cubicBezTo>
                    <a:pt x="2902" y="3736"/>
                    <a:pt x="8973" y="0"/>
                    <a:pt x="15011" y="1434"/>
                  </a:cubicBezTo>
                  <a:close/>
                </a:path>
              </a:pathLst>
            </a:custGeom>
            <a:noFill/>
            <a:ln w="10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6"/>
            <p:cNvSpPr/>
            <p:nvPr/>
          </p:nvSpPr>
          <p:spPr>
            <a:xfrm>
              <a:off x="-4337925" y="2335450"/>
              <a:ext cx="548750" cy="548750"/>
            </a:xfrm>
            <a:custGeom>
              <a:avLst/>
              <a:gdLst/>
              <a:ahLst/>
              <a:cxnLst/>
              <a:rect l="l" t="t" r="r" b="b"/>
              <a:pathLst>
                <a:path w="21950" h="21950" fill="none" extrusionOk="0">
                  <a:moveTo>
                    <a:pt x="19915" y="7306"/>
                  </a:moveTo>
                  <a:cubicBezTo>
                    <a:pt x="21949" y="12276"/>
                    <a:pt x="19548" y="17913"/>
                    <a:pt x="14611" y="19915"/>
                  </a:cubicBezTo>
                  <a:cubicBezTo>
                    <a:pt x="9674" y="21949"/>
                    <a:pt x="4037" y="19548"/>
                    <a:pt x="2002" y="14611"/>
                  </a:cubicBezTo>
                  <a:cubicBezTo>
                    <a:pt x="0" y="9674"/>
                    <a:pt x="2369" y="4037"/>
                    <a:pt x="7306" y="2002"/>
                  </a:cubicBezTo>
                  <a:cubicBezTo>
                    <a:pt x="12276" y="0"/>
                    <a:pt x="17913" y="2369"/>
                    <a:pt x="19915" y="7306"/>
                  </a:cubicBezTo>
                  <a:close/>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6"/>
            <p:cNvSpPr/>
            <p:nvPr/>
          </p:nvSpPr>
          <p:spPr>
            <a:xfrm>
              <a:off x="-4051050" y="2430375"/>
              <a:ext cx="725550" cy="874950"/>
            </a:xfrm>
            <a:custGeom>
              <a:avLst/>
              <a:gdLst/>
              <a:ahLst/>
              <a:cxnLst/>
              <a:rect l="l" t="t" r="r" b="b"/>
              <a:pathLst>
                <a:path w="29022" h="34998" extrusionOk="0">
                  <a:moveTo>
                    <a:pt x="8631" y="1"/>
                  </a:moveTo>
                  <a:cubicBezTo>
                    <a:pt x="6761" y="1"/>
                    <a:pt x="5252" y="393"/>
                    <a:pt x="5171" y="1207"/>
                  </a:cubicBezTo>
                  <a:cubicBezTo>
                    <a:pt x="5004" y="3208"/>
                    <a:pt x="11475" y="3876"/>
                    <a:pt x="11475" y="3876"/>
                  </a:cubicBezTo>
                  <a:lnTo>
                    <a:pt x="12476" y="5543"/>
                  </a:lnTo>
                  <a:cubicBezTo>
                    <a:pt x="12476" y="5543"/>
                    <a:pt x="11642" y="5210"/>
                    <a:pt x="11108" y="5010"/>
                  </a:cubicBezTo>
                  <a:cubicBezTo>
                    <a:pt x="11066" y="4995"/>
                    <a:pt x="11021" y="4988"/>
                    <a:pt x="10975" y="4988"/>
                  </a:cubicBezTo>
                  <a:cubicBezTo>
                    <a:pt x="10406" y="4988"/>
                    <a:pt x="9607" y="6044"/>
                    <a:pt x="9607" y="6044"/>
                  </a:cubicBezTo>
                  <a:cubicBezTo>
                    <a:pt x="9607" y="6044"/>
                    <a:pt x="6338" y="9646"/>
                    <a:pt x="6171" y="11081"/>
                  </a:cubicBezTo>
                  <a:cubicBezTo>
                    <a:pt x="6005" y="12548"/>
                    <a:pt x="7306" y="15851"/>
                    <a:pt x="7306" y="15851"/>
                  </a:cubicBezTo>
                  <a:cubicBezTo>
                    <a:pt x="7306" y="15851"/>
                    <a:pt x="4614" y="15146"/>
                    <a:pt x="2794" y="15146"/>
                  </a:cubicBezTo>
                  <a:cubicBezTo>
                    <a:pt x="2140" y="15146"/>
                    <a:pt x="1599" y="15237"/>
                    <a:pt x="1335" y="15484"/>
                  </a:cubicBezTo>
                  <a:cubicBezTo>
                    <a:pt x="367" y="16385"/>
                    <a:pt x="0" y="18052"/>
                    <a:pt x="3203" y="18820"/>
                  </a:cubicBezTo>
                  <a:cubicBezTo>
                    <a:pt x="6472" y="19553"/>
                    <a:pt x="9007" y="20521"/>
                    <a:pt x="10575" y="21989"/>
                  </a:cubicBezTo>
                  <a:cubicBezTo>
                    <a:pt x="12176" y="23423"/>
                    <a:pt x="22850" y="34998"/>
                    <a:pt x="22850" y="34998"/>
                  </a:cubicBezTo>
                  <a:lnTo>
                    <a:pt x="29021" y="26292"/>
                  </a:lnTo>
                  <a:cubicBezTo>
                    <a:pt x="29021" y="26292"/>
                    <a:pt x="21349" y="11481"/>
                    <a:pt x="21182" y="10480"/>
                  </a:cubicBezTo>
                  <a:cubicBezTo>
                    <a:pt x="21015" y="9480"/>
                    <a:pt x="18180" y="8212"/>
                    <a:pt x="18180" y="8212"/>
                  </a:cubicBezTo>
                  <a:cubicBezTo>
                    <a:pt x="18180" y="8212"/>
                    <a:pt x="15511" y="1207"/>
                    <a:pt x="12376" y="473"/>
                  </a:cubicBezTo>
                  <a:cubicBezTo>
                    <a:pt x="11166" y="161"/>
                    <a:pt x="9825" y="1"/>
                    <a:pt x="8631"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6"/>
            <p:cNvSpPr/>
            <p:nvPr/>
          </p:nvSpPr>
          <p:spPr>
            <a:xfrm>
              <a:off x="-3855075" y="2638175"/>
              <a:ext cx="230175" cy="301075"/>
            </a:xfrm>
            <a:custGeom>
              <a:avLst/>
              <a:gdLst/>
              <a:ahLst/>
              <a:cxnLst/>
              <a:rect l="l" t="t" r="r" b="b"/>
              <a:pathLst>
                <a:path w="9207" h="12043" fill="none" extrusionOk="0">
                  <a:moveTo>
                    <a:pt x="9207" y="1001"/>
                  </a:moveTo>
                  <a:cubicBezTo>
                    <a:pt x="9207" y="1001"/>
                    <a:pt x="3169" y="0"/>
                    <a:pt x="2302" y="1067"/>
                  </a:cubicBezTo>
                  <a:cubicBezTo>
                    <a:pt x="1401" y="2135"/>
                    <a:pt x="0" y="4837"/>
                    <a:pt x="234" y="7205"/>
                  </a:cubicBezTo>
                  <a:cubicBezTo>
                    <a:pt x="234" y="7205"/>
                    <a:pt x="467" y="8606"/>
                    <a:pt x="1335" y="10141"/>
                  </a:cubicBezTo>
                  <a:cubicBezTo>
                    <a:pt x="1335" y="10141"/>
                    <a:pt x="2635" y="12042"/>
                    <a:pt x="3670" y="11408"/>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6"/>
            <p:cNvSpPr/>
            <p:nvPr/>
          </p:nvSpPr>
          <p:spPr>
            <a:xfrm>
              <a:off x="-3797550" y="2736575"/>
              <a:ext cx="190175" cy="220175"/>
            </a:xfrm>
            <a:custGeom>
              <a:avLst/>
              <a:gdLst/>
              <a:ahLst/>
              <a:cxnLst/>
              <a:rect l="l" t="t" r="r" b="b"/>
              <a:pathLst>
                <a:path w="7607" h="8807" fill="none" extrusionOk="0">
                  <a:moveTo>
                    <a:pt x="7606" y="300"/>
                  </a:moveTo>
                  <a:cubicBezTo>
                    <a:pt x="7606" y="300"/>
                    <a:pt x="2069" y="0"/>
                    <a:pt x="1602" y="934"/>
                  </a:cubicBezTo>
                  <a:cubicBezTo>
                    <a:pt x="1168" y="1835"/>
                    <a:pt x="1" y="4337"/>
                    <a:pt x="1" y="5504"/>
                  </a:cubicBezTo>
                  <a:cubicBezTo>
                    <a:pt x="34" y="6672"/>
                    <a:pt x="2202" y="8139"/>
                    <a:pt x="2202" y="8139"/>
                  </a:cubicBezTo>
                  <a:cubicBezTo>
                    <a:pt x="2202" y="8139"/>
                    <a:pt x="3470" y="8807"/>
                    <a:pt x="3904" y="7772"/>
                  </a:cubicBezTo>
                  <a:cubicBezTo>
                    <a:pt x="4371" y="6738"/>
                    <a:pt x="3370" y="5771"/>
                    <a:pt x="3370" y="4770"/>
                  </a:cubicBezTo>
                  <a:cubicBezTo>
                    <a:pt x="3370" y="3736"/>
                    <a:pt x="6405" y="4003"/>
                    <a:pt x="6405" y="4003"/>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6"/>
            <p:cNvSpPr/>
            <p:nvPr/>
          </p:nvSpPr>
          <p:spPr>
            <a:xfrm>
              <a:off x="-3782525" y="2553100"/>
              <a:ext cx="210175" cy="94250"/>
            </a:xfrm>
            <a:custGeom>
              <a:avLst/>
              <a:gdLst/>
              <a:ahLst/>
              <a:cxnLst/>
              <a:rect l="l" t="t" r="r" b="b"/>
              <a:pathLst>
                <a:path w="8407" h="3770" fill="none" extrusionOk="0">
                  <a:moveTo>
                    <a:pt x="8406" y="3770"/>
                  </a:moveTo>
                  <a:cubicBezTo>
                    <a:pt x="8406" y="3770"/>
                    <a:pt x="667" y="1"/>
                    <a:pt x="0"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6"/>
            <p:cNvSpPr/>
            <p:nvPr/>
          </p:nvSpPr>
          <p:spPr>
            <a:xfrm>
              <a:off x="-3880925" y="2784925"/>
              <a:ext cx="41700" cy="80100"/>
            </a:xfrm>
            <a:custGeom>
              <a:avLst/>
              <a:gdLst/>
              <a:ahLst/>
              <a:cxnLst/>
              <a:rect l="l" t="t" r="r" b="b"/>
              <a:pathLst>
                <a:path w="1668" h="3204" fill="none" extrusionOk="0">
                  <a:moveTo>
                    <a:pt x="1668" y="2736"/>
                  </a:moveTo>
                  <a:cubicBezTo>
                    <a:pt x="1668" y="2736"/>
                    <a:pt x="1001" y="3203"/>
                    <a:pt x="0"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46"/>
            <p:cNvSpPr/>
            <p:nvPr/>
          </p:nvSpPr>
          <p:spPr>
            <a:xfrm>
              <a:off x="-4203675" y="2819950"/>
              <a:ext cx="327775" cy="72575"/>
            </a:xfrm>
            <a:custGeom>
              <a:avLst/>
              <a:gdLst/>
              <a:ahLst/>
              <a:cxnLst/>
              <a:rect l="l" t="t" r="r" b="b"/>
              <a:pathLst>
                <a:path w="13111" h="2903" fill="none" extrusionOk="0">
                  <a:moveTo>
                    <a:pt x="13110" y="1"/>
                  </a:moveTo>
                  <a:cubicBezTo>
                    <a:pt x="11109" y="1802"/>
                    <a:pt x="8474" y="2903"/>
                    <a:pt x="5605" y="2903"/>
                  </a:cubicBezTo>
                  <a:cubicBezTo>
                    <a:pt x="3570" y="2903"/>
                    <a:pt x="1635" y="2336"/>
                    <a:pt x="1" y="1402"/>
                  </a:cubicBezTo>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6"/>
            <p:cNvSpPr/>
            <p:nvPr/>
          </p:nvSpPr>
          <p:spPr>
            <a:xfrm>
              <a:off x="-4189475" y="2788275"/>
              <a:ext cx="290225" cy="63400"/>
            </a:xfrm>
            <a:custGeom>
              <a:avLst/>
              <a:gdLst/>
              <a:ahLst/>
              <a:cxnLst/>
              <a:rect l="l" t="t" r="r" b="b"/>
              <a:pathLst>
                <a:path w="11609" h="2536" fill="none" extrusionOk="0">
                  <a:moveTo>
                    <a:pt x="11608" y="0"/>
                  </a:moveTo>
                  <a:cubicBezTo>
                    <a:pt x="9874" y="1568"/>
                    <a:pt x="7539" y="2536"/>
                    <a:pt x="4937" y="2536"/>
                  </a:cubicBezTo>
                  <a:cubicBezTo>
                    <a:pt x="3169" y="2536"/>
                    <a:pt x="1434" y="2035"/>
                    <a:pt x="0" y="1201"/>
                  </a:cubicBezTo>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46"/>
            <p:cNvSpPr/>
            <p:nvPr/>
          </p:nvSpPr>
          <p:spPr>
            <a:xfrm>
              <a:off x="-4241200" y="2427175"/>
              <a:ext cx="329425" cy="340575"/>
            </a:xfrm>
            <a:custGeom>
              <a:avLst/>
              <a:gdLst/>
              <a:ahLst/>
              <a:cxnLst/>
              <a:rect l="l" t="t" r="r" b="b"/>
              <a:pathLst>
                <a:path w="13177" h="13623" extrusionOk="0">
                  <a:moveTo>
                    <a:pt x="2303" y="1"/>
                  </a:moveTo>
                  <a:cubicBezTo>
                    <a:pt x="2269" y="1"/>
                    <a:pt x="1" y="5872"/>
                    <a:pt x="3270" y="9708"/>
                  </a:cubicBezTo>
                  <a:cubicBezTo>
                    <a:pt x="6328" y="13321"/>
                    <a:pt x="9594" y="13622"/>
                    <a:pt x="10598" y="13622"/>
                  </a:cubicBezTo>
                  <a:cubicBezTo>
                    <a:pt x="10798" y="13622"/>
                    <a:pt x="10909" y="13610"/>
                    <a:pt x="10909" y="13610"/>
                  </a:cubicBezTo>
                  <a:lnTo>
                    <a:pt x="11109" y="13477"/>
                  </a:lnTo>
                  <a:cubicBezTo>
                    <a:pt x="11109" y="13477"/>
                    <a:pt x="13177" y="10108"/>
                    <a:pt x="10775" y="4938"/>
                  </a:cubicBezTo>
                  <a:cubicBezTo>
                    <a:pt x="8607" y="368"/>
                    <a:pt x="2336" y="1"/>
                    <a:pt x="2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46"/>
            <p:cNvSpPr/>
            <p:nvPr/>
          </p:nvSpPr>
          <p:spPr>
            <a:xfrm>
              <a:off x="-4121100" y="2524750"/>
              <a:ext cx="165975" cy="258550"/>
            </a:xfrm>
            <a:custGeom>
              <a:avLst/>
              <a:gdLst/>
              <a:ahLst/>
              <a:cxnLst/>
              <a:rect l="l" t="t" r="r" b="b"/>
              <a:pathLst>
                <a:path w="6639" h="10342" fill="none" extrusionOk="0">
                  <a:moveTo>
                    <a:pt x="6638" y="10341"/>
                  </a:moveTo>
                  <a:lnTo>
                    <a:pt x="0" y="0"/>
                  </a:lnTo>
                </a:path>
              </a:pathLst>
            </a:custGeom>
            <a:noFill/>
            <a:ln w="108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46"/>
            <p:cNvSpPr/>
            <p:nvPr/>
          </p:nvSpPr>
          <p:spPr>
            <a:xfrm>
              <a:off x="-4168650" y="2608150"/>
              <a:ext cx="100950" cy="25"/>
            </a:xfrm>
            <a:custGeom>
              <a:avLst/>
              <a:gdLst/>
              <a:ahLst/>
              <a:cxnLst/>
              <a:rect l="l" t="t" r="r" b="b"/>
              <a:pathLst>
                <a:path w="4038" h="1" fill="none" extrusionOk="0">
                  <a:moveTo>
                    <a:pt x="1" y="0"/>
                  </a:moveTo>
                  <a:lnTo>
                    <a:pt x="4037" y="0"/>
                  </a:lnTo>
                </a:path>
              </a:pathLst>
            </a:custGeom>
            <a:noFill/>
            <a:ln w="108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46"/>
            <p:cNvSpPr/>
            <p:nvPr/>
          </p:nvSpPr>
          <p:spPr>
            <a:xfrm>
              <a:off x="-4009350" y="2625650"/>
              <a:ext cx="33375" cy="74250"/>
            </a:xfrm>
            <a:custGeom>
              <a:avLst/>
              <a:gdLst/>
              <a:ahLst/>
              <a:cxnLst/>
              <a:rect l="l" t="t" r="r" b="b"/>
              <a:pathLst>
                <a:path w="1335" h="2970" fill="none" extrusionOk="0">
                  <a:moveTo>
                    <a:pt x="1334" y="1"/>
                  </a:moveTo>
                  <a:lnTo>
                    <a:pt x="0" y="2969"/>
                  </a:lnTo>
                </a:path>
              </a:pathLst>
            </a:custGeom>
            <a:noFill/>
            <a:ln w="108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46"/>
            <p:cNvSpPr/>
            <p:nvPr/>
          </p:nvSpPr>
          <p:spPr>
            <a:xfrm>
              <a:off x="-3634925" y="2952550"/>
              <a:ext cx="1993950" cy="1419500"/>
            </a:xfrm>
            <a:custGeom>
              <a:avLst/>
              <a:gdLst/>
              <a:ahLst/>
              <a:cxnLst/>
              <a:rect l="l" t="t" r="r" b="b"/>
              <a:pathLst>
                <a:path w="79758" h="56780" extrusionOk="0">
                  <a:moveTo>
                    <a:pt x="14444" y="1"/>
                  </a:moveTo>
                  <a:cubicBezTo>
                    <a:pt x="11609" y="3303"/>
                    <a:pt x="4504" y="11542"/>
                    <a:pt x="1" y="16980"/>
                  </a:cubicBezTo>
                  <a:cubicBezTo>
                    <a:pt x="2035" y="21183"/>
                    <a:pt x="5504" y="26320"/>
                    <a:pt x="10942" y="32657"/>
                  </a:cubicBezTo>
                  <a:cubicBezTo>
                    <a:pt x="26192" y="50302"/>
                    <a:pt x="41857" y="56779"/>
                    <a:pt x="54468" y="56779"/>
                  </a:cubicBezTo>
                  <a:cubicBezTo>
                    <a:pt x="67152" y="56779"/>
                    <a:pt x="76747" y="50227"/>
                    <a:pt x="79724" y="41897"/>
                  </a:cubicBezTo>
                  <a:cubicBezTo>
                    <a:pt x="79724" y="41864"/>
                    <a:pt x="79724" y="41864"/>
                    <a:pt x="79757" y="41831"/>
                  </a:cubicBezTo>
                  <a:lnTo>
                    <a:pt x="51571" y="16513"/>
                  </a:lnTo>
                  <a:lnTo>
                    <a:pt x="52271" y="18647"/>
                  </a:lnTo>
                  <a:lnTo>
                    <a:pt x="144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46"/>
            <p:cNvSpPr/>
            <p:nvPr/>
          </p:nvSpPr>
          <p:spPr>
            <a:xfrm>
              <a:off x="-3634100" y="2952550"/>
              <a:ext cx="1993125" cy="1701250"/>
            </a:xfrm>
            <a:custGeom>
              <a:avLst/>
              <a:gdLst/>
              <a:ahLst/>
              <a:cxnLst/>
              <a:rect l="l" t="t" r="r" b="b"/>
              <a:pathLst>
                <a:path w="79725" h="68050" fill="none" extrusionOk="0">
                  <a:moveTo>
                    <a:pt x="52272" y="18647"/>
                  </a:moveTo>
                  <a:lnTo>
                    <a:pt x="14478" y="1"/>
                  </a:lnTo>
                  <a:cubicBezTo>
                    <a:pt x="11643" y="3303"/>
                    <a:pt x="4504" y="11542"/>
                    <a:pt x="1" y="16980"/>
                  </a:cubicBezTo>
                  <a:cubicBezTo>
                    <a:pt x="2036" y="21183"/>
                    <a:pt x="5505" y="26320"/>
                    <a:pt x="10975" y="32657"/>
                  </a:cubicBezTo>
                  <a:cubicBezTo>
                    <a:pt x="41531" y="68049"/>
                    <a:pt x="73820" y="58509"/>
                    <a:pt x="79724" y="41897"/>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46"/>
            <p:cNvSpPr/>
            <p:nvPr/>
          </p:nvSpPr>
          <p:spPr>
            <a:xfrm>
              <a:off x="-3634925" y="2952550"/>
              <a:ext cx="547075" cy="661325"/>
            </a:xfrm>
            <a:custGeom>
              <a:avLst/>
              <a:gdLst/>
              <a:ahLst/>
              <a:cxnLst/>
              <a:rect l="l" t="t" r="r" b="b"/>
              <a:pathLst>
                <a:path w="21883" h="26453" fill="none" extrusionOk="0">
                  <a:moveTo>
                    <a:pt x="5938" y="26453"/>
                  </a:moveTo>
                  <a:lnTo>
                    <a:pt x="21883" y="3670"/>
                  </a:lnTo>
                  <a:lnTo>
                    <a:pt x="14444" y="1"/>
                  </a:lnTo>
                  <a:cubicBezTo>
                    <a:pt x="11609" y="3303"/>
                    <a:pt x="4504" y="11542"/>
                    <a:pt x="1" y="16980"/>
                  </a:cubicBezTo>
                  <a:cubicBezTo>
                    <a:pt x="1335" y="19681"/>
                    <a:pt x="3236" y="22817"/>
                    <a:pt x="5938" y="26453"/>
                  </a:cubicBez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0" name="Google Shape;4420;p46"/>
          <p:cNvSpPr/>
          <p:nvPr/>
        </p:nvSpPr>
        <p:spPr>
          <a:xfrm>
            <a:off x="5484550" y="684773"/>
            <a:ext cx="236078" cy="234623"/>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1" name="Google Shape;4421;p46"/>
          <p:cNvGrpSpPr/>
          <p:nvPr/>
        </p:nvGrpSpPr>
        <p:grpSpPr>
          <a:xfrm rot="1800031">
            <a:off x="7317077" y="925549"/>
            <a:ext cx="414925" cy="496964"/>
            <a:chOff x="3134413" y="350225"/>
            <a:chExt cx="414600" cy="496575"/>
          </a:xfrm>
        </p:grpSpPr>
        <p:sp>
          <p:nvSpPr>
            <p:cNvPr id="4422" name="Google Shape;4422;p46"/>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46"/>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46"/>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46"/>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46"/>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46"/>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46"/>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46"/>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46"/>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46"/>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46"/>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46"/>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46"/>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46"/>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46"/>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46"/>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46"/>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46"/>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46"/>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46"/>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46"/>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46"/>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46"/>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46"/>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46"/>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7" name="Google Shape;4447;p46"/>
          <p:cNvSpPr/>
          <p:nvPr/>
        </p:nvSpPr>
        <p:spPr>
          <a:xfrm>
            <a:off x="7172900" y="792863"/>
            <a:ext cx="774525" cy="981025"/>
          </a:xfrm>
          <a:custGeom>
            <a:avLst/>
            <a:gdLst/>
            <a:ahLst/>
            <a:cxnLst/>
            <a:rect l="l" t="t" r="r" b="b"/>
            <a:pathLst>
              <a:path w="30981" h="39241" extrusionOk="0">
                <a:moveTo>
                  <a:pt x="15565" y="303"/>
                </a:moveTo>
                <a:cubicBezTo>
                  <a:pt x="17784" y="303"/>
                  <a:pt x="19989" y="780"/>
                  <a:pt x="22003" y="1726"/>
                </a:cubicBezTo>
                <a:cubicBezTo>
                  <a:pt x="24277" y="2797"/>
                  <a:pt x="26265" y="4440"/>
                  <a:pt x="27754" y="6476"/>
                </a:cubicBezTo>
                <a:cubicBezTo>
                  <a:pt x="29254" y="8524"/>
                  <a:pt x="30230" y="10941"/>
                  <a:pt x="30552" y="13453"/>
                </a:cubicBezTo>
                <a:cubicBezTo>
                  <a:pt x="30635" y="14108"/>
                  <a:pt x="30683" y="14751"/>
                  <a:pt x="30683" y="15406"/>
                </a:cubicBezTo>
                <a:cubicBezTo>
                  <a:pt x="30671" y="18216"/>
                  <a:pt x="29897" y="20990"/>
                  <a:pt x="28408" y="23371"/>
                </a:cubicBezTo>
                <a:cubicBezTo>
                  <a:pt x="26980" y="25669"/>
                  <a:pt x="24932" y="27574"/>
                  <a:pt x="22515" y="28824"/>
                </a:cubicBezTo>
                <a:cubicBezTo>
                  <a:pt x="21134" y="29539"/>
                  <a:pt x="19634" y="30039"/>
                  <a:pt x="18098" y="30301"/>
                </a:cubicBezTo>
                <a:cubicBezTo>
                  <a:pt x="18050" y="30313"/>
                  <a:pt x="18014" y="30360"/>
                  <a:pt x="17991" y="30408"/>
                </a:cubicBezTo>
                <a:cubicBezTo>
                  <a:pt x="17645" y="31372"/>
                  <a:pt x="17300" y="32349"/>
                  <a:pt x="16967" y="33325"/>
                </a:cubicBezTo>
                <a:cubicBezTo>
                  <a:pt x="16407" y="34873"/>
                  <a:pt x="15859" y="36420"/>
                  <a:pt x="15312" y="37980"/>
                </a:cubicBezTo>
                <a:cubicBezTo>
                  <a:pt x="15231" y="38201"/>
                  <a:pt x="15154" y="38422"/>
                  <a:pt x="15076" y="38644"/>
                </a:cubicBezTo>
                <a:lnTo>
                  <a:pt x="15076" y="38644"/>
                </a:lnTo>
                <a:cubicBezTo>
                  <a:pt x="15071" y="38629"/>
                  <a:pt x="15066" y="38614"/>
                  <a:pt x="15062" y="38599"/>
                </a:cubicBezTo>
                <a:cubicBezTo>
                  <a:pt x="14931" y="38218"/>
                  <a:pt x="14788" y="37837"/>
                  <a:pt x="14657" y="37456"/>
                </a:cubicBezTo>
                <a:cubicBezTo>
                  <a:pt x="14228" y="36266"/>
                  <a:pt x="13811" y="35075"/>
                  <a:pt x="13395" y="33884"/>
                </a:cubicBezTo>
                <a:cubicBezTo>
                  <a:pt x="13157" y="33218"/>
                  <a:pt x="12918" y="32551"/>
                  <a:pt x="12680" y="31884"/>
                </a:cubicBezTo>
                <a:cubicBezTo>
                  <a:pt x="12561" y="31551"/>
                  <a:pt x="12442" y="31217"/>
                  <a:pt x="12335" y="30896"/>
                </a:cubicBezTo>
                <a:cubicBezTo>
                  <a:pt x="12276" y="30753"/>
                  <a:pt x="12228" y="30598"/>
                  <a:pt x="12180" y="30455"/>
                </a:cubicBezTo>
                <a:cubicBezTo>
                  <a:pt x="12133" y="30336"/>
                  <a:pt x="12109" y="30134"/>
                  <a:pt x="11978" y="30074"/>
                </a:cubicBezTo>
                <a:cubicBezTo>
                  <a:pt x="11835" y="30015"/>
                  <a:pt x="11656" y="30003"/>
                  <a:pt x="11502" y="29955"/>
                </a:cubicBezTo>
                <a:cubicBezTo>
                  <a:pt x="11347" y="29908"/>
                  <a:pt x="11192" y="29860"/>
                  <a:pt x="11037" y="29813"/>
                </a:cubicBezTo>
                <a:cubicBezTo>
                  <a:pt x="10716" y="29717"/>
                  <a:pt x="10406" y="29610"/>
                  <a:pt x="10097" y="29491"/>
                </a:cubicBezTo>
                <a:cubicBezTo>
                  <a:pt x="9478" y="29253"/>
                  <a:pt x="8894" y="28967"/>
                  <a:pt x="8311" y="28658"/>
                </a:cubicBezTo>
                <a:cubicBezTo>
                  <a:pt x="6037" y="27407"/>
                  <a:pt x="4084" y="25562"/>
                  <a:pt x="2715" y="23347"/>
                </a:cubicBezTo>
                <a:cubicBezTo>
                  <a:pt x="1322" y="21085"/>
                  <a:pt x="536" y="18466"/>
                  <a:pt x="465" y="15799"/>
                </a:cubicBezTo>
                <a:cubicBezTo>
                  <a:pt x="405" y="13191"/>
                  <a:pt x="1012" y="10584"/>
                  <a:pt x="2239" y="8286"/>
                </a:cubicBezTo>
                <a:cubicBezTo>
                  <a:pt x="3417" y="6083"/>
                  <a:pt x="5144" y="4190"/>
                  <a:pt x="7227" y="2809"/>
                </a:cubicBezTo>
                <a:cubicBezTo>
                  <a:pt x="9370" y="1392"/>
                  <a:pt x="11859" y="535"/>
                  <a:pt x="14431" y="345"/>
                </a:cubicBezTo>
                <a:cubicBezTo>
                  <a:pt x="14809" y="317"/>
                  <a:pt x="15187" y="303"/>
                  <a:pt x="15565" y="303"/>
                </a:cubicBezTo>
                <a:close/>
                <a:moveTo>
                  <a:pt x="15588" y="0"/>
                </a:moveTo>
                <a:cubicBezTo>
                  <a:pt x="14733" y="0"/>
                  <a:pt x="13878" y="71"/>
                  <a:pt x="13038" y="214"/>
                </a:cubicBezTo>
                <a:cubicBezTo>
                  <a:pt x="10847" y="571"/>
                  <a:pt x="8739" y="1416"/>
                  <a:pt x="6906" y="2666"/>
                </a:cubicBezTo>
                <a:cubicBezTo>
                  <a:pt x="5108" y="3893"/>
                  <a:pt x="3584" y="5488"/>
                  <a:pt x="2441" y="7334"/>
                </a:cubicBezTo>
                <a:cubicBezTo>
                  <a:pt x="1274" y="9239"/>
                  <a:pt x="536" y="11382"/>
                  <a:pt x="274" y="13596"/>
                </a:cubicBezTo>
                <a:cubicBezTo>
                  <a:pt x="0" y="15918"/>
                  <a:pt x="262" y="18323"/>
                  <a:pt x="1036" y="20526"/>
                </a:cubicBezTo>
                <a:cubicBezTo>
                  <a:pt x="1798" y="22669"/>
                  <a:pt x="3024" y="24633"/>
                  <a:pt x="4620" y="26241"/>
                </a:cubicBezTo>
                <a:cubicBezTo>
                  <a:pt x="6215" y="27848"/>
                  <a:pt x="8168" y="29098"/>
                  <a:pt x="10287" y="29872"/>
                </a:cubicBezTo>
                <a:cubicBezTo>
                  <a:pt x="10786" y="30065"/>
                  <a:pt x="11295" y="30214"/>
                  <a:pt x="11815" y="30341"/>
                </a:cubicBezTo>
                <a:lnTo>
                  <a:pt x="11815" y="30341"/>
                </a:lnTo>
                <a:cubicBezTo>
                  <a:pt x="12782" y="33042"/>
                  <a:pt x="13737" y="35755"/>
                  <a:pt x="14692" y="38456"/>
                </a:cubicBezTo>
                <a:cubicBezTo>
                  <a:pt x="14776" y="38695"/>
                  <a:pt x="14847" y="38933"/>
                  <a:pt x="14943" y="39171"/>
                </a:cubicBezTo>
                <a:cubicBezTo>
                  <a:pt x="14967" y="39220"/>
                  <a:pt x="15012" y="39241"/>
                  <a:pt x="15058" y="39241"/>
                </a:cubicBezTo>
                <a:cubicBezTo>
                  <a:pt x="15125" y="39241"/>
                  <a:pt x="15195" y="39198"/>
                  <a:pt x="15216" y="39135"/>
                </a:cubicBezTo>
                <a:cubicBezTo>
                  <a:pt x="15562" y="38159"/>
                  <a:pt x="15907" y="37182"/>
                  <a:pt x="16252" y="36218"/>
                </a:cubicBezTo>
                <a:cubicBezTo>
                  <a:pt x="16800" y="34658"/>
                  <a:pt x="17348" y="33111"/>
                  <a:pt x="17895" y="31563"/>
                </a:cubicBezTo>
                <a:cubicBezTo>
                  <a:pt x="18014" y="31227"/>
                  <a:pt x="18134" y="30901"/>
                  <a:pt x="18244" y="30575"/>
                </a:cubicBezTo>
                <a:lnTo>
                  <a:pt x="18244" y="30575"/>
                </a:lnTo>
                <a:cubicBezTo>
                  <a:pt x="20983" y="30092"/>
                  <a:pt x="23555" y="28870"/>
                  <a:pt x="25658" y="27050"/>
                </a:cubicBezTo>
                <a:cubicBezTo>
                  <a:pt x="27766" y="25229"/>
                  <a:pt x="29349" y="22835"/>
                  <a:pt x="30218" y="20192"/>
                </a:cubicBezTo>
                <a:cubicBezTo>
                  <a:pt x="30718" y="18656"/>
                  <a:pt x="30980" y="17025"/>
                  <a:pt x="30980" y="15406"/>
                </a:cubicBezTo>
                <a:cubicBezTo>
                  <a:pt x="30980" y="15405"/>
                  <a:pt x="30980" y="15405"/>
                  <a:pt x="30980" y="15404"/>
                </a:cubicBezTo>
                <a:lnTo>
                  <a:pt x="30980" y="15404"/>
                </a:lnTo>
                <a:cubicBezTo>
                  <a:pt x="30968" y="13143"/>
                  <a:pt x="30480" y="10893"/>
                  <a:pt x="29516" y="8846"/>
                </a:cubicBezTo>
                <a:cubicBezTo>
                  <a:pt x="28587" y="6869"/>
                  <a:pt x="27230" y="5095"/>
                  <a:pt x="25563" y="3678"/>
                </a:cubicBezTo>
                <a:cubicBezTo>
                  <a:pt x="23908" y="2262"/>
                  <a:pt x="21943" y="1202"/>
                  <a:pt x="19836" y="595"/>
                </a:cubicBezTo>
                <a:cubicBezTo>
                  <a:pt x="18456" y="199"/>
                  <a:pt x="17021" y="0"/>
                  <a:pt x="15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1C2F2C90-F7B2-E008-DBBA-2C2336DABB26}"/>
              </a:ext>
            </a:extLst>
          </p:cNvPr>
          <p:cNvSpPr txBox="1"/>
          <p:nvPr/>
        </p:nvSpPr>
        <p:spPr>
          <a:xfrm>
            <a:off x="948461" y="1030665"/>
            <a:ext cx="6665925" cy="111068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3200" b="0" i="0" u="none" strike="noStrike" kern="0" cap="none" spc="0" normalizeH="0" baseline="0" noProof="0">
                <a:ln>
                  <a:noFill/>
                </a:ln>
                <a:solidFill>
                  <a:srgbClr val="F8F2EA">
                    <a:lumMod val="10000"/>
                  </a:srgbClr>
                </a:solidFill>
                <a:effectLst/>
                <a:uLnTx/>
                <a:uFillTx/>
                <a:latin typeface="Times New Roman" panose="02020603050405020304" pitchFamily="18" charset="0"/>
                <a:ea typeface="+mn-ea"/>
                <a:cs typeface="Times New Roman" panose="02020603050405020304" pitchFamily="18" charset="0"/>
                <a:sym typeface="Varela Round"/>
              </a:rPr>
              <a:t>1. </a:t>
            </a:r>
            <a:r>
              <a:rPr kumimoji="0" lang="en-US" sz="3200" b="0" i="0" u="none" strike="noStrike" kern="100" cap="none" spc="0" normalizeH="0" baseline="0" noProof="0">
                <a:ln>
                  <a:noFill/>
                </a:ln>
                <a:solidFill>
                  <a:srgbClr val="F8F2EA"/>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200" b="0" i="0" u="none" strike="noStrike" kern="100" cap="none" spc="0" normalizeH="0" baseline="0" noProof="0">
                <a:ln>
                  <a:noFill/>
                </a:ln>
                <a:solidFill>
                  <a:srgbClr val="F8F2EA">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Tay cô đang tác dụng lực kéo vào vật. Tay cô có chạm vào vật.</a:t>
            </a:r>
          </a:p>
        </p:txBody>
      </p:sp>
      <p:sp>
        <p:nvSpPr>
          <p:cNvPr id="5" name="TextBox 4">
            <a:extLst>
              <a:ext uri="{FF2B5EF4-FFF2-40B4-BE49-F238E27FC236}">
                <a16:creationId xmlns:a16="http://schemas.microsoft.com/office/drawing/2014/main" id="{8A0B5C69-D062-52B3-4E18-B3660DA4D9C9}"/>
              </a:ext>
            </a:extLst>
          </p:cNvPr>
          <p:cNvSpPr txBox="1"/>
          <p:nvPr/>
        </p:nvSpPr>
        <p:spPr>
          <a:xfrm>
            <a:off x="434746" y="2161688"/>
            <a:ext cx="5303049" cy="216456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3200" b="0" i="0" u="none" strike="noStrike" kern="100" cap="none" spc="0" normalizeH="0" baseline="0" noProof="0">
                <a:ln>
                  <a:noFill/>
                </a:ln>
                <a:solidFill>
                  <a:srgbClr val="F8F2EA">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2. Ngoài cách trên thì có thể dùng nam châm. Vì nam châm có thể hút sắt khi chưa cần chạm nam châm vào sắt.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6744" y="419669"/>
            <a:ext cx="8035120" cy="3416320"/>
          </a:xfrm>
          <a:prstGeom prst="rect">
            <a:avLst/>
          </a:prstGeom>
        </p:spPr>
        <p:txBody>
          <a:bodyPr wrap="square">
            <a:spAutoFit/>
          </a:bodyPr>
          <a:lstStyle/>
          <a:p>
            <a:pPr lvl="0"/>
            <a:r>
              <a:rPr lang="en-US" sz="3000">
                <a:solidFill>
                  <a:prstClr val="black"/>
                </a:solidFill>
                <a:latin typeface="Times New Roman" panose="02020603050405020304" pitchFamily="18" charset="0"/>
                <a:ea typeface="Times New Roman" panose="02020603050405020304" pitchFamily="18" charset="0"/>
              </a:rPr>
              <a:t>Ví dụ: lực không tiếp xúc:</a:t>
            </a:r>
          </a:p>
          <a:p>
            <a:pPr marL="514350" indent="-514350">
              <a:buFontTx/>
              <a:buChar char="-"/>
            </a:pPr>
            <a:r>
              <a:rPr lang="en-US" sz="3000">
                <a:solidFill>
                  <a:prstClr val="black"/>
                </a:solidFill>
                <a:latin typeface="Times New Roman" panose="02020603050405020304" pitchFamily="18" charset="0"/>
                <a:ea typeface="Times New Roman" panose="02020603050405020304" pitchFamily="18" charset="0"/>
              </a:rPr>
              <a:t>Lực nam châm hút các vật bằng sắt, thép.</a:t>
            </a:r>
          </a:p>
          <a:p>
            <a:pPr marL="514350" indent="-514350">
              <a:buFontTx/>
              <a:buChar char="-"/>
            </a:pPr>
            <a:r>
              <a:rPr lang="en-US" sz="3000">
                <a:solidFill>
                  <a:prstClr val="black"/>
                </a:solidFill>
                <a:latin typeface="Times New Roman" panose="02020603050405020304" pitchFamily="18" charset="0"/>
                <a:ea typeface="Times New Roman" panose="02020603050405020304" pitchFamily="18" charset="0"/>
              </a:rPr>
              <a:t>Lực hút của Trái Đất lên quả Táo trên cây.</a:t>
            </a:r>
          </a:p>
          <a:p>
            <a:pPr marL="514350" indent="-514350">
              <a:buFontTx/>
              <a:buChar char="-"/>
            </a:pPr>
            <a:r>
              <a:rPr lang="en-US" sz="3000">
                <a:solidFill>
                  <a:prstClr val="black"/>
                </a:solidFill>
                <a:latin typeface="Times New Roman" panose="02020603050405020304" pitchFamily="18" charset="0"/>
                <a:ea typeface="Times New Roman" panose="02020603050405020304" pitchFamily="18" charset="0"/>
              </a:rPr>
              <a:t>Lực hút, đẩy giữa hai nam châm.</a:t>
            </a:r>
          </a:p>
          <a:p>
            <a:pPr marL="514350" indent="-514350">
              <a:buFontTx/>
              <a:buChar char="-"/>
            </a:pPr>
            <a:r>
              <a:rPr lang="en-US" sz="3000">
                <a:solidFill>
                  <a:prstClr val="black"/>
                </a:solidFill>
                <a:latin typeface="Times New Roman" panose="02020603050405020304" pitchFamily="18" charset="0"/>
                <a:ea typeface="Times New Roman" panose="02020603050405020304" pitchFamily="18" charset="0"/>
              </a:rPr>
              <a:t>Lực hút giữa Trái Đất và Mặt Trăng.</a:t>
            </a:r>
          </a:p>
          <a:p>
            <a:pPr marL="514350" indent="-514350">
              <a:buFontTx/>
              <a:buChar char="-"/>
            </a:pPr>
            <a:r>
              <a:rPr lang="en-US" sz="3300">
                <a:solidFill>
                  <a:prstClr val="black"/>
                </a:solidFill>
                <a:latin typeface="Times New Roman" panose="02020603050405020304" pitchFamily="18" charset="0"/>
                <a:ea typeface="Times New Roman" panose="02020603050405020304" pitchFamily="18" charset="0"/>
              </a:rPr>
              <a:t>Lực hút giữa Mặt Trời và Trái Đất.</a:t>
            </a:r>
          </a:p>
          <a:p>
            <a:pPr lvl="0"/>
            <a:r>
              <a:rPr lang="en-US" sz="3300">
                <a:solidFill>
                  <a:prstClr val="black"/>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413981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95"/>
        <p:cNvGrpSpPr/>
        <p:nvPr/>
      </p:nvGrpSpPr>
      <p:grpSpPr>
        <a:xfrm>
          <a:off x="0" y="0"/>
          <a:ext cx="0" cy="0"/>
          <a:chOff x="0" y="0"/>
          <a:chExt cx="0" cy="0"/>
        </a:xfrm>
      </p:grpSpPr>
      <p:grpSp>
        <p:nvGrpSpPr>
          <p:cNvPr id="3898" name="Google Shape;3898;p43"/>
          <p:cNvGrpSpPr/>
          <p:nvPr/>
        </p:nvGrpSpPr>
        <p:grpSpPr>
          <a:xfrm>
            <a:off x="7682625" y="2787750"/>
            <a:ext cx="1702925" cy="2651725"/>
            <a:chOff x="7682625" y="2787750"/>
            <a:chExt cx="1702925" cy="2651725"/>
          </a:xfrm>
        </p:grpSpPr>
        <p:sp>
          <p:nvSpPr>
            <p:cNvPr id="3899" name="Google Shape;3899;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0" name="Google Shape;4010;p44"/>
          <p:cNvSpPr txBox="1">
            <a:spLocks noGrp="1"/>
          </p:cNvSpPr>
          <p:nvPr>
            <p:ph type="title"/>
          </p:nvPr>
        </p:nvSpPr>
        <p:spPr>
          <a:xfrm>
            <a:off x="319674" y="1401208"/>
            <a:ext cx="7741438" cy="929018"/>
          </a:xfrm>
          <a:prstGeom prst="rect">
            <a:avLst/>
          </a:prstGeom>
        </p:spPr>
        <p:txBody>
          <a:bodyPr spcFirstLastPara="1" wrap="square" lIns="91425" tIns="91425" rIns="91425" bIns="91425" anchor="ctr" anchorCtr="0">
            <a:noAutofit/>
          </a:bodyPr>
          <a:lstStyle/>
          <a:p>
            <a:r>
              <a:rPr lang="en-US" sz="4800" b="1">
                <a:solidFill>
                  <a:srgbClr val="FF0000"/>
                </a:solidFill>
                <a:latin typeface="Times New Roman" panose="02020603050405020304" pitchFamily="18" charset="0"/>
                <a:cs typeface="Times New Roman" panose="02020603050405020304" pitchFamily="18" charset="0"/>
              </a:rPr>
              <a:t>LUYỆN TẬP</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035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3914" y="255896"/>
            <a:ext cx="7697337" cy="530913"/>
          </a:xfrm>
          <a:prstGeom prst="rect">
            <a:avLst/>
          </a:prstGeom>
          <a:solidFill>
            <a:srgbClr val="FFC000"/>
          </a:solidFill>
        </p:spPr>
        <p:txBody>
          <a:bodyPr wrap="square" lIns="68579" tIns="34289" rIns="68579" bIns="34289" rtlCol="0">
            <a:spAutoFit/>
          </a:bodyPr>
          <a:lstStyle/>
          <a:p>
            <a:r>
              <a:rPr lang="en-US" sz="3000" b="1" err="1">
                <a:solidFill>
                  <a:srgbClr val="0070C0"/>
                </a:solidFill>
                <a:latin typeface="Times New Roman" panose="02020603050405020304" pitchFamily="18" charset="0"/>
                <a:cs typeface="Times New Roman" panose="02020603050405020304" pitchFamily="18" charset="0"/>
              </a:rPr>
              <a:t>Câu</a:t>
            </a:r>
            <a:r>
              <a:rPr lang="en-US" sz="3000" b="1">
                <a:solidFill>
                  <a:srgbClr val="0070C0"/>
                </a:solidFill>
                <a:latin typeface="Times New Roman" panose="02020603050405020304" pitchFamily="18" charset="0"/>
                <a:cs typeface="Times New Roman" panose="02020603050405020304" pitchFamily="18" charset="0"/>
              </a:rPr>
              <a:t> 1: </a:t>
            </a:r>
            <a:r>
              <a:rPr lang="en-US" sz="3000" b="1" dirty="0" err="1">
                <a:solidFill>
                  <a:srgbClr val="0070C0"/>
                </a:solidFill>
                <a:latin typeface="Times New Roman" panose="02020603050405020304" pitchFamily="18" charset="0"/>
                <a:cs typeface="Times New Roman" panose="02020603050405020304" pitchFamily="18" charset="0"/>
              </a:rPr>
              <a:t>Lực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nào</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là</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lực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không</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tiếp</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xúc</a:t>
            </a:r>
            <a:endParaRPr lang="en-US" sz="3000" b="1" dirty="0">
              <a:solidFill>
                <a:srgbClr val="0070C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603914" y="1140490"/>
            <a:ext cx="7973703" cy="884255"/>
            <a:chOff x="805219" y="1520652"/>
            <a:chExt cx="10631604" cy="1179006"/>
          </a:xfrm>
        </p:grpSpPr>
        <p:sp>
          <p:nvSpPr>
            <p:cNvPr id="6" name="Freeform 5"/>
            <p:cNvSpPr/>
            <p:nvPr/>
          </p:nvSpPr>
          <p:spPr>
            <a:xfrm>
              <a:off x="805219" y="1520652"/>
              <a:ext cx="825303" cy="1179006"/>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FF660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30"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A</a:t>
              </a:r>
            </a:p>
          </p:txBody>
        </p:sp>
        <p:sp>
          <p:nvSpPr>
            <p:cNvPr id="7" name="Freeform 6"/>
            <p:cNvSpPr/>
            <p:nvPr/>
          </p:nvSpPr>
          <p:spPr>
            <a:xfrm>
              <a:off x="1630521" y="1520654"/>
              <a:ext cx="9806302" cy="766757"/>
            </a:xfrm>
            <a:custGeom>
              <a:avLst/>
              <a:gdLst>
                <a:gd name="connsiteX0" fmla="*/ 127795 w 766756"/>
                <a:gd name="connsiteY0" fmla="*/ 0 h 9806301"/>
                <a:gd name="connsiteX1" fmla="*/ 638961 w 766756"/>
                <a:gd name="connsiteY1" fmla="*/ 0 h 9806301"/>
                <a:gd name="connsiteX2" fmla="*/ 766756 w 766756"/>
                <a:gd name="connsiteY2" fmla="*/ 127795 h 9806301"/>
                <a:gd name="connsiteX3" fmla="*/ 766756 w 766756"/>
                <a:gd name="connsiteY3" fmla="*/ 9806301 h 9806301"/>
                <a:gd name="connsiteX4" fmla="*/ 766756 w 766756"/>
                <a:gd name="connsiteY4" fmla="*/ 9806301 h 9806301"/>
                <a:gd name="connsiteX5" fmla="*/ 0 w 766756"/>
                <a:gd name="connsiteY5" fmla="*/ 9806301 h 9806301"/>
                <a:gd name="connsiteX6" fmla="*/ 0 w 766756"/>
                <a:gd name="connsiteY6" fmla="*/ 9806301 h 9806301"/>
                <a:gd name="connsiteX7" fmla="*/ 0 w 766756"/>
                <a:gd name="connsiteY7" fmla="*/ 127795 h 9806301"/>
                <a:gd name="connsiteX8" fmla="*/ 127795 w 766756"/>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756" h="9806301">
                  <a:moveTo>
                    <a:pt x="766756" y="1634418"/>
                  </a:moveTo>
                  <a:lnTo>
                    <a:pt x="766756" y="8171883"/>
                  </a:lnTo>
                  <a:cubicBezTo>
                    <a:pt x="766756" y="9074541"/>
                    <a:pt x="762282" y="9806295"/>
                    <a:pt x="756764" y="9806295"/>
                  </a:cubicBezTo>
                  <a:lnTo>
                    <a:pt x="0" y="9806295"/>
                  </a:lnTo>
                  <a:lnTo>
                    <a:pt x="0" y="9806295"/>
                  </a:lnTo>
                  <a:lnTo>
                    <a:pt x="0" y="6"/>
                  </a:lnTo>
                  <a:lnTo>
                    <a:pt x="0" y="6"/>
                  </a:lnTo>
                  <a:lnTo>
                    <a:pt x="756764" y="6"/>
                  </a:lnTo>
                  <a:cubicBezTo>
                    <a:pt x="762282" y="6"/>
                    <a:pt x="766756" y="731760"/>
                    <a:pt x="766756" y="1634418"/>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7" tIns="44265" rIns="44265" bIns="44266" numCol="1" spcCol="1270" anchor="ctr" anchorCtr="0">
              <a:noAutofit/>
            </a:bodyPr>
            <a:lstStyle/>
            <a:p>
              <a:pPr marL="214308" lvl="1" indent="-214308" defTabSz="1133447">
                <a:lnSpc>
                  <a:spcPct val="90000"/>
                </a:lnSpc>
                <a:spcBef>
                  <a:spcPct val="0"/>
                </a:spcBef>
                <a:spcAft>
                  <a:spcPct val="15000"/>
                </a:spcAft>
                <a:buChar char="••"/>
              </a:pPr>
              <a:r>
                <a:rPr lang="en-US" sz="2625" dirty="0" err="1">
                  <a:solidFill>
                    <a:schemeClr val="tx1">
                      <a:lumMod val="10000"/>
                    </a:schemeClr>
                  </a:solidFill>
                </a:rPr>
                <a:t>Lực</a:t>
              </a:r>
              <a:r>
                <a:rPr lang="en-US" sz="2625" dirty="0">
                  <a:solidFill>
                    <a:schemeClr val="tx1">
                      <a:lumMod val="10000"/>
                    </a:schemeClr>
                  </a:solidFill>
                </a:rPr>
                <a:t> </a:t>
              </a:r>
              <a:r>
                <a:rPr lang="en-US" sz="2625" dirty="0" err="1">
                  <a:solidFill>
                    <a:schemeClr val="tx1">
                      <a:lumMod val="10000"/>
                    </a:schemeClr>
                  </a:solidFill>
                </a:rPr>
                <a:t>hút</a:t>
              </a:r>
              <a:r>
                <a:rPr lang="en-US" sz="2625" dirty="0">
                  <a:solidFill>
                    <a:schemeClr val="tx1">
                      <a:lumMod val="10000"/>
                    </a:schemeClr>
                  </a:solidFill>
                </a:rPr>
                <a:t> </a:t>
              </a:r>
              <a:r>
                <a:rPr lang="en-US" sz="2625" dirty="0" err="1">
                  <a:solidFill>
                    <a:schemeClr val="tx1">
                      <a:lumMod val="10000"/>
                    </a:schemeClr>
                  </a:solidFill>
                </a:rPr>
                <a:t>của</a:t>
              </a:r>
              <a:r>
                <a:rPr lang="en-US" sz="2625" dirty="0">
                  <a:solidFill>
                    <a:schemeClr val="tx1">
                      <a:lumMod val="10000"/>
                    </a:schemeClr>
                  </a:solidFill>
                </a:rPr>
                <a:t> </a:t>
              </a:r>
              <a:r>
                <a:rPr lang="en-US" sz="2625" dirty="0" err="1">
                  <a:solidFill>
                    <a:schemeClr val="tx1">
                      <a:lumMod val="10000"/>
                    </a:schemeClr>
                  </a:solidFill>
                </a:rPr>
                <a:t>trái</a:t>
              </a:r>
              <a:r>
                <a:rPr lang="en-US" sz="2625" dirty="0">
                  <a:solidFill>
                    <a:schemeClr val="tx1">
                      <a:lumMod val="10000"/>
                    </a:schemeClr>
                  </a:solidFill>
                </a:rPr>
                <a:t> </a:t>
              </a:r>
              <a:r>
                <a:rPr lang="en-US" sz="2625" dirty="0" err="1">
                  <a:solidFill>
                    <a:schemeClr val="tx1">
                      <a:lumMod val="10000"/>
                    </a:schemeClr>
                  </a:solidFill>
                </a:rPr>
                <a:t>đất</a:t>
              </a:r>
              <a:r>
                <a:rPr lang="en-US" sz="2625" dirty="0">
                  <a:solidFill>
                    <a:schemeClr val="tx1">
                      <a:lumMod val="10000"/>
                    </a:schemeClr>
                  </a:solidFill>
                </a:rPr>
                <a:t> </a:t>
              </a:r>
              <a:r>
                <a:rPr lang="en-US" sz="2625" dirty="0" err="1">
                  <a:solidFill>
                    <a:schemeClr val="tx1">
                      <a:lumMod val="10000"/>
                    </a:schemeClr>
                  </a:solidFill>
                </a:rPr>
                <a:t>tác</a:t>
              </a:r>
              <a:r>
                <a:rPr lang="en-US" sz="2625" dirty="0">
                  <a:solidFill>
                    <a:schemeClr val="tx1">
                      <a:lumMod val="10000"/>
                    </a:schemeClr>
                  </a:solidFill>
                </a:rPr>
                <a:t> </a:t>
              </a:r>
              <a:r>
                <a:rPr lang="en-US" sz="2625" dirty="0" err="1">
                  <a:solidFill>
                    <a:schemeClr val="tx1">
                      <a:lumMod val="10000"/>
                    </a:schemeClr>
                  </a:solidFill>
                </a:rPr>
                <a:t>dụng</a:t>
              </a:r>
              <a:r>
                <a:rPr lang="en-US" sz="2625" dirty="0">
                  <a:solidFill>
                    <a:schemeClr val="tx1">
                      <a:lumMod val="10000"/>
                    </a:schemeClr>
                  </a:solidFill>
                </a:rPr>
                <a:t> </a:t>
              </a:r>
              <a:r>
                <a:rPr lang="en-US" sz="2625" dirty="0" err="1">
                  <a:solidFill>
                    <a:schemeClr val="tx1">
                      <a:lumMod val="10000"/>
                    </a:schemeClr>
                  </a:solidFill>
                </a:rPr>
                <a:t>lên</a:t>
              </a:r>
              <a:r>
                <a:rPr lang="en-US" sz="2625" dirty="0">
                  <a:solidFill>
                    <a:schemeClr val="tx1">
                      <a:lumMod val="10000"/>
                    </a:schemeClr>
                  </a:solidFill>
                </a:rPr>
                <a:t> </a:t>
              </a:r>
              <a:r>
                <a:rPr lang="en-US" sz="2625" dirty="0" err="1">
                  <a:solidFill>
                    <a:schemeClr val="tx1">
                      <a:lumMod val="10000"/>
                    </a:schemeClr>
                  </a:solidFill>
                </a:rPr>
                <a:t>máy</a:t>
              </a:r>
              <a:r>
                <a:rPr lang="en-US" sz="2625" dirty="0">
                  <a:solidFill>
                    <a:schemeClr val="tx1">
                      <a:lumMod val="10000"/>
                    </a:schemeClr>
                  </a:solidFill>
                </a:rPr>
                <a:t> bay</a:t>
              </a:r>
            </a:p>
          </p:txBody>
        </p:sp>
      </p:grpSp>
      <p:grpSp>
        <p:nvGrpSpPr>
          <p:cNvPr id="15" name="Group 14"/>
          <p:cNvGrpSpPr/>
          <p:nvPr/>
        </p:nvGrpSpPr>
        <p:grpSpPr>
          <a:xfrm>
            <a:off x="603916" y="1914213"/>
            <a:ext cx="7973702" cy="884254"/>
            <a:chOff x="805219" y="2552282"/>
            <a:chExt cx="10631603" cy="1179005"/>
          </a:xfrm>
        </p:grpSpPr>
        <p:sp>
          <p:nvSpPr>
            <p:cNvPr id="8" name="Freeform 7"/>
            <p:cNvSpPr/>
            <p:nvPr/>
          </p:nvSpPr>
          <p:spPr>
            <a:xfrm>
              <a:off x="805219" y="2552282"/>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0070C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B</a:t>
              </a:r>
            </a:p>
          </p:txBody>
        </p:sp>
        <p:sp>
          <p:nvSpPr>
            <p:cNvPr id="9" name="Freeform 8"/>
            <p:cNvSpPr/>
            <p:nvPr/>
          </p:nvSpPr>
          <p:spPr>
            <a:xfrm>
              <a:off x="1630521" y="2552283"/>
              <a:ext cx="9806301" cy="766353"/>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0" numCol="1" spcCol="1270" anchor="ctr" anchorCtr="0">
              <a:noAutofit/>
            </a:bodyPr>
            <a:lstStyle/>
            <a:p>
              <a:pPr marL="214308" lvl="1" indent="-214308" defTabSz="1133447">
                <a:lnSpc>
                  <a:spcPct val="90000"/>
                </a:lnSpc>
                <a:spcBef>
                  <a:spcPct val="0"/>
                </a:spcBef>
                <a:spcAft>
                  <a:spcPct val="15000"/>
                </a:spcAft>
                <a:buChar char="••"/>
              </a:pPr>
              <a:r>
                <a:rPr lang="en-US" sz="2625" dirty="0" err="1">
                  <a:solidFill>
                    <a:schemeClr val="tx1">
                      <a:lumMod val="10000"/>
                    </a:schemeClr>
                  </a:solidFill>
                </a:rPr>
                <a:t>Lực</a:t>
              </a:r>
              <a:r>
                <a:rPr lang="en-US" sz="2625" dirty="0">
                  <a:solidFill>
                    <a:schemeClr val="tx1">
                      <a:lumMod val="10000"/>
                    </a:schemeClr>
                  </a:solidFill>
                </a:rPr>
                <a:t> </a:t>
              </a:r>
              <a:r>
                <a:rPr lang="en-US" sz="2625" dirty="0" err="1">
                  <a:solidFill>
                    <a:schemeClr val="tx1">
                      <a:lumMod val="10000"/>
                    </a:schemeClr>
                  </a:solidFill>
                </a:rPr>
                <a:t>đẩy</a:t>
              </a:r>
              <a:r>
                <a:rPr lang="en-US" sz="2625" dirty="0">
                  <a:solidFill>
                    <a:schemeClr val="tx1">
                      <a:lumMod val="10000"/>
                    </a:schemeClr>
                  </a:solidFill>
                </a:rPr>
                <a:t> </a:t>
              </a:r>
              <a:r>
                <a:rPr lang="en-US" sz="2625" dirty="0" err="1">
                  <a:solidFill>
                    <a:schemeClr val="tx1">
                      <a:lumMod val="10000"/>
                    </a:schemeClr>
                  </a:solidFill>
                </a:rPr>
                <a:t>của</a:t>
              </a:r>
              <a:r>
                <a:rPr lang="en-US" sz="2625" dirty="0">
                  <a:solidFill>
                    <a:schemeClr val="tx1">
                      <a:lumMod val="10000"/>
                    </a:schemeClr>
                  </a:solidFill>
                </a:rPr>
                <a:t> </a:t>
              </a:r>
              <a:r>
                <a:rPr lang="en-US" sz="2625" dirty="0" err="1">
                  <a:solidFill>
                    <a:schemeClr val="tx1">
                      <a:lumMod val="10000"/>
                    </a:schemeClr>
                  </a:solidFill>
                </a:rPr>
                <a:t>tay</a:t>
              </a:r>
              <a:r>
                <a:rPr lang="en-US" sz="2625" dirty="0">
                  <a:solidFill>
                    <a:schemeClr val="tx1">
                      <a:lumMod val="10000"/>
                    </a:schemeClr>
                  </a:solidFill>
                </a:rPr>
                <a:t> </a:t>
              </a:r>
              <a:r>
                <a:rPr lang="en-US" sz="2625" dirty="0" err="1">
                  <a:solidFill>
                    <a:schemeClr val="tx1">
                      <a:lumMod val="10000"/>
                    </a:schemeClr>
                  </a:solidFill>
                </a:rPr>
                <a:t>người</a:t>
              </a:r>
              <a:r>
                <a:rPr lang="en-US" sz="2625" dirty="0">
                  <a:solidFill>
                    <a:schemeClr val="tx1">
                      <a:lumMod val="10000"/>
                    </a:schemeClr>
                  </a:solidFill>
                </a:rPr>
                <a:t> </a:t>
              </a:r>
              <a:r>
                <a:rPr lang="en-US" sz="2625" dirty="0" err="1">
                  <a:solidFill>
                    <a:schemeClr val="tx1">
                      <a:lumMod val="10000"/>
                    </a:schemeClr>
                  </a:solidFill>
                </a:rPr>
                <a:t>lên</a:t>
              </a:r>
              <a:r>
                <a:rPr lang="en-US" sz="2625" dirty="0">
                  <a:solidFill>
                    <a:schemeClr val="tx1">
                      <a:lumMod val="10000"/>
                    </a:schemeClr>
                  </a:solidFill>
                </a:rPr>
                <a:t> </a:t>
              </a:r>
              <a:r>
                <a:rPr lang="en-US" sz="2625" dirty="0" err="1">
                  <a:solidFill>
                    <a:schemeClr val="tx1">
                      <a:lumMod val="10000"/>
                    </a:schemeClr>
                  </a:solidFill>
                </a:rPr>
                <a:t>cánh</a:t>
              </a:r>
              <a:r>
                <a:rPr lang="en-US" sz="2625" dirty="0">
                  <a:solidFill>
                    <a:schemeClr val="tx1">
                      <a:lumMod val="10000"/>
                    </a:schemeClr>
                  </a:solidFill>
                </a:rPr>
                <a:t> </a:t>
              </a:r>
              <a:r>
                <a:rPr lang="en-US" sz="2625" dirty="0" err="1">
                  <a:solidFill>
                    <a:schemeClr val="tx1">
                      <a:lumMod val="10000"/>
                    </a:schemeClr>
                  </a:solidFill>
                </a:rPr>
                <a:t>cửa</a:t>
              </a:r>
              <a:r>
                <a:rPr lang="en-US" sz="2625" dirty="0">
                  <a:solidFill>
                    <a:schemeClr val="tx1">
                      <a:lumMod val="10000"/>
                    </a:schemeClr>
                  </a:solidFill>
                </a:rPr>
                <a:t> </a:t>
              </a:r>
              <a:r>
                <a:rPr lang="en-US" sz="2625" dirty="0" err="1">
                  <a:solidFill>
                    <a:schemeClr val="tx1">
                      <a:lumMod val="10000"/>
                    </a:schemeClr>
                  </a:solidFill>
                </a:rPr>
                <a:t>sổ</a:t>
              </a:r>
              <a:r>
                <a:rPr lang="en-US" sz="2625" dirty="0">
                  <a:solidFill>
                    <a:schemeClr val="tx1">
                      <a:lumMod val="10000"/>
                    </a:schemeClr>
                  </a:solidFill>
                </a:rPr>
                <a:t> </a:t>
              </a:r>
              <a:r>
                <a:rPr lang="en-US" sz="2625" dirty="0" err="1">
                  <a:solidFill>
                    <a:schemeClr val="tx1">
                      <a:lumMod val="10000"/>
                    </a:schemeClr>
                  </a:solidFill>
                </a:rPr>
                <a:t>khi</a:t>
              </a:r>
              <a:r>
                <a:rPr lang="en-US" sz="2625" dirty="0">
                  <a:solidFill>
                    <a:schemeClr val="tx1">
                      <a:lumMod val="10000"/>
                    </a:schemeClr>
                  </a:solidFill>
                </a:rPr>
                <a:t> </a:t>
              </a:r>
              <a:r>
                <a:rPr lang="en-US" sz="2625" dirty="0" err="1">
                  <a:solidFill>
                    <a:schemeClr val="tx1">
                      <a:lumMod val="10000"/>
                    </a:schemeClr>
                  </a:solidFill>
                </a:rPr>
                <a:t>mở</a:t>
              </a:r>
              <a:endParaRPr lang="en-US" sz="2625" dirty="0">
                <a:solidFill>
                  <a:schemeClr val="tx1">
                    <a:lumMod val="10000"/>
                  </a:schemeClr>
                </a:solidFill>
              </a:endParaRPr>
            </a:p>
          </p:txBody>
        </p:sp>
      </p:grpSp>
      <p:grpSp>
        <p:nvGrpSpPr>
          <p:cNvPr id="16" name="Group 15"/>
          <p:cNvGrpSpPr/>
          <p:nvPr/>
        </p:nvGrpSpPr>
        <p:grpSpPr>
          <a:xfrm>
            <a:off x="603916" y="2687934"/>
            <a:ext cx="7973702" cy="884254"/>
            <a:chOff x="805219" y="3583910"/>
            <a:chExt cx="10631603" cy="1179005"/>
          </a:xfrm>
        </p:grpSpPr>
        <p:sp>
          <p:nvSpPr>
            <p:cNvPr id="10" name="Freeform 9"/>
            <p:cNvSpPr/>
            <p:nvPr/>
          </p:nvSpPr>
          <p:spPr>
            <a:xfrm>
              <a:off x="805219" y="3583910"/>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FF000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C</a:t>
              </a:r>
            </a:p>
          </p:txBody>
        </p:sp>
        <p:sp>
          <p:nvSpPr>
            <p:cNvPr id="11" name="Freeform 10"/>
            <p:cNvSpPr/>
            <p:nvPr/>
          </p:nvSpPr>
          <p:spPr>
            <a:xfrm>
              <a:off x="1630521" y="3583912"/>
              <a:ext cx="9806301" cy="766353"/>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0" numCol="1" spcCol="1270" anchor="ctr" anchorCtr="0">
              <a:noAutofit/>
            </a:bodyPr>
            <a:lstStyle/>
            <a:p>
              <a:pPr marL="214308" lvl="1" indent="-214308" defTabSz="1133447">
                <a:lnSpc>
                  <a:spcPct val="90000"/>
                </a:lnSpc>
                <a:spcBef>
                  <a:spcPct val="0"/>
                </a:spcBef>
                <a:spcAft>
                  <a:spcPct val="15000"/>
                </a:spcAft>
                <a:buChar char="••"/>
              </a:pPr>
              <a:r>
                <a:rPr lang="en-US" sz="2625" dirty="0" err="1">
                  <a:solidFill>
                    <a:schemeClr val="tx1">
                      <a:lumMod val="10000"/>
                    </a:schemeClr>
                  </a:solidFill>
                </a:rPr>
                <a:t>Lực</a:t>
              </a:r>
              <a:r>
                <a:rPr lang="en-US" sz="2625" dirty="0">
                  <a:solidFill>
                    <a:schemeClr val="tx1">
                      <a:lumMod val="10000"/>
                    </a:schemeClr>
                  </a:solidFill>
                </a:rPr>
                <a:t> </a:t>
              </a:r>
              <a:r>
                <a:rPr lang="en-US" sz="2625" dirty="0" err="1">
                  <a:solidFill>
                    <a:schemeClr val="tx1">
                      <a:lumMod val="10000"/>
                    </a:schemeClr>
                  </a:solidFill>
                </a:rPr>
                <a:t>của</a:t>
              </a:r>
              <a:r>
                <a:rPr lang="en-US" sz="2625" dirty="0">
                  <a:solidFill>
                    <a:schemeClr val="tx1">
                      <a:lumMod val="10000"/>
                    </a:schemeClr>
                  </a:solidFill>
                </a:rPr>
                <a:t> </a:t>
              </a:r>
              <a:r>
                <a:rPr lang="en-US" sz="2625" dirty="0" err="1">
                  <a:solidFill>
                    <a:schemeClr val="tx1">
                      <a:lumMod val="10000"/>
                    </a:schemeClr>
                  </a:solidFill>
                </a:rPr>
                <a:t>chân</a:t>
              </a:r>
              <a:r>
                <a:rPr lang="en-US" sz="2625" dirty="0">
                  <a:solidFill>
                    <a:schemeClr val="tx1">
                      <a:lumMod val="10000"/>
                    </a:schemeClr>
                  </a:solidFill>
                </a:rPr>
                <a:t> </a:t>
              </a:r>
              <a:r>
                <a:rPr lang="en-US" sz="2625" dirty="0" err="1">
                  <a:solidFill>
                    <a:schemeClr val="tx1">
                      <a:lumMod val="10000"/>
                    </a:schemeClr>
                  </a:solidFill>
                </a:rPr>
                <a:t>người</a:t>
              </a:r>
              <a:r>
                <a:rPr lang="en-US" sz="2625" dirty="0">
                  <a:solidFill>
                    <a:schemeClr val="tx1">
                      <a:lumMod val="10000"/>
                    </a:schemeClr>
                  </a:solidFill>
                </a:rPr>
                <a:t> </a:t>
              </a:r>
              <a:r>
                <a:rPr lang="en-US" sz="2625" dirty="0" err="1">
                  <a:solidFill>
                    <a:schemeClr val="tx1">
                      <a:lumMod val="10000"/>
                    </a:schemeClr>
                  </a:solidFill>
                </a:rPr>
                <a:t>tác</a:t>
              </a:r>
              <a:r>
                <a:rPr lang="en-US" sz="2625" dirty="0">
                  <a:solidFill>
                    <a:schemeClr val="tx1">
                      <a:lumMod val="10000"/>
                    </a:schemeClr>
                  </a:solidFill>
                </a:rPr>
                <a:t> </a:t>
              </a:r>
              <a:r>
                <a:rPr lang="en-US" sz="2625" dirty="0" err="1">
                  <a:solidFill>
                    <a:schemeClr val="tx1">
                      <a:lumMod val="10000"/>
                    </a:schemeClr>
                  </a:solidFill>
                </a:rPr>
                <a:t>dụng</a:t>
              </a:r>
              <a:r>
                <a:rPr lang="en-US" sz="2625" dirty="0">
                  <a:solidFill>
                    <a:schemeClr val="tx1">
                      <a:lumMod val="10000"/>
                    </a:schemeClr>
                  </a:solidFill>
                </a:rPr>
                <a:t> </a:t>
              </a:r>
              <a:r>
                <a:rPr lang="en-US" sz="2625" dirty="0" err="1">
                  <a:solidFill>
                    <a:schemeClr val="tx1">
                      <a:lumMod val="10000"/>
                    </a:schemeClr>
                  </a:solidFill>
                </a:rPr>
                <a:t>lên</a:t>
              </a:r>
              <a:r>
                <a:rPr lang="en-US" sz="2625" dirty="0">
                  <a:solidFill>
                    <a:schemeClr val="tx1">
                      <a:lumMod val="10000"/>
                    </a:schemeClr>
                  </a:solidFill>
                </a:rPr>
                <a:t> </a:t>
              </a:r>
              <a:r>
                <a:rPr lang="en-US" sz="2625" dirty="0" err="1">
                  <a:solidFill>
                    <a:schemeClr val="tx1">
                      <a:lumMod val="10000"/>
                    </a:schemeClr>
                  </a:solidFill>
                </a:rPr>
                <a:t>bậc</a:t>
              </a:r>
              <a:r>
                <a:rPr lang="en-US" sz="2625" dirty="0">
                  <a:solidFill>
                    <a:schemeClr val="tx1">
                      <a:lumMod val="10000"/>
                    </a:schemeClr>
                  </a:solidFill>
                </a:rPr>
                <a:t> thang </a:t>
              </a:r>
              <a:r>
                <a:rPr lang="en-US" sz="2625" dirty="0" err="1">
                  <a:solidFill>
                    <a:schemeClr val="tx1">
                      <a:lumMod val="10000"/>
                    </a:schemeClr>
                  </a:solidFill>
                </a:rPr>
                <a:t>khi</a:t>
              </a:r>
              <a:r>
                <a:rPr lang="en-US" sz="2625" dirty="0">
                  <a:solidFill>
                    <a:schemeClr val="tx1">
                      <a:lumMod val="10000"/>
                    </a:schemeClr>
                  </a:solidFill>
                </a:rPr>
                <a:t> </a:t>
              </a:r>
              <a:r>
                <a:rPr lang="en-US" sz="2625" dirty="0" err="1">
                  <a:solidFill>
                    <a:schemeClr val="tx1">
                      <a:lumMod val="10000"/>
                    </a:schemeClr>
                  </a:solidFill>
                </a:rPr>
                <a:t>đi</a:t>
              </a:r>
              <a:r>
                <a:rPr lang="en-US" sz="2625" dirty="0">
                  <a:solidFill>
                    <a:schemeClr val="tx1">
                      <a:lumMod val="10000"/>
                    </a:schemeClr>
                  </a:solidFill>
                </a:rPr>
                <a:t> </a:t>
              </a:r>
              <a:r>
                <a:rPr lang="en-US" sz="2625" dirty="0" err="1">
                  <a:solidFill>
                    <a:schemeClr val="tx1">
                      <a:lumMod val="10000"/>
                    </a:schemeClr>
                  </a:solidFill>
                </a:rPr>
                <a:t>bộ</a:t>
              </a:r>
              <a:endParaRPr lang="en-US" sz="2625" dirty="0">
                <a:solidFill>
                  <a:schemeClr val="tx1">
                    <a:lumMod val="10000"/>
                  </a:schemeClr>
                </a:solidFill>
              </a:endParaRPr>
            </a:p>
          </p:txBody>
        </p:sp>
      </p:grpSp>
      <p:grpSp>
        <p:nvGrpSpPr>
          <p:cNvPr id="17" name="Group 16"/>
          <p:cNvGrpSpPr/>
          <p:nvPr/>
        </p:nvGrpSpPr>
        <p:grpSpPr>
          <a:xfrm>
            <a:off x="603916" y="3461655"/>
            <a:ext cx="7973702" cy="884254"/>
            <a:chOff x="805219" y="4615539"/>
            <a:chExt cx="10631603" cy="1179005"/>
          </a:xfrm>
        </p:grpSpPr>
        <p:sp>
          <p:nvSpPr>
            <p:cNvPr id="12" name="Freeform 11"/>
            <p:cNvSpPr/>
            <p:nvPr/>
          </p:nvSpPr>
          <p:spPr>
            <a:xfrm>
              <a:off x="805219" y="4615539"/>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00B05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D</a:t>
              </a:r>
            </a:p>
          </p:txBody>
        </p:sp>
        <p:sp>
          <p:nvSpPr>
            <p:cNvPr id="13" name="Freeform 12"/>
            <p:cNvSpPr/>
            <p:nvPr/>
          </p:nvSpPr>
          <p:spPr>
            <a:xfrm>
              <a:off x="1630521" y="4615540"/>
              <a:ext cx="9806301" cy="766354"/>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1" numCol="1" spcCol="1270" anchor="ctr" anchorCtr="0">
              <a:noAutofit/>
            </a:bodyPr>
            <a:lstStyle/>
            <a:p>
              <a:pPr marL="214308" lvl="1" indent="-214308" defTabSz="1133447">
                <a:lnSpc>
                  <a:spcPct val="90000"/>
                </a:lnSpc>
                <a:spcBef>
                  <a:spcPct val="0"/>
                </a:spcBef>
                <a:spcAft>
                  <a:spcPct val="15000"/>
                </a:spcAft>
                <a:buChar char="••"/>
              </a:pPr>
              <a:r>
                <a:rPr lang="en-US" sz="2625" dirty="0" err="1">
                  <a:solidFill>
                    <a:schemeClr val="tx1">
                      <a:lumMod val="10000"/>
                    </a:schemeClr>
                  </a:solidFill>
                </a:rPr>
                <a:t>Lực</a:t>
              </a:r>
              <a:r>
                <a:rPr lang="en-US" sz="2625" dirty="0">
                  <a:solidFill>
                    <a:schemeClr val="tx1">
                      <a:lumMod val="10000"/>
                    </a:schemeClr>
                  </a:solidFill>
                </a:rPr>
                <a:t> </a:t>
              </a:r>
              <a:r>
                <a:rPr lang="en-US" sz="2625" dirty="0" err="1">
                  <a:solidFill>
                    <a:schemeClr val="tx1">
                      <a:lumMod val="10000"/>
                    </a:schemeClr>
                  </a:solidFill>
                </a:rPr>
                <a:t>của</a:t>
              </a:r>
              <a:r>
                <a:rPr lang="en-US" sz="2625" dirty="0">
                  <a:solidFill>
                    <a:schemeClr val="tx1">
                      <a:lumMod val="10000"/>
                    </a:schemeClr>
                  </a:solidFill>
                </a:rPr>
                <a:t> </a:t>
              </a:r>
              <a:r>
                <a:rPr lang="en-US" sz="2625" dirty="0" err="1">
                  <a:solidFill>
                    <a:schemeClr val="tx1">
                      <a:lumMod val="10000"/>
                    </a:schemeClr>
                  </a:solidFill>
                </a:rPr>
                <a:t>gió</a:t>
              </a:r>
              <a:r>
                <a:rPr lang="en-US" sz="2625" dirty="0">
                  <a:solidFill>
                    <a:schemeClr val="tx1">
                      <a:lumMod val="10000"/>
                    </a:schemeClr>
                  </a:solidFill>
                </a:rPr>
                <a:t> </a:t>
              </a:r>
              <a:r>
                <a:rPr lang="en-US" sz="2625" dirty="0" err="1">
                  <a:solidFill>
                    <a:schemeClr val="tx1">
                      <a:lumMod val="10000"/>
                    </a:schemeClr>
                  </a:solidFill>
                </a:rPr>
                <a:t>tác</a:t>
              </a:r>
              <a:r>
                <a:rPr lang="en-US" sz="2625" dirty="0">
                  <a:solidFill>
                    <a:schemeClr val="tx1">
                      <a:lumMod val="10000"/>
                    </a:schemeClr>
                  </a:solidFill>
                </a:rPr>
                <a:t> </a:t>
              </a:r>
              <a:r>
                <a:rPr lang="en-US" sz="2625" dirty="0" err="1">
                  <a:solidFill>
                    <a:schemeClr val="tx1">
                      <a:lumMod val="10000"/>
                    </a:schemeClr>
                  </a:solidFill>
                </a:rPr>
                <a:t>dụng</a:t>
              </a:r>
              <a:r>
                <a:rPr lang="en-US" sz="2625" dirty="0">
                  <a:solidFill>
                    <a:schemeClr val="tx1">
                      <a:lumMod val="10000"/>
                    </a:schemeClr>
                  </a:solidFill>
                </a:rPr>
                <a:t> </a:t>
              </a:r>
              <a:r>
                <a:rPr lang="en-US" sz="2625" dirty="0" err="1">
                  <a:solidFill>
                    <a:schemeClr val="tx1">
                      <a:lumMod val="10000"/>
                    </a:schemeClr>
                  </a:solidFill>
                </a:rPr>
                <a:t>lên</a:t>
              </a:r>
              <a:r>
                <a:rPr lang="en-US" sz="2625" dirty="0">
                  <a:solidFill>
                    <a:schemeClr val="tx1">
                      <a:lumMod val="10000"/>
                    </a:schemeClr>
                  </a:solidFill>
                </a:rPr>
                <a:t> </a:t>
              </a:r>
              <a:r>
                <a:rPr lang="en-US" sz="2625" dirty="0" err="1">
                  <a:solidFill>
                    <a:schemeClr val="tx1">
                      <a:lumMod val="10000"/>
                    </a:schemeClr>
                  </a:solidFill>
                </a:rPr>
                <a:t>cánh</a:t>
              </a:r>
              <a:r>
                <a:rPr lang="en-US" sz="2625" dirty="0">
                  <a:solidFill>
                    <a:schemeClr val="tx1">
                      <a:lumMod val="10000"/>
                    </a:schemeClr>
                  </a:solidFill>
                </a:rPr>
                <a:t> </a:t>
              </a:r>
              <a:r>
                <a:rPr lang="en-US" sz="2625" dirty="0" err="1">
                  <a:solidFill>
                    <a:schemeClr val="tx1">
                      <a:lumMod val="10000"/>
                    </a:schemeClr>
                  </a:solidFill>
                </a:rPr>
                <a:t>diều</a:t>
              </a:r>
              <a:endParaRPr lang="en-US" sz="2625" dirty="0">
                <a:solidFill>
                  <a:schemeClr val="tx1">
                    <a:lumMod val="10000"/>
                  </a:schemeClr>
                </a:solidFill>
              </a:endParaRPr>
            </a:p>
          </p:txBody>
        </p:sp>
      </p:grpSp>
      <p:grpSp>
        <p:nvGrpSpPr>
          <p:cNvPr id="18" name="Group 17"/>
          <p:cNvGrpSpPr/>
          <p:nvPr/>
        </p:nvGrpSpPr>
        <p:grpSpPr>
          <a:xfrm>
            <a:off x="1177493" y="4216226"/>
            <a:ext cx="5272203" cy="1047405"/>
            <a:chOff x="1392569" y="5054524"/>
            <a:chExt cx="7029604" cy="1396540"/>
          </a:xfrm>
        </p:grpSpPr>
        <p:sp>
          <p:nvSpPr>
            <p:cNvPr id="19" name="TextBox 18"/>
            <p:cNvSpPr txBox="1"/>
            <p:nvPr/>
          </p:nvSpPr>
          <p:spPr>
            <a:xfrm>
              <a:off x="1392569" y="5219957"/>
              <a:ext cx="5837875" cy="1231107"/>
            </a:xfrm>
            <a:prstGeom prst="rect">
              <a:avLst/>
            </a:prstGeom>
            <a:noFill/>
          </p:spPr>
          <p:txBody>
            <a:bodyPr wrap="square" rtlCol="0">
              <a:spAutoFit/>
            </a:bodyPr>
            <a:lstStyle/>
            <a:p>
              <a:r>
                <a:rPr lang="en-US" sz="2700" b="1" dirty="0" err="1">
                  <a:solidFill>
                    <a:srgbClr val="FF0000"/>
                  </a:solidFill>
                </a:rPr>
                <a:t>Hoan</a:t>
              </a:r>
              <a:r>
                <a:rPr lang="en-US" sz="2700" b="1" dirty="0">
                  <a:solidFill>
                    <a:srgbClr val="FF0000"/>
                  </a:solidFill>
                </a:rPr>
                <a:t> </a:t>
              </a:r>
              <a:r>
                <a:rPr lang="en-US" sz="2700" b="1" dirty="0" err="1">
                  <a:solidFill>
                    <a:srgbClr val="FF0000"/>
                  </a:solidFill>
                </a:rPr>
                <a:t>hô</a:t>
              </a:r>
              <a:r>
                <a:rPr lang="en-US" sz="2700" b="1" dirty="0">
                  <a:solidFill>
                    <a:srgbClr val="FF0000"/>
                  </a:solidFill>
                </a:rPr>
                <a:t>. </a:t>
              </a:r>
              <a:r>
                <a:rPr lang="en-US" sz="2700" b="1" dirty="0" err="1">
                  <a:solidFill>
                    <a:srgbClr val="FF0000"/>
                  </a:solidFill>
                </a:rPr>
                <a:t>Bạn</a:t>
              </a:r>
              <a:r>
                <a:rPr lang="en-US" sz="2700" b="1" dirty="0">
                  <a:solidFill>
                    <a:srgbClr val="FF0000"/>
                  </a:solidFill>
                </a:rPr>
                <a:t> </a:t>
              </a:r>
              <a:r>
                <a:rPr lang="en-US" sz="2700" b="1" dirty="0" err="1">
                  <a:solidFill>
                    <a:srgbClr val="FF0000"/>
                  </a:solidFill>
                </a:rPr>
                <a:t>trả</a:t>
              </a:r>
              <a:r>
                <a:rPr lang="en-US" sz="2700" b="1" dirty="0">
                  <a:solidFill>
                    <a:srgbClr val="FF0000"/>
                  </a:solidFill>
                </a:rPr>
                <a:t> </a:t>
              </a:r>
              <a:r>
                <a:rPr lang="en-US" sz="2700" b="1" dirty="0" err="1">
                  <a:solidFill>
                    <a:srgbClr val="FF0000"/>
                  </a:solidFill>
                </a:rPr>
                <a:t>lời</a:t>
              </a:r>
              <a:r>
                <a:rPr lang="en-US" sz="2700" b="1" dirty="0">
                  <a:solidFill>
                    <a:srgbClr val="FF0000"/>
                  </a:solidFill>
                </a:rPr>
                <a:t> </a:t>
              </a:r>
              <a:r>
                <a:rPr lang="en-US" sz="2700" b="1" dirty="0" err="1">
                  <a:solidFill>
                    <a:srgbClr val="FF0000"/>
                  </a:solidFill>
                </a:rPr>
                <a:t>đúng</a:t>
              </a:r>
              <a:r>
                <a:rPr lang="en-US" sz="2700" b="1" dirty="0">
                  <a:solidFill>
                    <a:srgbClr val="FF0000"/>
                  </a:solidFill>
                </a:rPr>
                <a:t> </a:t>
              </a:r>
              <a:r>
                <a:rPr lang="en-US" sz="2700" b="1" dirty="0" err="1">
                  <a:solidFill>
                    <a:srgbClr val="FF0000"/>
                  </a:solidFill>
                </a:rPr>
                <a:t>rồi</a:t>
              </a:r>
              <a:endParaRPr lang="en-US" sz="2700" b="1" dirty="0">
                <a:solidFill>
                  <a:srgbClr val="FF0000"/>
                </a:solidFill>
              </a:endParaRPr>
            </a:p>
          </p:txBody>
        </p:sp>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a:off x="7422265" y="5054524"/>
              <a:ext cx="999908" cy="999908"/>
            </a:xfrm>
            <a:prstGeom prst="rect">
              <a:avLst/>
            </a:prstGeom>
          </p:spPr>
        </p:pic>
      </p:grpSp>
      <p:grpSp>
        <p:nvGrpSpPr>
          <p:cNvPr id="21" name="Group 20"/>
          <p:cNvGrpSpPr/>
          <p:nvPr/>
        </p:nvGrpSpPr>
        <p:grpSpPr>
          <a:xfrm>
            <a:off x="1177493" y="4260556"/>
            <a:ext cx="4595511" cy="1035926"/>
            <a:chOff x="1569990" y="5680737"/>
            <a:chExt cx="6127348" cy="1381234"/>
          </a:xfrm>
        </p:grpSpPr>
        <p:sp>
          <p:nvSpPr>
            <p:cNvPr id="22" name="TextBox 21"/>
            <p:cNvSpPr txBox="1"/>
            <p:nvPr/>
          </p:nvSpPr>
          <p:spPr>
            <a:xfrm>
              <a:off x="1569990" y="5830864"/>
              <a:ext cx="5172004" cy="1231107"/>
            </a:xfrm>
            <a:prstGeom prst="rect">
              <a:avLst/>
            </a:prstGeom>
            <a:noFill/>
          </p:spPr>
          <p:txBody>
            <a:bodyPr wrap="square" rtlCol="0">
              <a:spAutoFit/>
            </a:bodyPr>
            <a:lstStyle/>
            <a:p>
              <a:r>
                <a:rPr lang="en-US" sz="2700" b="1" dirty="0" err="1">
                  <a:solidFill>
                    <a:srgbClr val="FF0000"/>
                  </a:solidFill>
                </a:rPr>
                <a:t>Rất</a:t>
              </a:r>
              <a:r>
                <a:rPr lang="en-US" sz="2700" b="1" dirty="0">
                  <a:solidFill>
                    <a:srgbClr val="FF0000"/>
                  </a:solidFill>
                </a:rPr>
                <a:t> </a:t>
              </a:r>
              <a:r>
                <a:rPr lang="en-US" sz="2700" b="1" dirty="0" err="1">
                  <a:solidFill>
                    <a:srgbClr val="FF0000"/>
                  </a:solidFill>
                </a:rPr>
                <a:t>tiếc</a:t>
              </a:r>
              <a:r>
                <a:rPr lang="en-US" sz="2700" b="1" dirty="0">
                  <a:solidFill>
                    <a:srgbClr val="FF0000"/>
                  </a:solidFill>
                </a:rPr>
                <a:t>. </a:t>
              </a:r>
              <a:r>
                <a:rPr lang="en-US" sz="2700" b="1" dirty="0" err="1">
                  <a:solidFill>
                    <a:srgbClr val="FF0000"/>
                  </a:solidFill>
                </a:rPr>
                <a:t>Bạn</a:t>
              </a:r>
              <a:r>
                <a:rPr lang="en-US" sz="2700" b="1" dirty="0">
                  <a:solidFill>
                    <a:srgbClr val="FF0000"/>
                  </a:solidFill>
                </a:rPr>
                <a:t> </a:t>
              </a:r>
              <a:r>
                <a:rPr lang="en-US" sz="2700" b="1" dirty="0" err="1">
                  <a:solidFill>
                    <a:srgbClr val="FF0000"/>
                  </a:solidFill>
                </a:rPr>
                <a:t>trả</a:t>
              </a:r>
              <a:r>
                <a:rPr lang="en-US" sz="2700" b="1" dirty="0">
                  <a:solidFill>
                    <a:srgbClr val="FF0000"/>
                  </a:solidFill>
                </a:rPr>
                <a:t> </a:t>
              </a:r>
              <a:r>
                <a:rPr lang="en-US" sz="2700" b="1" dirty="0" err="1">
                  <a:solidFill>
                    <a:srgbClr val="FF0000"/>
                  </a:solidFill>
                </a:rPr>
                <a:t>lời</a:t>
              </a:r>
              <a:r>
                <a:rPr lang="en-US" sz="2700" b="1" dirty="0">
                  <a:solidFill>
                    <a:srgbClr val="FF0000"/>
                  </a:solidFill>
                </a:rPr>
                <a:t> </a:t>
              </a:r>
              <a:r>
                <a:rPr lang="en-US" sz="2700" b="1" dirty="0" err="1">
                  <a:solidFill>
                    <a:srgbClr val="FF0000"/>
                  </a:solidFill>
                </a:rPr>
                <a:t>sai</a:t>
              </a:r>
              <a:r>
                <a:rPr lang="en-US" sz="2700" b="1" dirty="0">
                  <a:solidFill>
                    <a:srgbClr val="FF0000"/>
                  </a:solidFill>
                </a:rPr>
                <a:t> </a:t>
              </a:r>
              <a:r>
                <a:rPr lang="en-US" sz="2700" b="1" dirty="0" err="1">
                  <a:solidFill>
                    <a:srgbClr val="FF0000"/>
                  </a:solidFill>
                </a:rPr>
                <a:t>rồi</a:t>
              </a:r>
              <a:endParaRPr lang="en-US" sz="2700" b="1" dirty="0">
                <a:solidFill>
                  <a:srgbClr val="FF0000"/>
                </a:solidFill>
              </a:endParaRPr>
            </a:p>
          </p:txBody>
        </p:sp>
        <p:pic>
          <p:nvPicPr>
            <p:cNvPr id="23" name="Picture 22"/>
            <p:cNvPicPr>
              <a:picLocks noChangeAspect="1"/>
            </p:cNvPicPr>
            <p:nvPr/>
          </p:nvPicPr>
          <p:blipFill>
            <a:blip r:embed="rId5"/>
            <a:stretch>
              <a:fillRect/>
            </a:stretch>
          </p:blipFill>
          <p:spPr>
            <a:xfrm>
              <a:off x="6756534" y="5680737"/>
              <a:ext cx="940804" cy="940804"/>
            </a:xfrm>
            <a:prstGeom prst="rect">
              <a:avLst/>
            </a:prstGeom>
          </p:spPr>
        </p:pic>
      </p:grpSp>
      <p:grpSp>
        <p:nvGrpSpPr>
          <p:cNvPr id="24" name="Group 23"/>
          <p:cNvGrpSpPr/>
          <p:nvPr/>
        </p:nvGrpSpPr>
        <p:grpSpPr>
          <a:xfrm>
            <a:off x="0" y="-19050"/>
            <a:ext cx="9144000" cy="5162550"/>
            <a:chOff x="-11430" y="-49530"/>
            <a:chExt cx="9155430" cy="5234940"/>
          </a:xfrm>
        </p:grpSpPr>
        <p:cxnSp>
          <p:nvCxnSpPr>
            <p:cNvPr id="25" name="Straight Connector 24"/>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09164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subTnLst>
                                    <p:audio>
                                      <p:cMediaNode>
                                        <p:cTn display="0" masterRel="sameClick">
                                          <p:stCondLst>
                                            <p:cond evt="begin" delay="0">
                                              <p:tn val="11"/>
                                            </p:cond>
                                          </p:stCondLst>
                                          <p:endCondLst>
                                            <p:cond evt="onStopAudio" delay="0">
                                              <p:tgtEl>
                                                <p:sldTgt/>
                                              </p:tgtEl>
                                            </p:cond>
                                          </p:endCondLst>
                                        </p:cTn>
                                        <p:tgtEl>
                                          <p:sndTgt r:embed="rId3" name="explode.wav"/>
                                        </p:tgtEl>
                                      </p:cMediaNode>
                                    </p:audio>
                                  </p:subTnLst>
                                </p:cTn>
                              </p:par>
                            </p:childTnLst>
                          </p:cTn>
                        </p:par>
                        <p:par>
                          <p:cTn id="14" fill="hold">
                            <p:stCondLst>
                              <p:cond delay="500"/>
                            </p:stCondLst>
                            <p:childTnLst>
                              <p:par>
                                <p:cTn id="15" presetID="3" presetClass="exit" presetSubtype="10" fill="hold" nodeType="afterEffect">
                                  <p:stCondLst>
                                    <p:cond delay="0"/>
                                  </p:stCondLst>
                                  <p:childTnLst>
                                    <p:animEffect transition="out" filter="blinds(horizontal)">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subTnLst>
                                    <p:audio>
                                      <p:cMediaNode>
                                        <p:cTn display="0" masterRel="sameClick">
                                          <p:stCondLst>
                                            <p:cond evt="begin" delay="0">
                                              <p:tn val="21"/>
                                            </p:cond>
                                          </p:stCondLst>
                                          <p:endCondLst>
                                            <p:cond evt="onStopAudio" delay="0">
                                              <p:tgtEl>
                                                <p:sldTgt/>
                                              </p:tgtEl>
                                            </p:cond>
                                          </p:endCondLst>
                                        </p:cTn>
                                        <p:tgtEl>
                                          <p:sndTgt r:embed="rId3" name="explode.wav"/>
                                        </p:tgtEl>
                                      </p:cMediaNode>
                                    </p:audio>
                                  </p:subTnLst>
                                </p:cTn>
                              </p:par>
                            </p:childTnLst>
                          </p:cTn>
                        </p:par>
                        <p:par>
                          <p:cTn id="24" fill="hold">
                            <p:stCondLst>
                              <p:cond delay="500"/>
                            </p:stCondLst>
                            <p:childTnLst>
                              <p:par>
                                <p:cTn id="25" presetID="3" presetClass="exit" presetSubtype="10" fill="hold" nodeType="after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subTnLst>
                                    <p:audio>
                                      <p:cMediaNode>
                                        <p:cTn display="0" masterRel="sameClick">
                                          <p:stCondLst>
                                            <p:cond evt="begin" delay="0">
                                              <p:tn val="31"/>
                                            </p:cond>
                                          </p:stCondLst>
                                          <p:endCondLst>
                                            <p:cond evt="onStopAudio" delay="0">
                                              <p:tgtEl>
                                                <p:sldTgt/>
                                              </p:tgtEl>
                                            </p:cond>
                                          </p:endCondLst>
                                        </p:cTn>
                                        <p:tgtEl>
                                          <p:sndTgt r:embed="rId3" name="explode.wav"/>
                                        </p:tgtEl>
                                      </p:cMediaNode>
                                    </p:audio>
                                  </p:subTnLst>
                                </p:cTn>
                              </p:par>
                            </p:childTnLst>
                          </p:cTn>
                        </p:par>
                        <p:par>
                          <p:cTn id="34" fill="hold">
                            <p:stCondLst>
                              <p:cond delay="500"/>
                            </p:stCondLst>
                            <p:childTnLst>
                              <p:par>
                                <p:cTn id="35" presetID="3" presetClass="exit" presetSubtype="10" fill="hold" nodeType="afterEffect">
                                  <p:stCondLst>
                                    <p:cond delay="0"/>
                                  </p:stCondLst>
                                  <p:childTnLst>
                                    <p:animEffect transition="out" filter="blinds(horizontal)">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3914" y="1140490"/>
            <a:ext cx="7973703" cy="884255"/>
            <a:chOff x="805219" y="1520652"/>
            <a:chExt cx="10631604" cy="1179006"/>
          </a:xfrm>
        </p:grpSpPr>
        <p:sp>
          <p:nvSpPr>
            <p:cNvPr id="6" name="Freeform 5"/>
            <p:cNvSpPr/>
            <p:nvPr/>
          </p:nvSpPr>
          <p:spPr>
            <a:xfrm>
              <a:off x="805219" y="1520652"/>
              <a:ext cx="825303" cy="1179006"/>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FF660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30"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A</a:t>
              </a:r>
            </a:p>
          </p:txBody>
        </p:sp>
        <p:sp>
          <p:nvSpPr>
            <p:cNvPr id="7" name="Freeform 6"/>
            <p:cNvSpPr/>
            <p:nvPr/>
          </p:nvSpPr>
          <p:spPr>
            <a:xfrm>
              <a:off x="1630521" y="1520654"/>
              <a:ext cx="9806302" cy="766757"/>
            </a:xfrm>
            <a:custGeom>
              <a:avLst/>
              <a:gdLst>
                <a:gd name="connsiteX0" fmla="*/ 127795 w 766756"/>
                <a:gd name="connsiteY0" fmla="*/ 0 h 9806301"/>
                <a:gd name="connsiteX1" fmla="*/ 638961 w 766756"/>
                <a:gd name="connsiteY1" fmla="*/ 0 h 9806301"/>
                <a:gd name="connsiteX2" fmla="*/ 766756 w 766756"/>
                <a:gd name="connsiteY2" fmla="*/ 127795 h 9806301"/>
                <a:gd name="connsiteX3" fmla="*/ 766756 w 766756"/>
                <a:gd name="connsiteY3" fmla="*/ 9806301 h 9806301"/>
                <a:gd name="connsiteX4" fmla="*/ 766756 w 766756"/>
                <a:gd name="connsiteY4" fmla="*/ 9806301 h 9806301"/>
                <a:gd name="connsiteX5" fmla="*/ 0 w 766756"/>
                <a:gd name="connsiteY5" fmla="*/ 9806301 h 9806301"/>
                <a:gd name="connsiteX6" fmla="*/ 0 w 766756"/>
                <a:gd name="connsiteY6" fmla="*/ 9806301 h 9806301"/>
                <a:gd name="connsiteX7" fmla="*/ 0 w 766756"/>
                <a:gd name="connsiteY7" fmla="*/ 127795 h 9806301"/>
                <a:gd name="connsiteX8" fmla="*/ 127795 w 766756"/>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756" h="9806301">
                  <a:moveTo>
                    <a:pt x="766756" y="1634418"/>
                  </a:moveTo>
                  <a:lnTo>
                    <a:pt x="766756" y="8171883"/>
                  </a:lnTo>
                  <a:cubicBezTo>
                    <a:pt x="766756" y="9074541"/>
                    <a:pt x="762282" y="9806295"/>
                    <a:pt x="756764" y="9806295"/>
                  </a:cubicBezTo>
                  <a:lnTo>
                    <a:pt x="0" y="9806295"/>
                  </a:lnTo>
                  <a:lnTo>
                    <a:pt x="0" y="9806295"/>
                  </a:lnTo>
                  <a:lnTo>
                    <a:pt x="0" y="6"/>
                  </a:lnTo>
                  <a:lnTo>
                    <a:pt x="0" y="6"/>
                  </a:lnTo>
                  <a:lnTo>
                    <a:pt x="756764" y="6"/>
                  </a:lnTo>
                  <a:cubicBezTo>
                    <a:pt x="762282" y="6"/>
                    <a:pt x="766756" y="731760"/>
                    <a:pt x="766756" y="1634418"/>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7" tIns="44265" rIns="44265" bIns="44266" numCol="1" spcCol="1270" anchor="ctr" anchorCtr="0">
              <a:noAutofit/>
            </a:bodyPr>
            <a:lstStyle/>
            <a:p>
              <a:pPr lvl="1" defTabSz="1133447">
                <a:lnSpc>
                  <a:spcPct val="90000"/>
                </a:lnSpc>
                <a:spcBef>
                  <a:spcPct val="0"/>
                </a:spcBef>
                <a:spcAft>
                  <a:spcPct val="15000"/>
                </a:spcAft>
              </a:pPr>
              <a:r>
                <a:rPr lang="en-US" sz="2625" dirty="0" err="1">
                  <a:solidFill>
                    <a:schemeClr val="tx1">
                      <a:lumMod val="10000"/>
                    </a:schemeClr>
                  </a:solidFill>
                </a:rPr>
                <a:t>Vận</a:t>
              </a:r>
              <a:r>
                <a:rPr lang="en-US" sz="2625" dirty="0">
                  <a:solidFill>
                    <a:schemeClr val="tx1">
                      <a:lumMod val="10000"/>
                    </a:schemeClr>
                  </a:solidFill>
                </a:rPr>
                <a:t> </a:t>
              </a:r>
              <a:r>
                <a:rPr lang="en-US" sz="2625" dirty="0" err="1">
                  <a:solidFill>
                    <a:schemeClr val="tx1">
                      <a:lumMod val="10000"/>
                    </a:schemeClr>
                  </a:solidFill>
                </a:rPr>
                <a:t>động</a:t>
              </a:r>
              <a:r>
                <a:rPr lang="en-US" sz="2625" dirty="0">
                  <a:solidFill>
                    <a:schemeClr val="tx1">
                      <a:lumMod val="10000"/>
                    </a:schemeClr>
                  </a:solidFill>
                </a:rPr>
                <a:t> </a:t>
              </a:r>
              <a:r>
                <a:rPr lang="en-US" sz="2625" dirty="0" err="1">
                  <a:solidFill>
                    <a:schemeClr val="tx1">
                      <a:lumMod val="10000"/>
                    </a:schemeClr>
                  </a:solidFill>
                </a:rPr>
                <a:t>viên</a:t>
              </a:r>
              <a:r>
                <a:rPr lang="en-US" sz="2625" dirty="0">
                  <a:solidFill>
                    <a:schemeClr val="tx1">
                      <a:lumMod val="10000"/>
                    </a:schemeClr>
                  </a:solidFill>
                </a:rPr>
                <a:t> </a:t>
              </a:r>
              <a:r>
                <a:rPr lang="en-US" sz="2625" err="1">
                  <a:solidFill>
                    <a:schemeClr val="tx1">
                      <a:lumMod val="10000"/>
                    </a:schemeClr>
                  </a:solidFill>
                </a:rPr>
                <a:t>nâng</a:t>
              </a:r>
              <a:r>
                <a:rPr lang="en-US" sz="2625">
                  <a:solidFill>
                    <a:schemeClr val="tx1">
                      <a:lumMod val="10000"/>
                    </a:schemeClr>
                  </a:solidFill>
                </a:rPr>
                <a:t> tạ.</a:t>
              </a:r>
              <a:endParaRPr lang="en-US" sz="2625" dirty="0">
                <a:solidFill>
                  <a:schemeClr val="tx1">
                    <a:lumMod val="10000"/>
                  </a:schemeClr>
                </a:solidFill>
              </a:endParaRPr>
            </a:p>
          </p:txBody>
        </p:sp>
      </p:grpSp>
      <p:grpSp>
        <p:nvGrpSpPr>
          <p:cNvPr id="15" name="Group 14"/>
          <p:cNvGrpSpPr/>
          <p:nvPr/>
        </p:nvGrpSpPr>
        <p:grpSpPr>
          <a:xfrm>
            <a:off x="603916" y="1914213"/>
            <a:ext cx="7973702" cy="884254"/>
            <a:chOff x="805219" y="2552282"/>
            <a:chExt cx="10631603" cy="1179005"/>
          </a:xfrm>
        </p:grpSpPr>
        <p:sp>
          <p:nvSpPr>
            <p:cNvPr id="8" name="Freeform 7"/>
            <p:cNvSpPr/>
            <p:nvPr/>
          </p:nvSpPr>
          <p:spPr>
            <a:xfrm>
              <a:off x="805219" y="2552282"/>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0070C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B</a:t>
              </a:r>
            </a:p>
          </p:txBody>
        </p:sp>
        <p:sp>
          <p:nvSpPr>
            <p:cNvPr id="9" name="Freeform 8"/>
            <p:cNvSpPr/>
            <p:nvPr/>
          </p:nvSpPr>
          <p:spPr>
            <a:xfrm>
              <a:off x="1630521" y="2552283"/>
              <a:ext cx="9806301" cy="766353"/>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0" numCol="1" spcCol="1270" anchor="ctr" anchorCtr="0">
              <a:noAutofit/>
            </a:bodyPr>
            <a:lstStyle/>
            <a:p>
              <a:pPr lvl="1" defTabSz="1133447">
                <a:lnSpc>
                  <a:spcPct val="90000"/>
                </a:lnSpc>
                <a:spcBef>
                  <a:spcPct val="0"/>
                </a:spcBef>
                <a:spcAft>
                  <a:spcPct val="15000"/>
                </a:spcAft>
              </a:pPr>
              <a:r>
                <a:rPr lang="en-US" sz="2625" dirty="0" err="1">
                  <a:solidFill>
                    <a:schemeClr val="tx1">
                      <a:lumMod val="10000"/>
                    </a:schemeClr>
                  </a:solidFill>
                </a:rPr>
                <a:t>Bạn</a:t>
              </a:r>
              <a:r>
                <a:rPr lang="en-US" sz="2625" dirty="0">
                  <a:solidFill>
                    <a:schemeClr val="tx1">
                      <a:lumMod val="10000"/>
                    </a:schemeClr>
                  </a:solidFill>
                </a:rPr>
                <a:t> Nam </a:t>
              </a:r>
              <a:r>
                <a:rPr lang="en-US" sz="2625" dirty="0" err="1">
                  <a:solidFill>
                    <a:schemeClr val="tx1">
                      <a:lumMod val="10000"/>
                    </a:schemeClr>
                  </a:solidFill>
                </a:rPr>
                <a:t>đóng</a:t>
              </a:r>
              <a:r>
                <a:rPr lang="en-US" sz="2625" dirty="0">
                  <a:solidFill>
                    <a:schemeClr val="tx1">
                      <a:lumMod val="10000"/>
                    </a:schemeClr>
                  </a:solidFill>
                </a:rPr>
                <a:t> </a:t>
              </a:r>
              <a:r>
                <a:rPr lang="en-US" sz="2625" dirty="0" err="1">
                  <a:solidFill>
                    <a:schemeClr val="tx1">
                      <a:lumMod val="10000"/>
                    </a:schemeClr>
                  </a:solidFill>
                </a:rPr>
                <a:t>đinh</a:t>
              </a:r>
              <a:r>
                <a:rPr lang="en-US" sz="2625" dirty="0">
                  <a:solidFill>
                    <a:schemeClr val="tx1">
                      <a:lumMod val="10000"/>
                    </a:schemeClr>
                  </a:solidFill>
                </a:rPr>
                <a:t> </a:t>
              </a:r>
              <a:r>
                <a:rPr lang="en-US" sz="2625" err="1">
                  <a:solidFill>
                    <a:schemeClr val="tx1">
                      <a:lumMod val="10000"/>
                    </a:schemeClr>
                  </a:solidFill>
                </a:rPr>
                <a:t>vào</a:t>
              </a:r>
              <a:r>
                <a:rPr lang="en-US" sz="2625">
                  <a:solidFill>
                    <a:schemeClr val="tx1">
                      <a:lumMod val="10000"/>
                    </a:schemeClr>
                  </a:solidFill>
                </a:rPr>
                <a:t> tường.</a:t>
              </a:r>
              <a:endParaRPr lang="en-US" sz="2625" dirty="0">
                <a:solidFill>
                  <a:schemeClr val="tx1">
                    <a:lumMod val="10000"/>
                  </a:schemeClr>
                </a:solidFill>
              </a:endParaRPr>
            </a:p>
          </p:txBody>
        </p:sp>
      </p:grpSp>
      <p:grpSp>
        <p:nvGrpSpPr>
          <p:cNvPr id="16" name="Group 15"/>
          <p:cNvGrpSpPr/>
          <p:nvPr/>
        </p:nvGrpSpPr>
        <p:grpSpPr>
          <a:xfrm>
            <a:off x="603916" y="2687934"/>
            <a:ext cx="7973702" cy="884254"/>
            <a:chOff x="805219" y="3583910"/>
            <a:chExt cx="10631603" cy="1179005"/>
          </a:xfrm>
        </p:grpSpPr>
        <p:sp>
          <p:nvSpPr>
            <p:cNvPr id="10" name="Freeform 9"/>
            <p:cNvSpPr/>
            <p:nvPr/>
          </p:nvSpPr>
          <p:spPr>
            <a:xfrm>
              <a:off x="805219" y="3583910"/>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FF000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C</a:t>
              </a:r>
            </a:p>
          </p:txBody>
        </p:sp>
        <p:sp>
          <p:nvSpPr>
            <p:cNvPr id="11" name="Freeform 10"/>
            <p:cNvSpPr/>
            <p:nvPr/>
          </p:nvSpPr>
          <p:spPr>
            <a:xfrm>
              <a:off x="1630521" y="3583912"/>
              <a:ext cx="9806301" cy="766353"/>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0" numCol="1" spcCol="1270" anchor="ctr" anchorCtr="0">
              <a:noAutofit/>
            </a:bodyPr>
            <a:lstStyle/>
            <a:p>
              <a:pPr lvl="1" defTabSz="1133447">
                <a:lnSpc>
                  <a:spcPct val="90000"/>
                </a:lnSpc>
                <a:spcBef>
                  <a:spcPct val="0"/>
                </a:spcBef>
                <a:spcAft>
                  <a:spcPct val="15000"/>
                </a:spcAft>
              </a:pPr>
              <a:r>
                <a:rPr lang="en-US" sz="2625" dirty="0" err="1">
                  <a:solidFill>
                    <a:schemeClr val="tx1">
                      <a:lumMod val="10000"/>
                    </a:schemeClr>
                  </a:solidFill>
                </a:rPr>
                <a:t>Người</a:t>
              </a:r>
              <a:r>
                <a:rPr lang="en-US" sz="2625" dirty="0">
                  <a:solidFill>
                    <a:schemeClr val="tx1">
                      <a:lumMod val="10000"/>
                    </a:schemeClr>
                  </a:solidFill>
                </a:rPr>
                <a:t> </a:t>
              </a:r>
              <a:r>
                <a:rPr lang="en-US" sz="2625" err="1">
                  <a:solidFill>
                    <a:schemeClr val="tx1">
                      <a:lumMod val="10000"/>
                    </a:schemeClr>
                  </a:solidFill>
                </a:rPr>
                <a:t>dọn</a:t>
              </a:r>
              <a:r>
                <a:rPr lang="en-US" sz="2625">
                  <a:solidFill>
                    <a:schemeClr val="tx1">
                      <a:lumMod val="10000"/>
                    </a:schemeClr>
                  </a:solidFill>
                </a:rPr>
                <a:t> hàng </a:t>
              </a:r>
              <a:r>
                <a:rPr lang="en-US" sz="2625" dirty="0" err="1">
                  <a:solidFill>
                    <a:schemeClr val="tx1">
                      <a:lumMod val="10000"/>
                    </a:schemeClr>
                  </a:solidFill>
                </a:rPr>
                <a:t>đẩy</a:t>
              </a:r>
              <a:r>
                <a:rPr lang="en-US" sz="2625" dirty="0">
                  <a:solidFill>
                    <a:schemeClr val="tx1">
                      <a:lumMod val="10000"/>
                    </a:schemeClr>
                  </a:solidFill>
                </a:rPr>
                <a:t> </a:t>
              </a:r>
              <a:r>
                <a:rPr lang="en-US" sz="2625" err="1">
                  <a:solidFill>
                    <a:schemeClr val="tx1">
                      <a:lumMod val="10000"/>
                    </a:schemeClr>
                  </a:solidFill>
                </a:rPr>
                <a:t>thùng</a:t>
              </a:r>
              <a:r>
                <a:rPr lang="en-US" sz="2625">
                  <a:solidFill>
                    <a:schemeClr val="tx1">
                      <a:lumMod val="10000"/>
                    </a:schemeClr>
                  </a:solidFill>
                </a:rPr>
                <a:t> hàng </a:t>
              </a:r>
              <a:r>
                <a:rPr lang="en-US" sz="2625" err="1">
                  <a:solidFill>
                    <a:schemeClr val="tx1">
                      <a:lumMod val="10000"/>
                    </a:schemeClr>
                  </a:solidFill>
                </a:rPr>
                <a:t>trên</a:t>
              </a:r>
              <a:r>
                <a:rPr lang="en-US" sz="2625">
                  <a:solidFill>
                    <a:schemeClr val="tx1">
                      <a:lumMod val="10000"/>
                    </a:schemeClr>
                  </a:solidFill>
                </a:rPr>
                <a:t> sân.</a:t>
              </a:r>
              <a:endParaRPr lang="en-US" sz="2625" dirty="0">
                <a:solidFill>
                  <a:schemeClr val="tx1">
                    <a:lumMod val="10000"/>
                  </a:schemeClr>
                </a:solidFill>
              </a:endParaRPr>
            </a:p>
          </p:txBody>
        </p:sp>
      </p:grpSp>
      <p:grpSp>
        <p:nvGrpSpPr>
          <p:cNvPr id="17" name="Group 16"/>
          <p:cNvGrpSpPr/>
          <p:nvPr/>
        </p:nvGrpSpPr>
        <p:grpSpPr>
          <a:xfrm>
            <a:off x="603916" y="3461655"/>
            <a:ext cx="7973702" cy="884254"/>
            <a:chOff x="805219" y="4615539"/>
            <a:chExt cx="10631603" cy="1179005"/>
          </a:xfrm>
        </p:grpSpPr>
        <p:sp>
          <p:nvSpPr>
            <p:cNvPr id="12" name="Freeform 11"/>
            <p:cNvSpPr/>
            <p:nvPr/>
          </p:nvSpPr>
          <p:spPr>
            <a:xfrm>
              <a:off x="805219" y="4615539"/>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00B05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D</a:t>
              </a:r>
            </a:p>
          </p:txBody>
        </p:sp>
        <p:sp>
          <p:nvSpPr>
            <p:cNvPr id="13" name="Freeform 12"/>
            <p:cNvSpPr/>
            <p:nvPr/>
          </p:nvSpPr>
          <p:spPr>
            <a:xfrm>
              <a:off x="1630521" y="4615540"/>
              <a:ext cx="9806301" cy="766354"/>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1" numCol="1" spcCol="1270" anchor="ctr" anchorCtr="0">
              <a:noAutofit/>
            </a:bodyPr>
            <a:lstStyle/>
            <a:p>
              <a:pPr lvl="1" defTabSz="1133447">
                <a:lnSpc>
                  <a:spcPct val="90000"/>
                </a:lnSpc>
                <a:spcBef>
                  <a:spcPct val="0"/>
                </a:spcBef>
                <a:spcAft>
                  <a:spcPct val="15000"/>
                </a:spcAft>
              </a:pPr>
              <a:r>
                <a:rPr lang="en-US" sz="2625">
                  <a:solidFill>
                    <a:schemeClr val="tx1">
                      <a:lumMod val="10000"/>
                    </a:schemeClr>
                  </a:solidFill>
                </a:rPr>
                <a:t>Hai nam châm đẩy nhau</a:t>
              </a:r>
              <a:r>
                <a:rPr lang="en-US" sz="2625"/>
                <a:t>.</a:t>
              </a:r>
              <a:endParaRPr lang="en-US" sz="2625" dirty="0"/>
            </a:p>
          </p:txBody>
        </p:sp>
      </p:grpSp>
      <p:grpSp>
        <p:nvGrpSpPr>
          <p:cNvPr id="18" name="Group 17"/>
          <p:cNvGrpSpPr/>
          <p:nvPr/>
        </p:nvGrpSpPr>
        <p:grpSpPr>
          <a:xfrm>
            <a:off x="1177493" y="4216226"/>
            <a:ext cx="5272203" cy="1047405"/>
            <a:chOff x="1392569" y="5054524"/>
            <a:chExt cx="7029604" cy="1396540"/>
          </a:xfrm>
        </p:grpSpPr>
        <p:sp>
          <p:nvSpPr>
            <p:cNvPr id="19" name="TextBox 18"/>
            <p:cNvSpPr txBox="1"/>
            <p:nvPr/>
          </p:nvSpPr>
          <p:spPr>
            <a:xfrm>
              <a:off x="1392569" y="5219957"/>
              <a:ext cx="5837875" cy="1231107"/>
            </a:xfrm>
            <a:prstGeom prst="rect">
              <a:avLst/>
            </a:prstGeom>
            <a:noFill/>
          </p:spPr>
          <p:txBody>
            <a:bodyPr wrap="square" rtlCol="0">
              <a:spAutoFit/>
            </a:bodyPr>
            <a:lstStyle/>
            <a:p>
              <a:r>
                <a:rPr lang="en-US" sz="2700" b="1" dirty="0" err="1">
                  <a:solidFill>
                    <a:srgbClr val="FF0000"/>
                  </a:solidFill>
                </a:rPr>
                <a:t>Hoan</a:t>
              </a:r>
              <a:r>
                <a:rPr lang="en-US" sz="2700" b="1" dirty="0">
                  <a:solidFill>
                    <a:srgbClr val="FF0000"/>
                  </a:solidFill>
                </a:rPr>
                <a:t> </a:t>
              </a:r>
              <a:r>
                <a:rPr lang="en-US" sz="2700" b="1" dirty="0" err="1">
                  <a:solidFill>
                    <a:srgbClr val="FF0000"/>
                  </a:solidFill>
                </a:rPr>
                <a:t>hô</a:t>
              </a:r>
              <a:r>
                <a:rPr lang="en-US" sz="2700" b="1" dirty="0">
                  <a:solidFill>
                    <a:srgbClr val="FF0000"/>
                  </a:solidFill>
                </a:rPr>
                <a:t>. </a:t>
              </a:r>
              <a:r>
                <a:rPr lang="en-US" sz="2700" b="1" dirty="0" err="1">
                  <a:solidFill>
                    <a:srgbClr val="FF0000"/>
                  </a:solidFill>
                </a:rPr>
                <a:t>Bạn</a:t>
              </a:r>
              <a:r>
                <a:rPr lang="en-US" sz="2700" b="1" dirty="0">
                  <a:solidFill>
                    <a:srgbClr val="FF0000"/>
                  </a:solidFill>
                </a:rPr>
                <a:t> </a:t>
              </a:r>
              <a:r>
                <a:rPr lang="en-US" sz="2700" b="1" dirty="0" err="1">
                  <a:solidFill>
                    <a:srgbClr val="FF0000"/>
                  </a:solidFill>
                </a:rPr>
                <a:t>trả</a:t>
              </a:r>
              <a:r>
                <a:rPr lang="en-US" sz="2700" b="1" dirty="0">
                  <a:solidFill>
                    <a:srgbClr val="FF0000"/>
                  </a:solidFill>
                </a:rPr>
                <a:t> </a:t>
              </a:r>
              <a:r>
                <a:rPr lang="en-US" sz="2700" b="1" dirty="0" err="1">
                  <a:solidFill>
                    <a:srgbClr val="FF0000"/>
                  </a:solidFill>
                </a:rPr>
                <a:t>lời</a:t>
              </a:r>
              <a:r>
                <a:rPr lang="en-US" sz="2700" b="1" dirty="0">
                  <a:solidFill>
                    <a:srgbClr val="FF0000"/>
                  </a:solidFill>
                </a:rPr>
                <a:t> </a:t>
              </a:r>
              <a:r>
                <a:rPr lang="en-US" sz="2700" b="1" dirty="0" err="1">
                  <a:solidFill>
                    <a:srgbClr val="FF0000"/>
                  </a:solidFill>
                </a:rPr>
                <a:t>đúng</a:t>
              </a:r>
              <a:r>
                <a:rPr lang="en-US" sz="2700" b="1" dirty="0">
                  <a:solidFill>
                    <a:srgbClr val="FF0000"/>
                  </a:solidFill>
                </a:rPr>
                <a:t> </a:t>
              </a:r>
              <a:r>
                <a:rPr lang="en-US" sz="2700" b="1" dirty="0" err="1">
                  <a:solidFill>
                    <a:srgbClr val="FF0000"/>
                  </a:solidFill>
                </a:rPr>
                <a:t>rồi</a:t>
              </a:r>
              <a:endParaRPr lang="en-US" sz="2700" b="1" dirty="0">
                <a:solidFill>
                  <a:srgbClr val="FF0000"/>
                </a:solidFill>
              </a:endParaRPr>
            </a:p>
          </p:txBody>
        </p:sp>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a:off x="7422265" y="5054524"/>
              <a:ext cx="999908" cy="999908"/>
            </a:xfrm>
            <a:prstGeom prst="rect">
              <a:avLst/>
            </a:prstGeom>
          </p:spPr>
        </p:pic>
      </p:grpSp>
      <p:grpSp>
        <p:nvGrpSpPr>
          <p:cNvPr id="21" name="Group 20"/>
          <p:cNvGrpSpPr/>
          <p:nvPr/>
        </p:nvGrpSpPr>
        <p:grpSpPr>
          <a:xfrm>
            <a:off x="1177493" y="4260556"/>
            <a:ext cx="4595511" cy="1035926"/>
            <a:chOff x="1569990" y="5680737"/>
            <a:chExt cx="6127348" cy="1381234"/>
          </a:xfrm>
        </p:grpSpPr>
        <p:sp>
          <p:nvSpPr>
            <p:cNvPr id="22" name="TextBox 21"/>
            <p:cNvSpPr txBox="1"/>
            <p:nvPr/>
          </p:nvSpPr>
          <p:spPr>
            <a:xfrm>
              <a:off x="1569990" y="5830864"/>
              <a:ext cx="5172004" cy="1231107"/>
            </a:xfrm>
            <a:prstGeom prst="rect">
              <a:avLst/>
            </a:prstGeom>
            <a:noFill/>
          </p:spPr>
          <p:txBody>
            <a:bodyPr wrap="square" rtlCol="0">
              <a:spAutoFit/>
            </a:bodyPr>
            <a:lstStyle/>
            <a:p>
              <a:r>
                <a:rPr lang="en-US" sz="2700" b="1" dirty="0" err="1">
                  <a:solidFill>
                    <a:srgbClr val="FF0000"/>
                  </a:solidFill>
                </a:rPr>
                <a:t>Rất</a:t>
              </a:r>
              <a:r>
                <a:rPr lang="en-US" sz="2700" b="1" dirty="0">
                  <a:solidFill>
                    <a:srgbClr val="FF0000"/>
                  </a:solidFill>
                </a:rPr>
                <a:t> </a:t>
              </a:r>
              <a:r>
                <a:rPr lang="en-US" sz="2700" b="1" dirty="0" err="1">
                  <a:solidFill>
                    <a:srgbClr val="FF0000"/>
                  </a:solidFill>
                </a:rPr>
                <a:t>tiếc</a:t>
              </a:r>
              <a:r>
                <a:rPr lang="en-US" sz="2700" b="1" dirty="0">
                  <a:solidFill>
                    <a:srgbClr val="FF0000"/>
                  </a:solidFill>
                </a:rPr>
                <a:t>. </a:t>
              </a:r>
              <a:r>
                <a:rPr lang="en-US" sz="2700" b="1" dirty="0" err="1">
                  <a:solidFill>
                    <a:srgbClr val="FF0000"/>
                  </a:solidFill>
                </a:rPr>
                <a:t>Bạn</a:t>
              </a:r>
              <a:r>
                <a:rPr lang="en-US" sz="2700" b="1" dirty="0">
                  <a:solidFill>
                    <a:srgbClr val="FF0000"/>
                  </a:solidFill>
                </a:rPr>
                <a:t> </a:t>
              </a:r>
              <a:r>
                <a:rPr lang="en-US" sz="2700" b="1" dirty="0" err="1">
                  <a:solidFill>
                    <a:srgbClr val="FF0000"/>
                  </a:solidFill>
                </a:rPr>
                <a:t>trả</a:t>
              </a:r>
              <a:r>
                <a:rPr lang="en-US" sz="2700" b="1" dirty="0">
                  <a:solidFill>
                    <a:srgbClr val="FF0000"/>
                  </a:solidFill>
                </a:rPr>
                <a:t> </a:t>
              </a:r>
              <a:r>
                <a:rPr lang="en-US" sz="2700" b="1" dirty="0" err="1">
                  <a:solidFill>
                    <a:srgbClr val="FF0000"/>
                  </a:solidFill>
                </a:rPr>
                <a:t>lời</a:t>
              </a:r>
              <a:r>
                <a:rPr lang="en-US" sz="2700" b="1" dirty="0">
                  <a:solidFill>
                    <a:srgbClr val="FF0000"/>
                  </a:solidFill>
                </a:rPr>
                <a:t> </a:t>
              </a:r>
              <a:r>
                <a:rPr lang="en-US" sz="2700" b="1" dirty="0" err="1">
                  <a:solidFill>
                    <a:srgbClr val="FF0000"/>
                  </a:solidFill>
                </a:rPr>
                <a:t>sai</a:t>
              </a:r>
              <a:r>
                <a:rPr lang="en-US" sz="2700" b="1" dirty="0">
                  <a:solidFill>
                    <a:srgbClr val="FF0000"/>
                  </a:solidFill>
                </a:rPr>
                <a:t> </a:t>
              </a:r>
              <a:r>
                <a:rPr lang="en-US" sz="2700" b="1" dirty="0" err="1">
                  <a:solidFill>
                    <a:srgbClr val="FF0000"/>
                  </a:solidFill>
                </a:rPr>
                <a:t>rồi</a:t>
              </a:r>
              <a:endParaRPr lang="en-US" sz="2700" b="1" dirty="0">
                <a:solidFill>
                  <a:srgbClr val="FF0000"/>
                </a:solidFill>
              </a:endParaRPr>
            </a:p>
          </p:txBody>
        </p:sp>
        <p:pic>
          <p:nvPicPr>
            <p:cNvPr id="23" name="Picture 22"/>
            <p:cNvPicPr>
              <a:picLocks noChangeAspect="1"/>
            </p:cNvPicPr>
            <p:nvPr/>
          </p:nvPicPr>
          <p:blipFill>
            <a:blip r:embed="rId5"/>
            <a:stretch>
              <a:fillRect/>
            </a:stretch>
          </p:blipFill>
          <p:spPr>
            <a:xfrm>
              <a:off x="6756534" y="5680737"/>
              <a:ext cx="940804" cy="940804"/>
            </a:xfrm>
            <a:prstGeom prst="rect">
              <a:avLst/>
            </a:prstGeom>
          </p:spPr>
        </p:pic>
      </p:grpSp>
      <p:sp>
        <p:nvSpPr>
          <p:cNvPr id="25" name="TextBox 24"/>
          <p:cNvSpPr txBox="1"/>
          <p:nvPr/>
        </p:nvSpPr>
        <p:spPr>
          <a:xfrm>
            <a:off x="378726" y="214952"/>
            <a:ext cx="8536675" cy="900244"/>
          </a:xfrm>
          <a:prstGeom prst="rect">
            <a:avLst/>
          </a:prstGeom>
          <a:solidFill>
            <a:srgbClr val="FFC000"/>
          </a:solidFill>
        </p:spPr>
        <p:txBody>
          <a:bodyPr wrap="square" lIns="68579" tIns="34289" rIns="68579" bIns="34289" rtlCol="0">
            <a:spAutoFit/>
          </a:bodyPr>
          <a:lstStyle/>
          <a:p>
            <a:pPr algn="ctr"/>
            <a:r>
              <a:rPr lang="en-US" sz="2700" b="1" err="1">
                <a:solidFill>
                  <a:srgbClr val="0070C0"/>
                </a:solidFill>
                <a:latin typeface="Times New Roman" panose="02020603050405020304" pitchFamily="18" charset="0"/>
                <a:cs typeface="Times New Roman" panose="02020603050405020304" pitchFamily="18" charset="0"/>
              </a:rPr>
              <a:t>Câu</a:t>
            </a:r>
            <a:r>
              <a:rPr lang="en-US" sz="2700" b="1">
                <a:solidFill>
                  <a:srgbClr val="0070C0"/>
                </a:solidFill>
                <a:latin typeface="Times New Roman" panose="02020603050405020304" pitchFamily="18" charset="0"/>
                <a:cs typeface="Times New Roman" panose="02020603050405020304" pitchFamily="18" charset="0"/>
              </a:rPr>
              <a:t> 2: </a:t>
            </a:r>
            <a:r>
              <a:rPr lang="en-US" sz="2700" b="1" spc="-38" dirty="0" err="1">
                <a:solidFill>
                  <a:srgbClr val="0070C0"/>
                </a:solidFill>
                <a:latin typeface="Times New Roman" panose="02020603050405020304" pitchFamily="18" charset="0"/>
                <a:cs typeface="Times New Roman" panose="02020603050405020304" pitchFamily="18" charset="0"/>
              </a:rPr>
              <a:t>Trường</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hợp</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nào</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sau</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đây</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liên</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quan</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đến</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lực</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không</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tiếp</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xúc</a:t>
            </a:r>
            <a:r>
              <a:rPr lang="en-US" sz="2700" b="1" spc="-38" dirty="0">
                <a:solidFill>
                  <a:srgbClr val="0070C0"/>
                </a:solidFill>
                <a:latin typeface="Times New Roman" panose="02020603050405020304" pitchFamily="18" charset="0"/>
                <a:cs typeface="Times New Roman" panose="02020603050405020304" pitchFamily="18" charset="0"/>
              </a:rPr>
              <a:t>.</a:t>
            </a:r>
          </a:p>
        </p:txBody>
      </p:sp>
      <p:grpSp>
        <p:nvGrpSpPr>
          <p:cNvPr id="26" name="Group 25"/>
          <p:cNvGrpSpPr/>
          <p:nvPr/>
        </p:nvGrpSpPr>
        <p:grpSpPr>
          <a:xfrm>
            <a:off x="0" y="-19050"/>
            <a:ext cx="9144000" cy="5162550"/>
            <a:chOff x="-11430" y="-49530"/>
            <a:chExt cx="9155430" cy="5234940"/>
          </a:xfrm>
        </p:grpSpPr>
        <p:cxnSp>
          <p:nvCxnSpPr>
            <p:cNvPr id="27" name="Straight Connector 26"/>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8676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explode.wav"/>
                                        </p:tgtEl>
                                      </p:cMediaNode>
                                    </p:audio>
                                  </p:subTnLst>
                                </p:cTn>
                              </p:par>
                            </p:childTnLst>
                          </p:cTn>
                        </p:par>
                        <p:par>
                          <p:cTn id="16" fill="hold">
                            <p:stCondLst>
                              <p:cond delay="500"/>
                            </p:stCondLst>
                            <p:childTnLst>
                              <p:par>
                                <p:cTn id="17" presetID="3" presetClass="exit" presetSubtype="10" fill="hold" nodeType="afterEffect">
                                  <p:stCondLst>
                                    <p:cond delay="2000"/>
                                  </p:stCondLst>
                                  <p:childTnLst>
                                    <p:animEffect transition="out" filter="blinds(horizontal)">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explode.wav"/>
                                        </p:tgtEl>
                                      </p:cMediaNode>
                                    </p:audio>
                                  </p:subTnLst>
                                </p:cTn>
                              </p:par>
                            </p:childTnLst>
                          </p:cTn>
                        </p:par>
                        <p:par>
                          <p:cTn id="27" fill="hold">
                            <p:stCondLst>
                              <p:cond delay="500"/>
                            </p:stCondLst>
                            <p:childTnLst>
                              <p:par>
                                <p:cTn id="28" presetID="3" presetClass="exit" presetSubtype="10" fill="hold" nodeType="afterEffect">
                                  <p:stCondLst>
                                    <p:cond delay="2000"/>
                                  </p:stCondLst>
                                  <p:childTnLst>
                                    <p:animEffect transition="out" filter="blinds(horizontal)">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explode.wav"/>
                                        </p:tgtEl>
                                      </p:cMediaNode>
                                    </p:audio>
                                  </p:subTnLst>
                                </p:cTn>
                              </p:par>
                            </p:childTnLst>
                          </p:cTn>
                        </p:par>
                        <p:par>
                          <p:cTn id="38" fill="hold">
                            <p:stCondLst>
                              <p:cond delay="500"/>
                            </p:stCondLst>
                            <p:childTnLst>
                              <p:par>
                                <p:cTn id="39" presetID="3" presetClass="exit" presetSubtype="10" fill="hold" nodeType="afterEffect">
                                  <p:stCondLst>
                                    <p:cond delay="2000"/>
                                  </p:stCondLst>
                                  <p:childTnLst>
                                    <p:animEffect transition="out" filter="blinds(horizontal)">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05"/>
        <p:cNvGrpSpPr/>
        <p:nvPr/>
      </p:nvGrpSpPr>
      <p:grpSpPr>
        <a:xfrm>
          <a:off x="0" y="0"/>
          <a:ext cx="0" cy="0"/>
          <a:chOff x="0" y="0"/>
          <a:chExt cx="0" cy="0"/>
        </a:xfrm>
      </p:grpSpPr>
      <p:sp>
        <p:nvSpPr>
          <p:cNvPr id="4023" name="Google Shape;4023;p44"/>
          <p:cNvSpPr/>
          <p:nvPr/>
        </p:nvSpPr>
        <p:spPr>
          <a:xfrm>
            <a:off x="2055375" y="147885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44"/>
          <p:cNvSpPr/>
          <p:nvPr/>
        </p:nvSpPr>
        <p:spPr>
          <a:xfrm>
            <a:off x="2385475" y="1596800"/>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5" name="Google Shape;4025;p44"/>
          <p:cNvGrpSpPr/>
          <p:nvPr/>
        </p:nvGrpSpPr>
        <p:grpSpPr>
          <a:xfrm>
            <a:off x="298454" y="2801912"/>
            <a:ext cx="2019572" cy="1781077"/>
            <a:chOff x="324627" y="2768356"/>
            <a:chExt cx="2019572" cy="1781077"/>
          </a:xfrm>
        </p:grpSpPr>
        <p:grpSp>
          <p:nvGrpSpPr>
            <p:cNvPr id="4026" name="Google Shape;4026;p44"/>
            <p:cNvGrpSpPr/>
            <p:nvPr/>
          </p:nvGrpSpPr>
          <p:grpSpPr>
            <a:xfrm rot="5070402">
              <a:off x="618914" y="2926791"/>
              <a:ext cx="983074" cy="731749"/>
              <a:chOff x="5220750" y="1640250"/>
              <a:chExt cx="586350" cy="436500"/>
            </a:xfrm>
          </p:grpSpPr>
          <p:sp>
            <p:nvSpPr>
              <p:cNvPr id="4027" name="Google Shape;4027;p44"/>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44"/>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44"/>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44"/>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44"/>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44"/>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44"/>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44"/>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44"/>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44"/>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44"/>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44"/>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44"/>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44"/>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44"/>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44"/>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44"/>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44"/>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44"/>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44"/>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44"/>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0" name="Google Shape;4050;p44"/>
            <p:cNvGrpSpPr/>
            <p:nvPr/>
          </p:nvGrpSpPr>
          <p:grpSpPr>
            <a:xfrm rot="5070402">
              <a:off x="1441414" y="3314428"/>
              <a:ext cx="983074" cy="731749"/>
              <a:chOff x="5220750" y="1640250"/>
              <a:chExt cx="586350" cy="436500"/>
            </a:xfrm>
          </p:grpSpPr>
          <p:sp>
            <p:nvSpPr>
              <p:cNvPr id="4051" name="Google Shape;4051;p44"/>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44"/>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44"/>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44"/>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44"/>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44"/>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44"/>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44"/>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44"/>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44"/>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44"/>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44"/>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44"/>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44"/>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44"/>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44"/>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44"/>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44"/>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44"/>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44"/>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44"/>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4" name="Google Shape;4074;p44"/>
            <p:cNvGrpSpPr/>
            <p:nvPr/>
          </p:nvGrpSpPr>
          <p:grpSpPr>
            <a:xfrm rot="5070402">
              <a:off x="1031839" y="3122191"/>
              <a:ext cx="983074" cy="731749"/>
              <a:chOff x="5220750" y="1640250"/>
              <a:chExt cx="586350" cy="436500"/>
            </a:xfrm>
          </p:grpSpPr>
          <p:sp>
            <p:nvSpPr>
              <p:cNvPr id="4075" name="Google Shape;4075;p44"/>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44"/>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44"/>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44"/>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44"/>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44"/>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44"/>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44"/>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44"/>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44"/>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44"/>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44"/>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44"/>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44"/>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44"/>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44"/>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44"/>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44"/>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44"/>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44"/>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44"/>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8" name="Google Shape;4098;p44"/>
            <p:cNvGrpSpPr/>
            <p:nvPr/>
          </p:nvGrpSpPr>
          <p:grpSpPr>
            <a:xfrm>
              <a:off x="324627" y="2977867"/>
              <a:ext cx="2017099" cy="1571566"/>
              <a:chOff x="324627" y="2977867"/>
              <a:chExt cx="2017099" cy="1571566"/>
            </a:xfrm>
          </p:grpSpPr>
          <p:sp>
            <p:nvSpPr>
              <p:cNvPr id="4099" name="Google Shape;4099;p44"/>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44"/>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44"/>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44"/>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44"/>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44"/>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44"/>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44"/>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44"/>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08" name="Google Shape;4108;p44"/>
          <p:cNvGrpSpPr/>
          <p:nvPr/>
        </p:nvGrpSpPr>
        <p:grpSpPr>
          <a:xfrm flipH="1">
            <a:off x="623382" y="956774"/>
            <a:ext cx="612873" cy="787550"/>
            <a:chOff x="1866650" y="1058200"/>
            <a:chExt cx="610675" cy="784725"/>
          </a:xfrm>
        </p:grpSpPr>
        <p:sp>
          <p:nvSpPr>
            <p:cNvPr id="4109" name="Google Shape;4109;p44"/>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44"/>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44"/>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44"/>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44"/>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44"/>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44"/>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44"/>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4"/>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44"/>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44"/>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44"/>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44"/>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44"/>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44"/>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44"/>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44"/>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44"/>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4"/>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4"/>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44"/>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44"/>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4"/>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4"/>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4"/>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4"/>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4"/>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58B84B2D-E70D-AA94-6D9E-368AD0368827}"/>
              </a:ext>
            </a:extLst>
          </p:cNvPr>
          <p:cNvSpPr txBox="1"/>
          <p:nvPr/>
        </p:nvSpPr>
        <p:spPr>
          <a:xfrm>
            <a:off x="2291854" y="375446"/>
            <a:ext cx="610679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8F2EA">
                    <a:lumMod val="25000"/>
                  </a:srgbClr>
                </a:solidFill>
                <a:effectLst/>
                <a:uLnTx/>
                <a:uFillTx/>
                <a:latin typeface="Times New Roman" panose="02020603050405020304" pitchFamily="18" charset="0"/>
                <a:ea typeface="+mn-ea"/>
                <a:cs typeface="Times New Roman" panose="02020603050405020304" pitchFamily="18" charset="0"/>
                <a:sym typeface="Arial"/>
              </a:rPr>
              <a:t>Lực kéo do tay cô tác dụng vào quả nặng gọi là lực tiếp xúc, lực do nam châm tác dụng vào </a:t>
            </a:r>
            <a:r>
              <a:rPr lang="en-US" sz="3200">
                <a:solidFill>
                  <a:srgbClr val="F8F2EA">
                    <a:lumMod val="25000"/>
                  </a:srgbClr>
                </a:solidFill>
                <a:latin typeface="Times New Roman" panose="02020603050405020304" pitchFamily="18" charset="0"/>
                <a:ea typeface="+mn-ea"/>
                <a:cs typeface="Times New Roman" panose="02020603050405020304" pitchFamily="18" charset="0"/>
              </a:rPr>
              <a:t>quả nặng</a:t>
            </a:r>
            <a:r>
              <a:rPr kumimoji="0" lang="en-US" sz="3200" b="0" i="0" u="none" strike="noStrike" kern="0" cap="none" spc="0" normalizeH="0" baseline="0" noProof="0">
                <a:ln>
                  <a:noFill/>
                </a:ln>
                <a:solidFill>
                  <a:srgbClr val="F8F2EA">
                    <a:lumMod val="25000"/>
                  </a:srgbClr>
                </a:solidFill>
                <a:effectLst/>
                <a:uLnTx/>
                <a:uFillTx/>
                <a:latin typeface="Times New Roman" panose="02020603050405020304" pitchFamily="18" charset="0"/>
                <a:ea typeface="+mn-ea"/>
                <a:cs typeface="Times New Roman" panose="02020603050405020304" pitchFamily="18" charset="0"/>
                <a:sym typeface="Arial"/>
              </a:rPr>
              <a:t> gọi là lực không tiếp xúc. Vậy lực tiếp xúc là gì? Lực không tiếp xúc là gì? Những lực nào được gọi là lực tiếp xúc hoặc lực không tiếp xúc?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42"/>
        <p:cNvGrpSpPr/>
        <p:nvPr/>
      </p:nvGrpSpPr>
      <p:grpSpPr>
        <a:xfrm>
          <a:off x="0" y="0"/>
          <a:ext cx="0" cy="0"/>
          <a:chOff x="0" y="0"/>
          <a:chExt cx="0" cy="0"/>
        </a:xfrm>
      </p:grpSpPr>
      <p:sp>
        <p:nvSpPr>
          <p:cNvPr id="3743" name="Google Shape;3743;p42"/>
          <p:cNvSpPr/>
          <p:nvPr/>
        </p:nvSpPr>
        <p:spPr>
          <a:xfrm>
            <a:off x="7237174" y="112822"/>
            <a:ext cx="1362183" cy="1399037"/>
          </a:xfrm>
          <a:custGeom>
            <a:avLst/>
            <a:gdLst/>
            <a:ahLst/>
            <a:cxnLst/>
            <a:rect l="l" t="t" r="r" b="b"/>
            <a:pathLst>
              <a:path w="13034" h="15265" extrusionOk="0">
                <a:moveTo>
                  <a:pt x="11125" y="13025"/>
                </a:moveTo>
                <a:lnTo>
                  <a:pt x="11125" y="13025"/>
                </a:lnTo>
                <a:lnTo>
                  <a:pt x="11125" y="13025"/>
                </a:lnTo>
                <a:close/>
                <a:moveTo>
                  <a:pt x="6512" y="1"/>
                </a:moveTo>
                <a:lnTo>
                  <a:pt x="5272" y="4104"/>
                </a:lnTo>
                <a:lnTo>
                  <a:pt x="1909" y="2231"/>
                </a:lnTo>
                <a:lnTo>
                  <a:pt x="3506" y="6165"/>
                </a:lnTo>
                <a:lnTo>
                  <a:pt x="0" y="7628"/>
                </a:lnTo>
                <a:lnTo>
                  <a:pt x="3506" y="9091"/>
                </a:lnTo>
                <a:lnTo>
                  <a:pt x="1909" y="13025"/>
                </a:lnTo>
                <a:lnTo>
                  <a:pt x="1909" y="13025"/>
                </a:lnTo>
                <a:lnTo>
                  <a:pt x="5272" y="11152"/>
                </a:lnTo>
                <a:lnTo>
                  <a:pt x="6512" y="15264"/>
                </a:lnTo>
                <a:lnTo>
                  <a:pt x="7761" y="11152"/>
                </a:lnTo>
                <a:lnTo>
                  <a:pt x="11125" y="13025"/>
                </a:lnTo>
                <a:lnTo>
                  <a:pt x="9528" y="9091"/>
                </a:lnTo>
                <a:lnTo>
                  <a:pt x="13034" y="7628"/>
                </a:lnTo>
                <a:lnTo>
                  <a:pt x="9528" y="6165"/>
                </a:lnTo>
                <a:lnTo>
                  <a:pt x="11125" y="2231"/>
                </a:lnTo>
                <a:lnTo>
                  <a:pt x="7761" y="4104"/>
                </a:lnTo>
                <a:lnTo>
                  <a:pt x="6512" y="1"/>
                </a:ln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2"/>
          <p:cNvSpPr txBox="1">
            <a:spLocks noGrp="1"/>
          </p:cNvSpPr>
          <p:nvPr>
            <p:ph type="ctrTitle"/>
          </p:nvPr>
        </p:nvSpPr>
        <p:spPr>
          <a:xfrm>
            <a:off x="3126672" y="1033778"/>
            <a:ext cx="4885800" cy="13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107. BÀI 27:</a:t>
            </a:r>
            <a:endParaRPr sz="36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746" name="Google Shape;3746;p42"/>
          <p:cNvSpPr txBox="1"/>
          <p:nvPr/>
        </p:nvSpPr>
        <p:spPr>
          <a:xfrm>
            <a:off x="7492266" y="532740"/>
            <a:ext cx="852000" cy="5592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endParaRPr sz="1300">
              <a:solidFill>
                <a:schemeClr val="accent1"/>
              </a:solidFill>
              <a:latin typeface="Varela Round"/>
              <a:ea typeface="Varela Round"/>
              <a:cs typeface="Varela Round"/>
              <a:sym typeface="Varela Round"/>
            </a:endParaRPr>
          </a:p>
        </p:txBody>
      </p:sp>
      <p:sp>
        <p:nvSpPr>
          <p:cNvPr id="3747" name="Google Shape;3747;p42"/>
          <p:cNvSpPr/>
          <p:nvPr/>
        </p:nvSpPr>
        <p:spPr>
          <a:xfrm>
            <a:off x="6325175" y="719588"/>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2"/>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9" name="Google Shape;3749;p42"/>
          <p:cNvGrpSpPr/>
          <p:nvPr/>
        </p:nvGrpSpPr>
        <p:grpSpPr>
          <a:xfrm rot="2053727">
            <a:off x="2675423" y="3775006"/>
            <a:ext cx="586351" cy="436501"/>
            <a:chOff x="5220750" y="1640250"/>
            <a:chExt cx="586350" cy="436500"/>
          </a:xfrm>
        </p:grpSpPr>
        <p:sp>
          <p:nvSpPr>
            <p:cNvPr id="3750" name="Google Shape;3750;p42"/>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2"/>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2"/>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2"/>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2"/>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2"/>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2"/>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2"/>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2"/>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2"/>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2"/>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2"/>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42"/>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42"/>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2"/>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2"/>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2"/>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2"/>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2"/>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2"/>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2"/>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42"/>
          <p:cNvGrpSpPr/>
          <p:nvPr/>
        </p:nvGrpSpPr>
        <p:grpSpPr>
          <a:xfrm>
            <a:off x="3543106" y="3953939"/>
            <a:ext cx="750886" cy="783930"/>
            <a:chOff x="3463228" y="4036210"/>
            <a:chExt cx="750886" cy="783930"/>
          </a:xfrm>
        </p:grpSpPr>
        <p:sp>
          <p:nvSpPr>
            <p:cNvPr id="3774" name="Google Shape;3774;p42"/>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2"/>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2"/>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2"/>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2"/>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2"/>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42"/>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2"/>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2"/>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42"/>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2"/>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2"/>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2"/>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2"/>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2"/>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2"/>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2"/>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2"/>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2"/>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2"/>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2"/>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2"/>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2"/>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2"/>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2"/>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2"/>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2"/>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42"/>
          <p:cNvGrpSpPr/>
          <p:nvPr/>
        </p:nvGrpSpPr>
        <p:grpSpPr>
          <a:xfrm>
            <a:off x="890497" y="1215365"/>
            <a:ext cx="2166312" cy="3990566"/>
            <a:chOff x="890497" y="1215365"/>
            <a:chExt cx="2166312" cy="3990566"/>
          </a:xfrm>
        </p:grpSpPr>
        <p:sp>
          <p:nvSpPr>
            <p:cNvPr id="3810" name="Google Shape;3810;p42"/>
            <p:cNvSpPr/>
            <p:nvPr/>
          </p:nvSpPr>
          <p:spPr>
            <a:xfrm>
              <a:off x="2036250" y="4850575"/>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2"/>
            <p:cNvSpPr/>
            <p:nvPr/>
          </p:nvSpPr>
          <p:spPr>
            <a:xfrm>
              <a:off x="2106300" y="4908950"/>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2"/>
            <p:cNvSpPr/>
            <p:nvPr/>
          </p:nvSpPr>
          <p:spPr>
            <a:xfrm>
              <a:off x="2628048" y="2239273"/>
              <a:ext cx="425453" cy="467978"/>
            </a:xfrm>
            <a:custGeom>
              <a:avLst/>
              <a:gdLst/>
              <a:ahLst/>
              <a:cxnLst/>
              <a:rect l="l" t="t" r="r" b="b"/>
              <a:pathLst>
                <a:path w="12606" h="13866" extrusionOk="0">
                  <a:moveTo>
                    <a:pt x="10288" y="0"/>
                  </a:moveTo>
                  <a:cubicBezTo>
                    <a:pt x="9707" y="0"/>
                    <a:pt x="9642" y="1292"/>
                    <a:pt x="9189" y="2099"/>
                  </a:cubicBezTo>
                  <a:cubicBezTo>
                    <a:pt x="9189" y="2099"/>
                    <a:pt x="9653" y="573"/>
                    <a:pt x="8859" y="475"/>
                  </a:cubicBezTo>
                  <a:cubicBezTo>
                    <a:pt x="8834" y="472"/>
                    <a:pt x="8810" y="470"/>
                    <a:pt x="8786" y="470"/>
                  </a:cubicBezTo>
                  <a:cubicBezTo>
                    <a:pt x="8038" y="470"/>
                    <a:pt x="7732" y="2065"/>
                    <a:pt x="5969" y="3535"/>
                  </a:cubicBezTo>
                  <a:cubicBezTo>
                    <a:pt x="5296" y="4093"/>
                    <a:pt x="4725" y="4295"/>
                    <a:pt x="4229" y="4295"/>
                  </a:cubicBezTo>
                  <a:cubicBezTo>
                    <a:pt x="3051" y="4295"/>
                    <a:pt x="2291" y="3164"/>
                    <a:pt x="1588" y="2982"/>
                  </a:cubicBezTo>
                  <a:cubicBezTo>
                    <a:pt x="1485" y="2954"/>
                    <a:pt x="1389" y="2940"/>
                    <a:pt x="1303" y="2940"/>
                  </a:cubicBezTo>
                  <a:cubicBezTo>
                    <a:pt x="589" y="2940"/>
                    <a:pt x="516" y="3874"/>
                    <a:pt x="1686" y="5355"/>
                  </a:cubicBezTo>
                  <a:cubicBezTo>
                    <a:pt x="2079" y="5863"/>
                    <a:pt x="2159" y="6550"/>
                    <a:pt x="1909" y="7148"/>
                  </a:cubicBezTo>
                  <a:lnTo>
                    <a:pt x="0" y="11707"/>
                  </a:lnTo>
                  <a:lnTo>
                    <a:pt x="4800" y="13865"/>
                  </a:lnTo>
                  <a:cubicBezTo>
                    <a:pt x="5041" y="13339"/>
                    <a:pt x="5282" y="12813"/>
                    <a:pt x="5523" y="12278"/>
                  </a:cubicBezTo>
                  <a:cubicBezTo>
                    <a:pt x="6076" y="11082"/>
                    <a:pt x="6647" y="9851"/>
                    <a:pt x="7619" y="8950"/>
                  </a:cubicBezTo>
                  <a:cubicBezTo>
                    <a:pt x="8868" y="7799"/>
                    <a:pt x="10688" y="7326"/>
                    <a:pt x="11758" y="5997"/>
                  </a:cubicBezTo>
                  <a:cubicBezTo>
                    <a:pt x="12160" y="5507"/>
                    <a:pt x="12436" y="4918"/>
                    <a:pt x="12561" y="4293"/>
                  </a:cubicBezTo>
                  <a:cubicBezTo>
                    <a:pt x="12588" y="4151"/>
                    <a:pt x="12606" y="4008"/>
                    <a:pt x="12561" y="3865"/>
                  </a:cubicBezTo>
                  <a:cubicBezTo>
                    <a:pt x="12517" y="3731"/>
                    <a:pt x="12401" y="3606"/>
                    <a:pt x="12258" y="3606"/>
                  </a:cubicBezTo>
                  <a:cubicBezTo>
                    <a:pt x="12251" y="3606"/>
                    <a:pt x="12244" y="3605"/>
                    <a:pt x="12237" y="3605"/>
                  </a:cubicBezTo>
                  <a:cubicBezTo>
                    <a:pt x="12138" y="3605"/>
                    <a:pt x="12047" y="3664"/>
                    <a:pt x="11963" y="3722"/>
                  </a:cubicBezTo>
                  <a:cubicBezTo>
                    <a:pt x="11803" y="3847"/>
                    <a:pt x="11669" y="3981"/>
                    <a:pt x="11535" y="4124"/>
                  </a:cubicBezTo>
                  <a:cubicBezTo>
                    <a:pt x="11535" y="4124"/>
                    <a:pt x="12543" y="2616"/>
                    <a:pt x="11892" y="1662"/>
                  </a:cubicBezTo>
                  <a:cubicBezTo>
                    <a:pt x="11705" y="1394"/>
                    <a:pt x="11544" y="1298"/>
                    <a:pt x="11409" y="1298"/>
                  </a:cubicBezTo>
                  <a:cubicBezTo>
                    <a:pt x="11067" y="1298"/>
                    <a:pt x="10893" y="1911"/>
                    <a:pt x="10893" y="1911"/>
                  </a:cubicBezTo>
                  <a:cubicBezTo>
                    <a:pt x="10893" y="1911"/>
                    <a:pt x="11187" y="288"/>
                    <a:pt x="10447" y="29"/>
                  </a:cubicBezTo>
                  <a:cubicBezTo>
                    <a:pt x="10390" y="10"/>
                    <a:pt x="10337" y="0"/>
                    <a:pt x="10288"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42"/>
            <p:cNvSpPr/>
            <p:nvPr/>
          </p:nvSpPr>
          <p:spPr>
            <a:xfrm>
              <a:off x="2623830" y="2235526"/>
              <a:ext cx="432979" cy="475436"/>
            </a:xfrm>
            <a:custGeom>
              <a:avLst/>
              <a:gdLst/>
              <a:ahLst/>
              <a:cxnLst/>
              <a:rect l="l" t="t" r="r" b="b"/>
              <a:pathLst>
                <a:path w="12829" h="14087" extrusionOk="0">
                  <a:moveTo>
                    <a:pt x="11464" y="1532"/>
                  </a:moveTo>
                  <a:cubicBezTo>
                    <a:pt x="11463" y="1533"/>
                    <a:pt x="11461" y="1534"/>
                    <a:pt x="11460" y="1536"/>
                  </a:cubicBezTo>
                  <a:lnTo>
                    <a:pt x="11460" y="1536"/>
                  </a:lnTo>
                  <a:cubicBezTo>
                    <a:pt x="11458" y="1536"/>
                    <a:pt x="11458" y="1535"/>
                    <a:pt x="11464" y="1532"/>
                  </a:cubicBezTo>
                  <a:close/>
                  <a:moveTo>
                    <a:pt x="10402" y="220"/>
                  </a:moveTo>
                  <a:cubicBezTo>
                    <a:pt x="10456" y="220"/>
                    <a:pt x="10527" y="238"/>
                    <a:pt x="10572" y="265"/>
                  </a:cubicBezTo>
                  <a:cubicBezTo>
                    <a:pt x="10697" y="318"/>
                    <a:pt x="10768" y="399"/>
                    <a:pt x="10822" y="524"/>
                  </a:cubicBezTo>
                  <a:cubicBezTo>
                    <a:pt x="10956" y="782"/>
                    <a:pt x="10973" y="1103"/>
                    <a:pt x="10964" y="1398"/>
                  </a:cubicBezTo>
                  <a:cubicBezTo>
                    <a:pt x="10964" y="1541"/>
                    <a:pt x="10956" y="1692"/>
                    <a:pt x="10938" y="1835"/>
                  </a:cubicBezTo>
                  <a:cubicBezTo>
                    <a:pt x="10938" y="1844"/>
                    <a:pt x="10938" y="1862"/>
                    <a:pt x="10929" y="1871"/>
                  </a:cubicBezTo>
                  <a:cubicBezTo>
                    <a:pt x="10929" y="1874"/>
                    <a:pt x="10929" y="1882"/>
                    <a:pt x="10929" y="1889"/>
                  </a:cubicBezTo>
                  <a:cubicBezTo>
                    <a:pt x="10929" y="1906"/>
                    <a:pt x="10929" y="1924"/>
                    <a:pt x="10920" y="1942"/>
                  </a:cubicBezTo>
                  <a:cubicBezTo>
                    <a:pt x="10920" y="1953"/>
                    <a:pt x="10920" y="1963"/>
                    <a:pt x="10918" y="1974"/>
                  </a:cubicBezTo>
                  <a:lnTo>
                    <a:pt x="10918" y="1974"/>
                  </a:lnTo>
                  <a:cubicBezTo>
                    <a:pt x="10916" y="1981"/>
                    <a:pt x="10913" y="1988"/>
                    <a:pt x="10911" y="1996"/>
                  </a:cubicBezTo>
                  <a:cubicBezTo>
                    <a:pt x="10900" y="2076"/>
                    <a:pt x="10967" y="2130"/>
                    <a:pt x="11029" y="2130"/>
                  </a:cubicBezTo>
                  <a:cubicBezTo>
                    <a:pt x="11071" y="2130"/>
                    <a:pt x="11111" y="2106"/>
                    <a:pt x="11125" y="2049"/>
                  </a:cubicBezTo>
                  <a:cubicBezTo>
                    <a:pt x="11125" y="2048"/>
                    <a:pt x="11126" y="2048"/>
                    <a:pt x="11126" y="2047"/>
                  </a:cubicBezTo>
                  <a:lnTo>
                    <a:pt x="11126" y="2047"/>
                  </a:lnTo>
                  <a:cubicBezTo>
                    <a:pt x="11128" y="2048"/>
                    <a:pt x="11131" y="2048"/>
                    <a:pt x="11134" y="2049"/>
                  </a:cubicBezTo>
                  <a:cubicBezTo>
                    <a:pt x="11136" y="2038"/>
                    <a:pt x="11137" y="2026"/>
                    <a:pt x="11139" y="2015"/>
                  </a:cubicBezTo>
                  <a:lnTo>
                    <a:pt x="11139" y="2015"/>
                  </a:lnTo>
                  <a:cubicBezTo>
                    <a:pt x="11152" y="1982"/>
                    <a:pt x="11165" y="1948"/>
                    <a:pt x="11179" y="1915"/>
                  </a:cubicBezTo>
                  <a:cubicBezTo>
                    <a:pt x="11181" y="1907"/>
                    <a:pt x="11181" y="1905"/>
                    <a:pt x="11181" y="1905"/>
                  </a:cubicBezTo>
                  <a:lnTo>
                    <a:pt x="11181" y="1905"/>
                  </a:lnTo>
                  <a:cubicBezTo>
                    <a:pt x="11180" y="1905"/>
                    <a:pt x="11176" y="1912"/>
                    <a:pt x="11176" y="1912"/>
                  </a:cubicBezTo>
                  <a:cubicBezTo>
                    <a:pt x="11176" y="1912"/>
                    <a:pt x="11177" y="1910"/>
                    <a:pt x="11179" y="1906"/>
                  </a:cubicBezTo>
                  <a:cubicBezTo>
                    <a:pt x="11187" y="1897"/>
                    <a:pt x="11187" y="1880"/>
                    <a:pt x="11196" y="1871"/>
                  </a:cubicBezTo>
                  <a:cubicBezTo>
                    <a:pt x="11205" y="1844"/>
                    <a:pt x="11223" y="1826"/>
                    <a:pt x="11232" y="1799"/>
                  </a:cubicBezTo>
                  <a:cubicBezTo>
                    <a:pt x="11259" y="1755"/>
                    <a:pt x="11286" y="1701"/>
                    <a:pt x="11321" y="1666"/>
                  </a:cubicBezTo>
                  <a:cubicBezTo>
                    <a:pt x="11324" y="1661"/>
                    <a:pt x="11323" y="1659"/>
                    <a:pt x="11322" y="1659"/>
                  </a:cubicBezTo>
                  <a:cubicBezTo>
                    <a:pt x="11320" y="1659"/>
                    <a:pt x="11315" y="1663"/>
                    <a:pt x="11315" y="1663"/>
                  </a:cubicBezTo>
                  <a:cubicBezTo>
                    <a:pt x="11315" y="1663"/>
                    <a:pt x="11316" y="1662"/>
                    <a:pt x="11321" y="1657"/>
                  </a:cubicBezTo>
                  <a:cubicBezTo>
                    <a:pt x="11321" y="1657"/>
                    <a:pt x="11330" y="1648"/>
                    <a:pt x="11330" y="1648"/>
                  </a:cubicBezTo>
                  <a:cubicBezTo>
                    <a:pt x="11339" y="1639"/>
                    <a:pt x="11348" y="1621"/>
                    <a:pt x="11357" y="1612"/>
                  </a:cubicBezTo>
                  <a:cubicBezTo>
                    <a:pt x="11366" y="1603"/>
                    <a:pt x="11375" y="1603"/>
                    <a:pt x="11384" y="1594"/>
                  </a:cubicBezTo>
                  <a:cubicBezTo>
                    <a:pt x="11391" y="1587"/>
                    <a:pt x="11412" y="1566"/>
                    <a:pt x="11407" y="1566"/>
                  </a:cubicBezTo>
                  <a:lnTo>
                    <a:pt x="11407" y="1566"/>
                  </a:lnTo>
                  <a:cubicBezTo>
                    <a:pt x="11429" y="1558"/>
                    <a:pt x="11445" y="1550"/>
                    <a:pt x="11460" y="1536"/>
                  </a:cubicBezTo>
                  <a:lnTo>
                    <a:pt x="11460" y="1536"/>
                  </a:lnTo>
                  <a:cubicBezTo>
                    <a:pt x="11460" y="1536"/>
                    <a:pt x="11460" y="1536"/>
                    <a:pt x="11460" y="1536"/>
                  </a:cubicBezTo>
                  <a:cubicBezTo>
                    <a:pt x="11464" y="1536"/>
                    <a:pt x="11476" y="1532"/>
                    <a:pt x="11464" y="1532"/>
                  </a:cubicBezTo>
                  <a:lnTo>
                    <a:pt x="11482" y="1532"/>
                  </a:lnTo>
                  <a:cubicBezTo>
                    <a:pt x="11491" y="1532"/>
                    <a:pt x="11526" y="1523"/>
                    <a:pt x="11500" y="1523"/>
                  </a:cubicBezTo>
                  <a:lnTo>
                    <a:pt x="11553" y="1523"/>
                  </a:lnTo>
                  <a:cubicBezTo>
                    <a:pt x="11589" y="1532"/>
                    <a:pt x="11607" y="1532"/>
                    <a:pt x="11634" y="1550"/>
                  </a:cubicBezTo>
                  <a:cubicBezTo>
                    <a:pt x="11696" y="1585"/>
                    <a:pt x="11758" y="1630"/>
                    <a:pt x="11803" y="1692"/>
                  </a:cubicBezTo>
                  <a:cubicBezTo>
                    <a:pt x="12312" y="2245"/>
                    <a:pt x="12124" y="3048"/>
                    <a:pt x="11839" y="3664"/>
                  </a:cubicBezTo>
                  <a:cubicBezTo>
                    <a:pt x="11758" y="3842"/>
                    <a:pt x="11669" y="4021"/>
                    <a:pt x="11562" y="4181"/>
                  </a:cubicBezTo>
                  <a:cubicBezTo>
                    <a:pt x="11509" y="4261"/>
                    <a:pt x="11585" y="4351"/>
                    <a:pt x="11660" y="4351"/>
                  </a:cubicBezTo>
                  <a:cubicBezTo>
                    <a:pt x="11685" y="4351"/>
                    <a:pt x="11711" y="4340"/>
                    <a:pt x="11732" y="4315"/>
                  </a:cubicBezTo>
                  <a:cubicBezTo>
                    <a:pt x="11738" y="4309"/>
                    <a:pt x="11744" y="4303"/>
                    <a:pt x="11749" y="4297"/>
                  </a:cubicBezTo>
                  <a:lnTo>
                    <a:pt x="11749" y="4297"/>
                  </a:lnTo>
                  <a:cubicBezTo>
                    <a:pt x="11749" y="4297"/>
                    <a:pt x="11749" y="4297"/>
                    <a:pt x="11749" y="4297"/>
                  </a:cubicBezTo>
                  <a:cubicBezTo>
                    <a:pt x="11750" y="4297"/>
                    <a:pt x="11750" y="4297"/>
                    <a:pt x="11750" y="4297"/>
                  </a:cubicBezTo>
                  <a:lnTo>
                    <a:pt x="11750" y="4297"/>
                  </a:lnTo>
                  <a:cubicBezTo>
                    <a:pt x="11832" y="4214"/>
                    <a:pt x="11908" y="4131"/>
                    <a:pt x="11999" y="4056"/>
                  </a:cubicBezTo>
                  <a:cubicBezTo>
                    <a:pt x="12088" y="3976"/>
                    <a:pt x="12187" y="3887"/>
                    <a:pt x="12294" y="3842"/>
                  </a:cubicBezTo>
                  <a:cubicBezTo>
                    <a:pt x="12320" y="3832"/>
                    <a:pt x="12345" y="3827"/>
                    <a:pt x="12369" y="3827"/>
                  </a:cubicBezTo>
                  <a:cubicBezTo>
                    <a:pt x="12428" y="3827"/>
                    <a:pt x="12481" y="3857"/>
                    <a:pt x="12526" y="3914"/>
                  </a:cubicBezTo>
                  <a:cubicBezTo>
                    <a:pt x="12597" y="3994"/>
                    <a:pt x="12606" y="4110"/>
                    <a:pt x="12597" y="4217"/>
                  </a:cubicBezTo>
                  <a:cubicBezTo>
                    <a:pt x="12579" y="4449"/>
                    <a:pt x="12508" y="4699"/>
                    <a:pt x="12427" y="4922"/>
                  </a:cubicBezTo>
                  <a:cubicBezTo>
                    <a:pt x="12347" y="5145"/>
                    <a:pt x="12249" y="5359"/>
                    <a:pt x="12124" y="5564"/>
                  </a:cubicBezTo>
                  <a:cubicBezTo>
                    <a:pt x="11678" y="6331"/>
                    <a:pt x="10982" y="6866"/>
                    <a:pt x="10233" y="7312"/>
                  </a:cubicBezTo>
                  <a:cubicBezTo>
                    <a:pt x="9501" y="7759"/>
                    <a:pt x="8725" y="8142"/>
                    <a:pt x="8047" y="8660"/>
                  </a:cubicBezTo>
                  <a:cubicBezTo>
                    <a:pt x="7307" y="9239"/>
                    <a:pt x="6754" y="9980"/>
                    <a:pt x="6299" y="10801"/>
                  </a:cubicBezTo>
                  <a:cubicBezTo>
                    <a:pt x="5817" y="11684"/>
                    <a:pt x="5424" y="12620"/>
                    <a:pt x="5005" y="13539"/>
                  </a:cubicBezTo>
                  <a:cubicBezTo>
                    <a:pt x="4957" y="13635"/>
                    <a:pt x="4914" y="13731"/>
                    <a:pt x="4873" y="13827"/>
                  </a:cubicBezTo>
                  <a:lnTo>
                    <a:pt x="4873" y="13827"/>
                  </a:lnTo>
                  <a:lnTo>
                    <a:pt x="4506" y="13664"/>
                  </a:lnTo>
                  <a:cubicBezTo>
                    <a:pt x="4122" y="13495"/>
                    <a:pt x="3738" y="13316"/>
                    <a:pt x="3355" y="13147"/>
                  </a:cubicBezTo>
                  <a:cubicBezTo>
                    <a:pt x="2891" y="12942"/>
                    <a:pt x="2436" y="12736"/>
                    <a:pt x="1972" y="12522"/>
                  </a:cubicBezTo>
                  <a:cubicBezTo>
                    <a:pt x="1571" y="12344"/>
                    <a:pt x="1169" y="12166"/>
                    <a:pt x="768" y="11987"/>
                  </a:cubicBezTo>
                  <a:cubicBezTo>
                    <a:pt x="643" y="11925"/>
                    <a:pt x="509" y="11871"/>
                    <a:pt x="375" y="11809"/>
                  </a:cubicBezTo>
                  <a:cubicBezTo>
                    <a:pt x="339" y="11793"/>
                    <a:pt x="304" y="11775"/>
                    <a:pt x="268" y="11759"/>
                  </a:cubicBezTo>
                  <a:lnTo>
                    <a:pt x="268" y="11759"/>
                  </a:lnTo>
                  <a:cubicBezTo>
                    <a:pt x="390" y="11465"/>
                    <a:pt x="513" y="11165"/>
                    <a:pt x="643" y="10872"/>
                  </a:cubicBezTo>
                  <a:cubicBezTo>
                    <a:pt x="910" y="10221"/>
                    <a:pt x="1187" y="9578"/>
                    <a:pt x="1455" y="8927"/>
                  </a:cubicBezTo>
                  <a:cubicBezTo>
                    <a:pt x="1660" y="8428"/>
                    <a:pt x="1874" y="7928"/>
                    <a:pt x="2079" y="7437"/>
                  </a:cubicBezTo>
                  <a:cubicBezTo>
                    <a:pt x="2168" y="7232"/>
                    <a:pt x="2240" y="7036"/>
                    <a:pt x="2266" y="6813"/>
                  </a:cubicBezTo>
                  <a:cubicBezTo>
                    <a:pt x="2311" y="6527"/>
                    <a:pt x="2284" y="6233"/>
                    <a:pt x="2195" y="5957"/>
                  </a:cubicBezTo>
                  <a:cubicBezTo>
                    <a:pt x="2150" y="5823"/>
                    <a:pt x="2088" y="5680"/>
                    <a:pt x="2008" y="5555"/>
                  </a:cubicBezTo>
                  <a:cubicBezTo>
                    <a:pt x="1919" y="5412"/>
                    <a:pt x="1811" y="5287"/>
                    <a:pt x="1713" y="5154"/>
                  </a:cubicBezTo>
                  <a:cubicBezTo>
                    <a:pt x="1419" y="4752"/>
                    <a:pt x="1133" y="4297"/>
                    <a:pt x="1035" y="3798"/>
                  </a:cubicBezTo>
                  <a:cubicBezTo>
                    <a:pt x="1009" y="3664"/>
                    <a:pt x="1009" y="3521"/>
                    <a:pt x="1053" y="3396"/>
                  </a:cubicBezTo>
                  <a:cubicBezTo>
                    <a:pt x="1053" y="3387"/>
                    <a:pt x="1053" y="3378"/>
                    <a:pt x="1062" y="3378"/>
                  </a:cubicBezTo>
                  <a:cubicBezTo>
                    <a:pt x="1065" y="3370"/>
                    <a:pt x="1065" y="3368"/>
                    <a:pt x="1064" y="3368"/>
                  </a:cubicBezTo>
                  <a:cubicBezTo>
                    <a:pt x="1063" y="3368"/>
                    <a:pt x="1060" y="3375"/>
                    <a:pt x="1060" y="3375"/>
                  </a:cubicBezTo>
                  <a:cubicBezTo>
                    <a:pt x="1059" y="3375"/>
                    <a:pt x="1060" y="3373"/>
                    <a:pt x="1062" y="3369"/>
                  </a:cubicBezTo>
                  <a:cubicBezTo>
                    <a:pt x="1062" y="3360"/>
                    <a:pt x="1071" y="3352"/>
                    <a:pt x="1080" y="3343"/>
                  </a:cubicBezTo>
                  <a:cubicBezTo>
                    <a:pt x="1089" y="3325"/>
                    <a:pt x="1098" y="3316"/>
                    <a:pt x="1098" y="3298"/>
                  </a:cubicBezTo>
                  <a:cubicBezTo>
                    <a:pt x="1098" y="3298"/>
                    <a:pt x="1103" y="3292"/>
                    <a:pt x="1107" y="3289"/>
                  </a:cubicBezTo>
                  <a:lnTo>
                    <a:pt x="1107" y="3289"/>
                  </a:lnTo>
                  <a:cubicBezTo>
                    <a:pt x="1104" y="3294"/>
                    <a:pt x="1104" y="3295"/>
                    <a:pt x="1104" y="3295"/>
                  </a:cubicBezTo>
                  <a:cubicBezTo>
                    <a:pt x="1106" y="3295"/>
                    <a:pt x="1116" y="3280"/>
                    <a:pt x="1116" y="3280"/>
                  </a:cubicBezTo>
                  <a:cubicBezTo>
                    <a:pt x="1125" y="3271"/>
                    <a:pt x="1133" y="3262"/>
                    <a:pt x="1142" y="3253"/>
                  </a:cubicBezTo>
                  <a:cubicBezTo>
                    <a:pt x="1149" y="3253"/>
                    <a:pt x="1171" y="3238"/>
                    <a:pt x="1170" y="3238"/>
                  </a:cubicBezTo>
                  <a:lnTo>
                    <a:pt x="1170" y="3238"/>
                  </a:lnTo>
                  <a:cubicBezTo>
                    <a:pt x="1170" y="3238"/>
                    <a:pt x="1167" y="3240"/>
                    <a:pt x="1160" y="3245"/>
                  </a:cubicBezTo>
                  <a:cubicBezTo>
                    <a:pt x="1187" y="3227"/>
                    <a:pt x="1205" y="3209"/>
                    <a:pt x="1232" y="3200"/>
                  </a:cubicBezTo>
                  <a:cubicBezTo>
                    <a:pt x="1232" y="3199"/>
                    <a:pt x="1233" y="3199"/>
                    <a:pt x="1234" y="3199"/>
                  </a:cubicBezTo>
                  <a:lnTo>
                    <a:pt x="1234" y="3199"/>
                  </a:lnTo>
                  <a:cubicBezTo>
                    <a:pt x="1232" y="3200"/>
                    <a:pt x="1231" y="3202"/>
                    <a:pt x="1233" y="3202"/>
                  </a:cubicBezTo>
                  <a:cubicBezTo>
                    <a:pt x="1234" y="3202"/>
                    <a:pt x="1236" y="3201"/>
                    <a:pt x="1241" y="3200"/>
                  </a:cubicBezTo>
                  <a:cubicBezTo>
                    <a:pt x="1241" y="3191"/>
                    <a:pt x="1249" y="3191"/>
                    <a:pt x="1258" y="3191"/>
                  </a:cubicBezTo>
                  <a:cubicBezTo>
                    <a:pt x="1267" y="3182"/>
                    <a:pt x="1285" y="3182"/>
                    <a:pt x="1294" y="3173"/>
                  </a:cubicBezTo>
                  <a:cubicBezTo>
                    <a:pt x="1312" y="3173"/>
                    <a:pt x="1330" y="3173"/>
                    <a:pt x="1348" y="3164"/>
                  </a:cubicBezTo>
                  <a:lnTo>
                    <a:pt x="1374" y="3164"/>
                  </a:lnTo>
                  <a:cubicBezTo>
                    <a:pt x="1395" y="3162"/>
                    <a:pt x="1416" y="3161"/>
                    <a:pt x="1437" y="3161"/>
                  </a:cubicBezTo>
                  <a:cubicBezTo>
                    <a:pt x="1486" y="3161"/>
                    <a:pt x="1533" y="3167"/>
                    <a:pt x="1571" y="3173"/>
                  </a:cubicBezTo>
                  <a:cubicBezTo>
                    <a:pt x="1642" y="3191"/>
                    <a:pt x="1713" y="3209"/>
                    <a:pt x="1785" y="3227"/>
                  </a:cubicBezTo>
                  <a:cubicBezTo>
                    <a:pt x="1820" y="3245"/>
                    <a:pt x="1803" y="3236"/>
                    <a:pt x="1847" y="3253"/>
                  </a:cubicBezTo>
                  <a:cubicBezTo>
                    <a:pt x="1874" y="3271"/>
                    <a:pt x="1910" y="3289"/>
                    <a:pt x="1936" y="3307"/>
                  </a:cubicBezTo>
                  <a:cubicBezTo>
                    <a:pt x="2213" y="3459"/>
                    <a:pt x="2463" y="3664"/>
                    <a:pt x="2712" y="3851"/>
                  </a:cubicBezTo>
                  <a:cubicBezTo>
                    <a:pt x="3007" y="4065"/>
                    <a:pt x="3310" y="4262"/>
                    <a:pt x="3649" y="4386"/>
                  </a:cubicBezTo>
                  <a:cubicBezTo>
                    <a:pt x="3873" y="4472"/>
                    <a:pt x="4109" y="4512"/>
                    <a:pt x="4345" y="4512"/>
                  </a:cubicBezTo>
                  <a:cubicBezTo>
                    <a:pt x="4504" y="4512"/>
                    <a:pt x="4663" y="4494"/>
                    <a:pt x="4818" y="4458"/>
                  </a:cubicBezTo>
                  <a:cubicBezTo>
                    <a:pt x="5371" y="4333"/>
                    <a:pt x="5862" y="3994"/>
                    <a:pt x="6281" y="3628"/>
                  </a:cubicBezTo>
                  <a:cubicBezTo>
                    <a:pt x="6745" y="3227"/>
                    <a:pt x="7155" y="2772"/>
                    <a:pt x="7521" y="2281"/>
                  </a:cubicBezTo>
                  <a:cubicBezTo>
                    <a:pt x="7780" y="1924"/>
                    <a:pt x="8012" y="1550"/>
                    <a:pt x="8270" y="1193"/>
                  </a:cubicBezTo>
                  <a:cubicBezTo>
                    <a:pt x="8360" y="1068"/>
                    <a:pt x="8449" y="952"/>
                    <a:pt x="8565" y="854"/>
                  </a:cubicBezTo>
                  <a:cubicBezTo>
                    <a:pt x="8645" y="773"/>
                    <a:pt x="8725" y="720"/>
                    <a:pt x="8841" y="693"/>
                  </a:cubicBezTo>
                  <a:lnTo>
                    <a:pt x="8975" y="693"/>
                  </a:lnTo>
                  <a:cubicBezTo>
                    <a:pt x="9046" y="711"/>
                    <a:pt x="9109" y="738"/>
                    <a:pt x="9153" y="764"/>
                  </a:cubicBezTo>
                  <a:cubicBezTo>
                    <a:pt x="9207" y="818"/>
                    <a:pt x="9234" y="845"/>
                    <a:pt x="9261" y="916"/>
                  </a:cubicBezTo>
                  <a:cubicBezTo>
                    <a:pt x="9269" y="934"/>
                    <a:pt x="9269" y="925"/>
                    <a:pt x="9278" y="952"/>
                  </a:cubicBezTo>
                  <a:cubicBezTo>
                    <a:pt x="9287" y="970"/>
                    <a:pt x="9287" y="988"/>
                    <a:pt x="9296" y="1005"/>
                  </a:cubicBezTo>
                  <a:cubicBezTo>
                    <a:pt x="9305" y="1041"/>
                    <a:pt x="9314" y="1077"/>
                    <a:pt x="9323" y="1121"/>
                  </a:cubicBezTo>
                  <a:cubicBezTo>
                    <a:pt x="9332" y="1175"/>
                    <a:pt x="9341" y="1273"/>
                    <a:pt x="9332" y="1353"/>
                  </a:cubicBezTo>
                  <a:cubicBezTo>
                    <a:pt x="9332" y="1434"/>
                    <a:pt x="9332" y="1523"/>
                    <a:pt x="9323" y="1603"/>
                  </a:cubicBezTo>
                  <a:cubicBezTo>
                    <a:pt x="9314" y="1674"/>
                    <a:pt x="9305" y="1737"/>
                    <a:pt x="9287" y="1817"/>
                  </a:cubicBezTo>
                  <a:cubicBezTo>
                    <a:pt x="9278" y="1880"/>
                    <a:pt x="9269" y="1942"/>
                    <a:pt x="9252" y="2004"/>
                  </a:cubicBezTo>
                  <a:cubicBezTo>
                    <a:pt x="9234" y="2067"/>
                    <a:pt x="9225" y="2120"/>
                    <a:pt x="9207" y="2174"/>
                  </a:cubicBezTo>
                  <a:cubicBezTo>
                    <a:pt x="9183" y="2256"/>
                    <a:pt x="9253" y="2315"/>
                    <a:pt x="9321" y="2315"/>
                  </a:cubicBezTo>
                  <a:cubicBezTo>
                    <a:pt x="9356" y="2315"/>
                    <a:pt x="9391" y="2300"/>
                    <a:pt x="9412" y="2263"/>
                  </a:cubicBezTo>
                  <a:cubicBezTo>
                    <a:pt x="9617" y="1897"/>
                    <a:pt x="9733" y="1487"/>
                    <a:pt x="9858" y="1086"/>
                  </a:cubicBezTo>
                  <a:cubicBezTo>
                    <a:pt x="9912" y="907"/>
                    <a:pt x="9965" y="738"/>
                    <a:pt x="10046" y="568"/>
                  </a:cubicBezTo>
                  <a:cubicBezTo>
                    <a:pt x="10081" y="506"/>
                    <a:pt x="10117" y="443"/>
                    <a:pt x="10162" y="381"/>
                  </a:cubicBezTo>
                  <a:cubicBezTo>
                    <a:pt x="10179" y="345"/>
                    <a:pt x="10242" y="283"/>
                    <a:pt x="10278" y="265"/>
                  </a:cubicBezTo>
                  <a:cubicBezTo>
                    <a:pt x="10322" y="238"/>
                    <a:pt x="10358" y="229"/>
                    <a:pt x="10402" y="220"/>
                  </a:cubicBezTo>
                  <a:close/>
                  <a:moveTo>
                    <a:pt x="10429" y="0"/>
                  </a:moveTo>
                  <a:cubicBezTo>
                    <a:pt x="10389" y="0"/>
                    <a:pt x="10347" y="5"/>
                    <a:pt x="10304" y="15"/>
                  </a:cubicBezTo>
                  <a:cubicBezTo>
                    <a:pt x="9974" y="86"/>
                    <a:pt x="9823" y="497"/>
                    <a:pt x="9724" y="773"/>
                  </a:cubicBezTo>
                  <a:cubicBezTo>
                    <a:pt x="9666" y="941"/>
                    <a:pt x="9615" y="1111"/>
                    <a:pt x="9563" y="1279"/>
                  </a:cubicBezTo>
                  <a:lnTo>
                    <a:pt x="9563" y="1279"/>
                  </a:lnTo>
                  <a:cubicBezTo>
                    <a:pt x="9558" y="1044"/>
                    <a:pt x="9506" y="804"/>
                    <a:pt x="9341" y="640"/>
                  </a:cubicBezTo>
                  <a:cubicBezTo>
                    <a:pt x="9228" y="522"/>
                    <a:pt x="9077" y="468"/>
                    <a:pt x="8924" y="468"/>
                  </a:cubicBezTo>
                  <a:cubicBezTo>
                    <a:pt x="8788" y="468"/>
                    <a:pt x="8651" y="510"/>
                    <a:pt x="8538" y="586"/>
                  </a:cubicBezTo>
                  <a:cubicBezTo>
                    <a:pt x="8252" y="782"/>
                    <a:pt x="8065" y="1095"/>
                    <a:pt x="7878" y="1362"/>
                  </a:cubicBezTo>
                  <a:cubicBezTo>
                    <a:pt x="7601" y="1773"/>
                    <a:pt x="7325" y="2192"/>
                    <a:pt x="7012" y="2567"/>
                  </a:cubicBezTo>
                  <a:cubicBezTo>
                    <a:pt x="6593" y="3057"/>
                    <a:pt x="6120" y="3539"/>
                    <a:pt x="5576" y="3878"/>
                  </a:cubicBezTo>
                  <a:cubicBezTo>
                    <a:pt x="5210" y="4119"/>
                    <a:pt x="4797" y="4291"/>
                    <a:pt x="4359" y="4291"/>
                  </a:cubicBezTo>
                  <a:cubicBezTo>
                    <a:pt x="4328" y="4291"/>
                    <a:pt x="4296" y="4290"/>
                    <a:pt x="4265" y="4288"/>
                  </a:cubicBezTo>
                  <a:cubicBezTo>
                    <a:pt x="3908" y="4279"/>
                    <a:pt x="3569" y="4137"/>
                    <a:pt x="3257" y="3949"/>
                  </a:cubicBezTo>
                  <a:cubicBezTo>
                    <a:pt x="2953" y="3771"/>
                    <a:pt x="2686" y="3548"/>
                    <a:pt x="2400" y="3343"/>
                  </a:cubicBezTo>
                  <a:cubicBezTo>
                    <a:pt x="2168" y="3173"/>
                    <a:pt x="1919" y="3004"/>
                    <a:pt x="1624" y="2959"/>
                  </a:cubicBezTo>
                  <a:cubicBezTo>
                    <a:pt x="1566" y="2950"/>
                    <a:pt x="1507" y="2945"/>
                    <a:pt x="1449" y="2945"/>
                  </a:cubicBezTo>
                  <a:cubicBezTo>
                    <a:pt x="1219" y="2945"/>
                    <a:pt x="997" y="3022"/>
                    <a:pt x="884" y="3236"/>
                  </a:cubicBezTo>
                  <a:cubicBezTo>
                    <a:pt x="714" y="3548"/>
                    <a:pt x="821" y="3949"/>
                    <a:pt x="946" y="4262"/>
                  </a:cubicBezTo>
                  <a:cubicBezTo>
                    <a:pt x="1044" y="4511"/>
                    <a:pt x="1178" y="4752"/>
                    <a:pt x="1321" y="4984"/>
                  </a:cubicBezTo>
                  <a:cubicBezTo>
                    <a:pt x="1419" y="5127"/>
                    <a:pt x="1508" y="5261"/>
                    <a:pt x="1615" y="5394"/>
                  </a:cubicBezTo>
                  <a:cubicBezTo>
                    <a:pt x="1704" y="5519"/>
                    <a:pt x="1803" y="5644"/>
                    <a:pt x="1883" y="5787"/>
                  </a:cubicBezTo>
                  <a:cubicBezTo>
                    <a:pt x="2115" y="6233"/>
                    <a:pt x="2115" y="6768"/>
                    <a:pt x="1927" y="7232"/>
                  </a:cubicBezTo>
                  <a:cubicBezTo>
                    <a:pt x="1767" y="7607"/>
                    <a:pt x="1615" y="7973"/>
                    <a:pt x="1455" y="8347"/>
                  </a:cubicBezTo>
                  <a:cubicBezTo>
                    <a:pt x="1178" y="9007"/>
                    <a:pt x="902" y="9677"/>
                    <a:pt x="625" y="10346"/>
                  </a:cubicBezTo>
                  <a:cubicBezTo>
                    <a:pt x="429" y="10801"/>
                    <a:pt x="232" y="11264"/>
                    <a:pt x="45" y="11719"/>
                  </a:cubicBezTo>
                  <a:cubicBezTo>
                    <a:pt x="36" y="11746"/>
                    <a:pt x="27" y="11764"/>
                    <a:pt x="18" y="11791"/>
                  </a:cubicBezTo>
                  <a:cubicBezTo>
                    <a:pt x="0" y="11827"/>
                    <a:pt x="27" y="11898"/>
                    <a:pt x="63" y="11916"/>
                  </a:cubicBezTo>
                  <a:lnTo>
                    <a:pt x="545" y="12130"/>
                  </a:lnTo>
                  <a:cubicBezTo>
                    <a:pt x="928" y="12299"/>
                    <a:pt x="1312" y="12469"/>
                    <a:pt x="1695" y="12647"/>
                  </a:cubicBezTo>
                  <a:cubicBezTo>
                    <a:pt x="2159" y="12852"/>
                    <a:pt x="2614" y="13058"/>
                    <a:pt x="3078" y="13263"/>
                  </a:cubicBezTo>
                  <a:cubicBezTo>
                    <a:pt x="3480" y="13450"/>
                    <a:pt x="3881" y="13629"/>
                    <a:pt x="4283" y="13807"/>
                  </a:cubicBezTo>
                  <a:cubicBezTo>
                    <a:pt x="4468" y="13895"/>
                    <a:pt x="4663" y="13984"/>
                    <a:pt x="4857" y="14063"/>
                  </a:cubicBezTo>
                  <a:lnTo>
                    <a:pt x="4857" y="14063"/>
                  </a:lnTo>
                  <a:cubicBezTo>
                    <a:pt x="4861" y="14067"/>
                    <a:pt x="4866" y="14071"/>
                    <a:pt x="4871" y="14075"/>
                  </a:cubicBezTo>
                  <a:cubicBezTo>
                    <a:pt x="4885" y="14083"/>
                    <a:pt x="4902" y="14087"/>
                    <a:pt x="4920" y="14087"/>
                  </a:cubicBezTo>
                  <a:cubicBezTo>
                    <a:pt x="4961" y="14087"/>
                    <a:pt x="5005" y="14067"/>
                    <a:pt x="5023" y="14030"/>
                  </a:cubicBezTo>
                  <a:cubicBezTo>
                    <a:pt x="5026" y="14024"/>
                    <a:pt x="5029" y="14018"/>
                    <a:pt x="5031" y="14012"/>
                  </a:cubicBezTo>
                  <a:lnTo>
                    <a:pt x="5031" y="14012"/>
                  </a:lnTo>
                  <a:cubicBezTo>
                    <a:pt x="5269" y="13491"/>
                    <a:pt x="5508" y="12971"/>
                    <a:pt x="5746" y="12451"/>
                  </a:cubicBezTo>
                  <a:cubicBezTo>
                    <a:pt x="5951" y="12005"/>
                    <a:pt x="6147" y="11559"/>
                    <a:pt x="6379" y="11131"/>
                  </a:cubicBezTo>
                  <a:cubicBezTo>
                    <a:pt x="6825" y="10283"/>
                    <a:pt x="7369" y="9480"/>
                    <a:pt x="8128" y="8883"/>
                  </a:cubicBezTo>
                  <a:cubicBezTo>
                    <a:pt x="8823" y="8329"/>
                    <a:pt x="9626" y="7946"/>
                    <a:pt x="10385" y="7482"/>
                  </a:cubicBezTo>
                  <a:cubicBezTo>
                    <a:pt x="11161" y="7009"/>
                    <a:pt x="11892" y="6438"/>
                    <a:pt x="12347" y="5635"/>
                  </a:cubicBezTo>
                  <a:cubicBezTo>
                    <a:pt x="12463" y="5421"/>
                    <a:pt x="12570" y="5189"/>
                    <a:pt x="12651" y="4948"/>
                  </a:cubicBezTo>
                  <a:cubicBezTo>
                    <a:pt x="12731" y="4708"/>
                    <a:pt x="12811" y="4458"/>
                    <a:pt x="12820" y="4199"/>
                  </a:cubicBezTo>
                  <a:cubicBezTo>
                    <a:pt x="12829" y="3967"/>
                    <a:pt x="12740" y="3717"/>
                    <a:pt x="12508" y="3628"/>
                  </a:cubicBezTo>
                  <a:cubicBezTo>
                    <a:pt x="12463" y="3610"/>
                    <a:pt x="12418" y="3603"/>
                    <a:pt x="12374" y="3603"/>
                  </a:cubicBezTo>
                  <a:cubicBezTo>
                    <a:pt x="12264" y="3603"/>
                    <a:pt x="12158" y="3652"/>
                    <a:pt x="12061" y="3718"/>
                  </a:cubicBezTo>
                  <a:lnTo>
                    <a:pt x="12061" y="3718"/>
                  </a:lnTo>
                  <a:cubicBezTo>
                    <a:pt x="12200" y="3401"/>
                    <a:pt x="12306" y="3076"/>
                    <a:pt x="12338" y="2736"/>
                  </a:cubicBezTo>
                  <a:cubicBezTo>
                    <a:pt x="12383" y="2308"/>
                    <a:pt x="12276" y="1906"/>
                    <a:pt x="11999" y="1576"/>
                  </a:cubicBezTo>
                  <a:cubicBezTo>
                    <a:pt x="11892" y="1442"/>
                    <a:pt x="11741" y="1318"/>
                    <a:pt x="11562" y="1300"/>
                  </a:cubicBezTo>
                  <a:cubicBezTo>
                    <a:pt x="11554" y="1299"/>
                    <a:pt x="11545" y="1299"/>
                    <a:pt x="11537" y="1299"/>
                  </a:cubicBezTo>
                  <a:cubicBezTo>
                    <a:pt x="11413" y="1299"/>
                    <a:pt x="11298" y="1359"/>
                    <a:pt x="11214" y="1442"/>
                  </a:cubicBezTo>
                  <a:cubicBezTo>
                    <a:pt x="11205" y="1451"/>
                    <a:pt x="11197" y="1461"/>
                    <a:pt x="11188" y="1470"/>
                  </a:cubicBezTo>
                  <a:lnTo>
                    <a:pt x="11188" y="1470"/>
                  </a:lnTo>
                  <a:cubicBezTo>
                    <a:pt x="11196" y="1145"/>
                    <a:pt x="11185" y="795"/>
                    <a:pt x="11054" y="488"/>
                  </a:cubicBezTo>
                  <a:cubicBezTo>
                    <a:pt x="10944" y="230"/>
                    <a:pt x="10712" y="0"/>
                    <a:pt x="10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42"/>
            <p:cNvSpPr/>
            <p:nvPr/>
          </p:nvSpPr>
          <p:spPr>
            <a:xfrm>
              <a:off x="2928525" y="2378424"/>
              <a:ext cx="88864" cy="78941"/>
            </a:xfrm>
            <a:custGeom>
              <a:avLst/>
              <a:gdLst/>
              <a:ahLst/>
              <a:cxnLst/>
              <a:rect l="l" t="t" r="r" b="b"/>
              <a:pathLst>
                <a:path w="2633" h="2339" fill="none" extrusionOk="0">
                  <a:moveTo>
                    <a:pt x="2632" y="1"/>
                  </a:moveTo>
                  <a:cubicBezTo>
                    <a:pt x="2632" y="1"/>
                    <a:pt x="1696" y="1392"/>
                    <a:pt x="1" y="2338"/>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2"/>
            <p:cNvSpPr/>
            <p:nvPr/>
          </p:nvSpPr>
          <p:spPr>
            <a:xfrm>
              <a:off x="2906250" y="2303769"/>
              <a:ext cx="89438" cy="117146"/>
            </a:xfrm>
            <a:custGeom>
              <a:avLst/>
              <a:gdLst/>
              <a:ahLst/>
              <a:cxnLst/>
              <a:rect l="l" t="t" r="r" b="b"/>
              <a:pathLst>
                <a:path w="2650" h="3471" fill="none" extrusionOk="0">
                  <a:moveTo>
                    <a:pt x="2650" y="0"/>
                  </a:moveTo>
                  <a:cubicBezTo>
                    <a:pt x="2650" y="0"/>
                    <a:pt x="1963" y="2382"/>
                    <a:pt x="0" y="3471"/>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2"/>
            <p:cNvSpPr/>
            <p:nvPr/>
          </p:nvSpPr>
          <p:spPr>
            <a:xfrm>
              <a:off x="2870103" y="2310080"/>
              <a:ext cx="68108" cy="82249"/>
            </a:xfrm>
            <a:custGeom>
              <a:avLst/>
              <a:gdLst/>
              <a:ahLst/>
              <a:cxnLst/>
              <a:rect l="l" t="t" r="r" b="b"/>
              <a:pathLst>
                <a:path w="2018" h="2437" fill="none" extrusionOk="0">
                  <a:moveTo>
                    <a:pt x="2017" y="1"/>
                  </a:moveTo>
                  <a:cubicBezTo>
                    <a:pt x="2017" y="1"/>
                    <a:pt x="1232" y="1562"/>
                    <a:pt x="1" y="2436"/>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2"/>
            <p:cNvSpPr/>
            <p:nvPr/>
          </p:nvSpPr>
          <p:spPr>
            <a:xfrm>
              <a:off x="2734260" y="2422366"/>
              <a:ext cx="141716" cy="37429"/>
            </a:xfrm>
            <a:custGeom>
              <a:avLst/>
              <a:gdLst/>
              <a:ahLst/>
              <a:cxnLst/>
              <a:rect l="l" t="t" r="r" b="b"/>
              <a:pathLst>
                <a:path w="4199" h="1109" extrusionOk="0">
                  <a:moveTo>
                    <a:pt x="2037" y="1"/>
                  </a:moveTo>
                  <a:cubicBezTo>
                    <a:pt x="1651" y="1"/>
                    <a:pt x="1266" y="80"/>
                    <a:pt x="912" y="233"/>
                  </a:cubicBezTo>
                  <a:cubicBezTo>
                    <a:pt x="600" y="367"/>
                    <a:pt x="324" y="554"/>
                    <a:pt x="83" y="777"/>
                  </a:cubicBezTo>
                  <a:cubicBezTo>
                    <a:pt x="0" y="860"/>
                    <a:pt x="77" y="970"/>
                    <a:pt x="162" y="970"/>
                  </a:cubicBezTo>
                  <a:cubicBezTo>
                    <a:pt x="187" y="970"/>
                    <a:pt x="212" y="960"/>
                    <a:pt x="234" y="938"/>
                  </a:cubicBezTo>
                  <a:cubicBezTo>
                    <a:pt x="636" y="563"/>
                    <a:pt x="1144" y="322"/>
                    <a:pt x="1689" y="242"/>
                  </a:cubicBezTo>
                  <a:cubicBezTo>
                    <a:pt x="1803" y="227"/>
                    <a:pt x="1917" y="219"/>
                    <a:pt x="2032" y="219"/>
                  </a:cubicBezTo>
                  <a:cubicBezTo>
                    <a:pt x="2456" y="219"/>
                    <a:pt x="2878" y="322"/>
                    <a:pt x="3250" y="519"/>
                  </a:cubicBezTo>
                  <a:cubicBezTo>
                    <a:pt x="3526" y="661"/>
                    <a:pt x="3767" y="849"/>
                    <a:pt x="3972" y="1072"/>
                  </a:cubicBezTo>
                  <a:cubicBezTo>
                    <a:pt x="3996" y="1098"/>
                    <a:pt x="4023" y="1108"/>
                    <a:pt x="4048" y="1108"/>
                  </a:cubicBezTo>
                  <a:cubicBezTo>
                    <a:pt x="4129" y="1108"/>
                    <a:pt x="4199" y="1001"/>
                    <a:pt x="4124" y="920"/>
                  </a:cubicBezTo>
                  <a:cubicBezTo>
                    <a:pt x="3732" y="483"/>
                    <a:pt x="3196" y="180"/>
                    <a:pt x="2625" y="64"/>
                  </a:cubicBezTo>
                  <a:cubicBezTo>
                    <a:pt x="2432" y="21"/>
                    <a:pt x="2234" y="1"/>
                    <a:pt x="20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2"/>
            <p:cNvSpPr/>
            <p:nvPr/>
          </p:nvSpPr>
          <p:spPr>
            <a:xfrm>
              <a:off x="2072861" y="2422096"/>
              <a:ext cx="827989" cy="822285"/>
            </a:xfrm>
            <a:custGeom>
              <a:avLst/>
              <a:gdLst/>
              <a:ahLst/>
              <a:cxnLst/>
              <a:rect l="l" t="t" r="r" b="b"/>
              <a:pathLst>
                <a:path w="24533" h="24364" extrusionOk="0">
                  <a:moveTo>
                    <a:pt x="3006" y="0"/>
                  </a:moveTo>
                  <a:cubicBezTo>
                    <a:pt x="3006" y="0"/>
                    <a:pt x="0" y="20189"/>
                    <a:pt x="8591" y="23917"/>
                  </a:cubicBezTo>
                  <a:cubicBezTo>
                    <a:pt x="9293" y="24223"/>
                    <a:pt x="9987" y="24364"/>
                    <a:pt x="10670" y="24364"/>
                  </a:cubicBezTo>
                  <a:cubicBezTo>
                    <a:pt x="18328" y="24364"/>
                    <a:pt x="24533" y="6682"/>
                    <a:pt x="24533" y="6682"/>
                  </a:cubicBezTo>
                  <a:lnTo>
                    <a:pt x="15728" y="2320"/>
                  </a:lnTo>
                  <a:lnTo>
                    <a:pt x="11544" y="11598"/>
                  </a:lnTo>
                  <a:cubicBezTo>
                    <a:pt x="8841" y="1365"/>
                    <a:pt x="5576" y="607"/>
                    <a:pt x="3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2"/>
            <p:cNvSpPr/>
            <p:nvPr/>
          </p:nvSpPr>
          <p:spPr>
            <a:xfrm>
              <a:off x="2153220" y="2418350"/>
              <a:ext cx="751545" cy="829710"/>
            </a:xfrm>
            <a:custGeom>
              <a:avLst/>
              <a:gdLst/>
              <a:ahLst/>
              <a:cxnLst/>
              <a:rect l="l" t="t" r="r" b="b"/>
              <a:pathLst>
                <a:path w="22268" h="24584" extrusionOk="0">
                  <a:moveTo>
                    <a:pt x="13445" y="2484"/>
                  </a:moveTo>
                  <a:cubicBezTo>
                    <a:pt x="13444" y="2484"/>
                    <a:pt x="13443" y="2485"/>
                    <a:pt x="13441" y="2485"/>
                  </a:cubicBezTo>
                  <a:lnTo>
                    <a:pt x="13441" y="2485"/>
                  </a:lnTo>
                  <a:cubicBezTo>
                    <a:pt x="13442" y="2484"/>
                    <a:pt x="13444" y="2484"/>
                    <a:pt x="13445" y="2484"/>
                  </a:cubicBezTo>
                  <a:close/>
                  <a:moveTo>
                    <a:pt x="22087" y="6885"/>
                  </a:moveTo>
                  <a:cubicBezTo>
                    <a:pt x="22088" y="6886"/>
                    <a:pt x="22089" y="6888"/>
                    <a:pt x="22089" y="6891"/>
                  </a:cubicBezTo>
                  <a:cubicBezTo>
                    <a:pt x="22089" y="6889"/>
                    <a:pt x="22088" y="6887"/>
                    <a:pt x="22087" y="6885"/>
                  </a:cubicBezTo>
                  <a:close/>
                  <a:moveTo>
                    <a:pt x="719" y="247"/>
                  </a:moveTo>
                  <a:cubicBezTo>
                    <a:pt x="1205" y="363"/>
                    <a:pt x="1691" y="482"/>
                    <a:pt x="2169" y="655"/>
                  </a:cubicBezTo>
                  <a:cubicBezTo>
                    <a:pt x="2749" y="870"/>
                    <a:pt x="3311" y="1164"/>
                    <a:pt x="3819" y="1539"/>
                  </a:cubicBezTo>
                  <a:cubicBezTo>
                    <a:pt x="4470" y="2020"/>
                    <a:pt x="5032" y="2618"/>
                    <a:pt x="5514" y="3278"/>
                  </a:cubicBezTo>
                  <a:cubicBezTo>
                    <a:pt x="6210" y="4206"/>
                    <a:pt x="6754" y="5241"/>
                    <a:pt x="7218" y="6294"/>
                  </a:cubicBezTo>
                  <a:cubicBezTo>
                    <a:pt x="7896" y="7819"/>
                    <a:pt x="8413" y="9416"/>
                    <a:pt x="8859" y="11022"/>
                  </a:cubicBezTo>
                  <a:cubicBezTo>
                    <a:pt x="8931" y="11263"/>
                    <a:pt x="8993" y="11494"/>
                    <a:pt x="9056" y="11735"/>
                  </a:cubicBezTo>
                  <a:cubicBezTo>
                    <a:pt x="9066" y="11787"/>
                    <a:pt x="9117" y="11817"/>
                    <a:pt x="9168" y="11817"/>
                  </a:cubicBezTo>
                  <a:cubicBezTo>
                    <a:pt x="9205" y="11817"/>
                    <a:pt x="9242" y="11800"/>
                    <a:pt x="9261" y="11762"/>
                  </a:cubicBezTo>
                  <a:cubicBezTo>
                    <a:pt x="9395" y="11450"/>
                    <a:pt x="9537" y="11147"/>
                    <a:pt x="9671" y="10834"/>
                  </a:cubicBezTo>
                  <a:cubicBezTo>
                    <a:pt x="10010" y="10094"/>
                    <a:pt x="10340" y="9362"/>
                    <a:pt x="10670" y="8622"/>
                  </a:cubicBezTo>
                  <a:cubicBezTo>
                    <a:pt x="11072" y="7730"/>
                    <a:pt x="11473" y="6838"/>
                    <a:pt x="11875" y="5946"/>
                  </a:cubicBezTo>
                  <a:cubicBezTo>
                    <a:pt x="12232" y="5169"/>
                    <a:pt x="12580" y="4402"/>
                    <a:pt x="12927" y="3626"/>
                  </a:cubicBezTo>
                  <a:cubicBezTo>
                    <a:pt x="13043" y="3367"/>
                    <a:pt x="13151" y="3118"/>
                    <a:pt x="13266" y="2868"/>
                  </a:cubicBezTo>
                  <a:cubicBezTo>
                    <a:pt x="13308" y="2778"/>
                    <a:pt x="13366" y="2677"/>
                    <a:pt x="13406" y="2582"/>
                  </a:cubicBezTo>
                  <a:lnTo>
                    <a:pt x="13406" y="2582"/>
                  </a:lnTo>
                  <a:cubicBezTo>
                    <a:pt x="13660" y="2711"/>
                    <a:pt x="13914" y="2834"/>
                    <a:pt x="14168" y="2957"/>
                  </a:cubicBezTo>
                  <a:cubicBezTo>
                    <a:pt x="14863" y="3305"/>
                    <a:pt x="15568" y="3653"/>
                    <a:pt x="16273" y="4001"/>
                  </a:cubicBezTo>
                  <a:lnTo>
                    <a:pt x="18806" y="5259"/>
                  </a:lnTo>
                  <a:cubicBezTo>
                    <a:pt x="19538" y="5624"/>
                    <a:pt x="20270" y="5981"/>
                    <a:pt x="21001" y="6347"/>
                  </a:cubicBezTo>
                  <a:cubicBezTo>
                    <a:pt x="21251" y="6472"/>
                    <a:pt x="21492" y="6588"/>
                    <a:pt x="21733" y="6713"/>
                  </a:cubicBezTo>
                  <a:cubicBezTo>
                    <a:pt x="21818" y="6756"/>
                    <a:pt x="21916" y="6816"/>
                    <a:pt x="22011" y="6856"/>
                  </a:cubicBezTo>
                  <a:lnTo>
                    <a:pt x="22011" y="6856"/>
                  </a:lnTo>
                  <a:cubicBezTo>
                    <a:pt x="21957" y="7006"/>
                    <a:pt x="21900" y="7146"/>
                    <a:pt x="21849" y="7293"/>
                  </a:cubicBezTo>
                  <a:cubicBezTo>
                    <a:pt x="21661" y="7783"/>
                    <a:pt x="21474" y="8265"/>
                    <a:pt x="21278" y="8747"/>
                  </a:cubicBezTo>
                  <a:cubicBezTo>
                    <a:pt x="20992" y="9452"/>
                    <a:pt x="20689" y="10156"/>
                    <a:pt x="20377" y="10852"/>
                  </a:cubicBezTo>
                  <a:cubicBezTo>
                    <a:pt x="19984" y="11709"/>
                    <a:pt x="19583" y="12565"/>
                    <a:pt x="19154" y="13404"/>
                  </a:cubicBezTo>
                  <a:cubicBezTo>
                    <a:pt x="18690" y="14331"/>
                    <a:pt x="18191" y="15250"/>
                    <a:pt x="17665" y="16151"/>
                  </a:cubicBezTo>
                  <a:cubicBezTo>
                    <a:pt x="17120" y="17070"/>
                    <a:pt x="16549" y="17971"/>
                    <a:pt x="15934" y="18836"/>
                  </a:cubicBezTo>
                  <a:cubicBezTo>
                    <a:pt x="15336" y="19675"/>
                    <a:pt x="14694" y="20487"/>
                    <a:pt x="13989" y="21236"/>
                  </a:cubicBezTo>
                  <a:cubicBezTo>
                    <a:pt x="13347" y="21923"/>
                    <a:pt x="12642" y="22565"/>
                    <a:pt x="11866" y="23101"/>
                  </a:cubicBezTo>
                  <a:cubicBezTo>
                    <a:pt x="11179" y="23574"/>
                    <a:pt x="10421" y="23966"/>
                    <a:pt x="9609" y="24189"/>
                  </a:cubicBezTo>
                  <a:cubicBezTo>
                    <a:pt x="9175" y="24304"/>
                    <a:pt x="8732" y="24363"/>
                    <a:pt x="8289" y="24363"/>
                  </a:cubicBezTo>
                  <a:cubicBezTo>
                    <a:pt x="7940" y="24363"/>
                    <a:pt x="7591" y="24326"/>
                    <a:pt x="7245" y="24252"/>
                  </a:cubicBezTo>
                  <a:cubicBezTo>
                    <a:pt x="6379" y="24064"/>
                    <a:pt x="5568" y="23645"/>
                    <a:pt x="4863" y="23110"/>
                  </a:cubicBezTo>
                  <a:cubicBezTo>
                    <a:pt x="4140" y="22557"/>
                    <a:pt x="3525" y="21852"/>
                    <a:pt x="3025" y="21085"/>
                  </a:cubicBezTo>
                  <a:cubicBezTo>
                    <a:pt x="2481" y="20264"/>
                    <a:pt x="2062" y="19363"/>
                    <a:pt x="1723" y="18435"/>
                  </a:cubicBezTo>
                  <a:cubicBezTo>
                    <a:pt x="1357" y="17436"/>
                    <a:pt x="1089" y="16401"/>
                    <a:pt x="884" y="15357"/>
                  </a:cubicBezTo>
                  <a:cubicBezTo>
                    <a:pt x="670" y="14278"/>
                    <a:pt x="518" y="13189"/>
                    <a:pt x="411" y="12092"/>
                  </a:cubicBezTo>
                  <a:cubicBezTo>
                    <a:pt x="313" y="11013"/>
                    <a:pt x="260" y="9933"/>
                    <a:pt x="242" y="8845"/>
                  </a:cubicBezTo>
                  <a:cubicBezTo>
                    <a:pt x="215" y="7837"/>
                    <a:pt x="224" y="6829"/>
                    <a:pt x="260" y="5821"/>
                  </a:cubicBezTo>
                  <a:cubicBezTo>
                    <a:pt x="295" y="4955"/>
                    <a:pt x="340" y="4099"/>
                    <a:pt x="411" y="3243"/>
                  </a:cubicBezTo>
                  <a:cubicBezTo>
                    <a:pt x="456" y="2591"/>
                    <a:pt x="518" y="1949"/>
                    <a:pt x="590" y="1316"/>
                  </a:cubicBezTo>
                  <a:cubicBezTo>
                    <a:pt x="616" y="1093"/>
                    <a:pt x="634" y="878"/>
                    <a:pt x="661" y="655"/>
                  </a:cubicBezTo>
                  <a:cubicBezTo>
                    <a:pt x="679" y="584"/>
                    <a:pt x="688" y="504"/>
                    <a:pt x="697" y="424"/>
                  </a:cubicBezTo>
                  <a:cubicBezTo>
                    <a:pt x="697" y="406"/>
                    <a:pt x="697" y="388"/>
                    <a:pt x="706" y="370"/>
                  </a:cubicBezTo>
                  <a:cubicBezTo>
                    <a:pt x="706" y="367"/>
                    <a:pt x="706" y="359"/>
                    <a:pt x="706" y="352"/>
                  </a:cubicBezTo>
                  <a:cubicBezTo>
                    <a:pt x="706" y="325"/>
                    <a:pt x="715" y="299"/>
                    <a:pt x="715" y="272"/>
                  </a:cubicBezTo>
                  <a:cubicBezTo>
                    <a:pt x="716" y="264"/>
                    <a:pt x="718" y="255"/>
                    <a:pt x="719" y="247"/>
                  </a:cubicBezTo>
                  <a:close/>
                  <a:moveTo>
                    <a:pt x="623" y="0"/>
                  </a:moveTo>
                  <a:cubicBezTo>
                    <a:pt x="613" y="0"/>
                    <a:pt x="604" y="2"/>
                    <a:pt x="596" y="4"/>
                  </a:cubicBezTo>
                  <a:lnTo>
                    <a:pt x="596" y="4"/>
                  </a:lnTo>
                  <a:cubicBezTo>
                    <a:pt x="558" y="8"/>
                    <a:pt x="525" y="33"/>
                    <a:pt x="518" y="85"/>
                  </a:cubicBezTo>
                  <a:cubicBezTo>
                    <a:pt x="492" y="281"/>
                    <a:pt x="465" y="477"/>
                    <a:pt x="438" y="673"/>
                  </a:cubicBezTo>
                  <a:cubicBezTo>
                    <a:pt x="376" y="1182"/>
                    <a:pt x="322" y="1699"/>
                    <a:pt x="277" y="2217"/>
                  </a:cubicBezTo>
                  <a:cubicBezTo>
                    <a:pt x="197" y="2984"/>
                    <a:pt x="144" y="3760"/>
                    <a:pt x="99" y="4536"/>
                  </a:cubicBezTo>
                  <a:cubicBezTo>
                    <a:pt x="45" y="5491"/>
                    <a:pt x="10" y="6445"/>
                    <a:pt x="10" y="7400"/>
                  </a:cubicBezTo>
                  <a:cubicBezTo>
                    <a:pt x="1" y="8470"/>
                    <a:pt x="19" y="9532"/>
                    <a:pt x="81" y="10602"/>
                  </a:cubicBezTo>
                  <a:cubicBezTo>
                    <a:pt x="144" y="11709"/>
                    <a:pt x="251" y="12815"/>
                    <a:pt x="411" y="13912"/>
                  </a:cubicBezTo>
                  <a:cubicBezTo>
                    <a:pt x="563" y="15000"/>
                    <a:pt x="777" y="16080"/>
                    <a:pt x="1080" y="17141"/>
                  </a:cubicBezTo>
                  <a:cubicBezTo>
                    <a:pt x="1357" y="18141"/>
                    <a:pt x="1705" y="19113"/>
                    <a:pt x="2169" y="20041"/>
                  </a:cubicBezTo>
                  <a:cubicBezTo>
                    <a:pt x="2597" y="20897"/>
                    <a:pt x="3132" y="21718"/>
                    <a:pt x="3783" y="22423"/>
                  </a:cubicBezTo>
                  <a:cubicBezTo>
                    <a:pt x="4408" y="23092"/>
                    <a:pt x="5148" y="23663"/>
                    <a:pt x="5987" y="24046"/>
                  </a:cubicBezTo>
                  <a:cubicBezTo>
                    <a:pt x="6708" y="24390"/>
                    <a:pt x="7499" y="24584"/>
                    <a:pt x="8303" y="24584"/>
                  </a:cubicBezTo>
                  <a:cubicBezTo>
                    <a:pt x="8355" y="24584"/>
                    <a:pt x="8406" y="24583"/>
                    <a:pt x="8458" y="24582"/>
                  </a:cubicBezTo>
                  <a:cubicBezTo>
                    <a:pt x="9288" y="24555"/>
                    <a:pt x="10091" y="24323"/>
                    <a:pt x="10831" y="23966"/>
                  </a:cubicBezTo>
                  <a:cubicBezTo>
                    <a:pt x="11643" y="23574"/>
                    <a:pt x="12383" y="23038"/>
                    <a:pt x="13061" y="22441"/>
                  </a:cubicBezTo>
                  <a:cubicBezTo>
                    <a:pt x="13820" y="21789"/>
                    <a:pt x="14498" y="21049"/>
                    <a:pt x="15122" y="20273"/>
                  </a:cubicBezTo>
                  <a:cubicBezTo>
                    <a:pt x="15800" y="19443"/>
                    <a:pt x="16416" y="18569"/>
                    <a:pt x="16995" y="17668"/>
                  </a:cubicBezTo>
                  <a:cubicBezTo>
                    <a:pt x="17575" y="16767"/>
                    <a:pt x="18111" y="15839"/>
                    <a:pt x="18628" y="14902"/>
                  </a:cubicBezTo>
                  <a:cubicBezTo>
                    <a:pt x="19110" y="14010"/>
                    <a:pt x="19565" y="13109"/>
                    <a:pt x="19993" y="12199"/>
                  </a:cubicBezTo>
                  <a:cubicBezTo>
                    <a:pt x="20368" y="11414"/>
                    <a:pt x="20724" y="10620"/>
                    <a:pt x="21063" y="9817"/>
                  </a:cubicBezTo>
                  <a:cubicBezTo>
                    <a:pt x="21331" y="9211"/>
                    <a:pt x="21581" y="8595"/>
                    <a:pt x="21822" y="7971"/>
                  </a:cubicBezTo>
                  <a:cubicBezTo>
                    <a:pt x="21956" y="7632"/>
                    <a:pt x="22080" y="7293"/>
                    <a:pt x="22205" y="6954"/>
                  </a:cubicBezTo>
                  <a:cubicBezTo>
                    <a:pt x="22223" y="6909"/>
                    <a:pt x="22241" y="6864"/>
                    <a:pt x="22259" y="6820"/>
                  </a:cubicBezTo>
                  <a:cubicBezTo>
                    <a:pt x="22268" y="6775"/>
                    <a:pt x="22250" y="6713"/>
                    <a:pt x="22205" y="6695"/>
                  </a:cubicBezTo>
                  <a:cubicBezTo>
                    <a:pt x="21911" y="6552"/>
                    <a:pt x="21617" y="6401"/>
                    <a:pt x="21331" y="6258"/>
                  </a:cubicBezTo>
                  <a:cubicBezTo>
                    <a:pt x="20626" y="5910"/>
                    <a:pt x="19922" y="5562"/>
                    <a:pt x="19226" y="5214"/>
                  </a:cubicBezTo>
                  <a:lnTo>
                    <a:pt x="16692" y="3956"/>
                  </a:lnTo>
                  <a:cubicBezTo>
                    <a:pt x="15952" y="3599"/>
                    <a:pt x="15220" y="3234"/>
                    <a:pt x="14489" y="2868"/>
                  </a:cubicBezTo>
                  <a:cubicBezTo>
                    <a:pt x="14132" y="2689"/>
                    <a:pt x="13784" y="2502"/>
                    <a:pt x="13418" y="2342"/>
                  </a:cubicBezTo>
                  <a:cubicBezTo>
                    <a:pt x="13409" y="2333"/>
                    <a:pt x="13409" y="2333"/>
                    <a:pt x="13400" y="2333"/>
                  </a:cubicBezTo>
                  <a:cubicBezTo>
                    <a:pt x="13384" y="2323"/>
                    <a:pt x="13364" y="2318"/>
                    <a:pt x="13343" y="2318"/>
                  </a:cubicBezTo>
                  <a:cubicBezTo>
                    <a:pt x="13305" y="2318"/>
                    <a:pt x="13266" y="2334"/>
                    <a:pt x="13249" y="2368"/>
                  </a:cubicBezTo>
                  <a:cubicBezTo>
                    <a:pt x="13106" y="2681"/>
                    <a:pt x="12972" y="2984"/>
                    <a:pt x="12829" y="3296"/>
                  </a:cubicBezTo>
                  <a:cubicBezTo>
                    <a:pt x="12499" y="4037"/>
                    <a:pt x="12169" y="4768"/>
                    <a:pt x="11830" y="5508"/>
                  </a:cubicBezTo>
                  <a:cubicBezTo>
                    <a:pt x="11429" y="6401"/>
                    <a:pt x="11027" y="7293"/>
                    <a:pt x="10626" y="8185"/>
                  </a:cubicBezTo>
                  <a:cubicBezTo>
                    <a:pt x="10278" y="8961"/>
                    <a:pt x="9930" y="9737"/>
                    <a:pt x="9582" y="10504"/>
                  </a:cubicBezTo>
                  <a:cubicBezTo>
                    <a:pt x="9466" y="10763"/>
                    <a:pt x="9350" y="11013"/>
                    <a:pt x="9234" y="11271"/>
                  </a:cubicBezTo>
                  <a:cubicBezTo>
                    <a:pt x="9220" y="11302"/>
                    <a:pt x="9204" y="11333"/>
                    <a:pt x="9188" y="11365"/>
                  </a:cubicBezTo>
                  <a:lnTo>
                    <a:pt x="9188" y="11365"/>
                  </a:lnTo>
                  <a:cubicBezTo>
                    <a:pt x="8759" y="9774"/>
                    <a:pt x="8256" y="8193"/>
                    <a:pt x="7619" y="6668"/>
                  </a:cubicBezTo>
                  <a:cubicBezTo>
                    <a:pt x="7147" y="5544"/>
                    <a:pt x="6602" y="4438"/>
                    <a:pt x="5898" y="3430"/>
                  </a:cubicBezTo>
                  <a:cubicBezTo>
                    <a:pt x="5407" y="2725"/>
                    <a:pt x="4845" y="2065"/>
                    <a:pt x="4167" y="1521"/>
                  </a:cubicBezTo>
                  <a:cubicBezTo>
                    <a:pt x="3641" y="1110"/>
                    <a:pt x="3061" y="771"/>
                    <a:pt x="2445" y="531"/>
                  </a:cubicBezTo>
                  <a:cubicBezTo>
                    <a:pt x="1928" y="316"/>
                    <a:pt x="1384" y="174"/>
                    <a:pt x="848" y="49"/>
                  </a:cubicBezTo>
                  <a:cubicBezTo>
                    <a:pt x="786" y="31"/>
                    <a:pt x="723" y="22"/>
                    <a:pt x="652" y="4"/>
                  </a:cubicBezTo>
                  <a:cubicBezTo>
                    <a:pt x="642" y="2"/>
                    <a:pt x="632"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2"/>
            <p:cNvSpPr/>
            <p:nvPr/>
          </p:nvSpPr>
          <p:spPr>
            <a:xfrm>
              <a:off x="2400708" y="2819098"/>
              <a:ext cx="58151" cy="201892"/>
            </a:xfrm>
            <a:custGeom>
              <a:avLst/>
              <a:gdLst/>
              <a:ahLst/>
              <a:cxnLst/>
              <a:rect l="l" t="t" r="r" b="b"/>
              <a:pathLst>
                <a:path w="1723" h="5982" extrusionOk="0">
                  <a:moveTo>
                    <a:pt x="1597" y="0"/>
                  </a:moveTo>
                  <a:cubicBezTo>
                    <a:pt x="1546" y="0"/>
                    <a:pt x="1505" y="39"/>
                    <a:pt x="1482" y="84"/>
                  </a:cubicBezTo>
                  <a:cubicBezTo>
                    <a:pt x="902" y="1530"/>
                    <a:pt x="474" y="3037"/>
                    <a:pt x="197" y="4572"/>
                  </a:cubicBezTo>
                  <a:cubicBezTo>
                    <a:pt x="126" y="5000"/>
                    <a:pt x="63" y="5437"/>
                    <a:pt x="10" y="5874"/>
                  </a:cubicBezTo>
                  <a:cubicBezTo>
                    <a:pt x="1" y="5928"/>
                    <a:pt x="63" y="5981"/>
                    <a:pt x="117" y="5981"/>
                  </a:cubicBezTo>
                  <a:cubicBezTo>
                    <a:pt x="188" y="5981"/>
                    <a:pt x="224" y="5928"/>
                    <a:pt x="233" y="5874"/>
                  </a:cubicBezTo>
                  <a:cubicBezTo>
                    <a:pt x="411" y="4340"/>
                    <a:pt x="759" y="2832"/>
                    <a:pt x="1250" y="1378"/>
                  </a:cubicBezTo>
                  <a:cubicBezTo>
                    <a:pt x="1384" y="959"/>
                    <a:pt x="1535" y="548"/>
                    <a:pt x="1705" y="147"/>
                  </a:cubicBezTo>
                  <a:cubicBezTo>
                    <a:pt x="1723" y="84"/>
                    <a:pt x="1678" y="22"/>
                    <a:pt x="1625" y="4"/>
                  </a:cubicBezTo>
                  <a:cubicBezTo>
                    <a:pt x="1615" y="1"/>
                    <a:pt x="1606"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2"/>
            <p:cNvSpPr/>
            <p:nvPr/>
          </p:nvSpPr>
          <p:spPr>
            <a:xfrm>
              <a:off x="2373641" y="2835905"/>
              <a:ext cx="63619" cy="104591"/>
            </a:xfrm>
            <a:custGeom>
              <a:avLst/>
              <a:gdLst/>
              <a:ahLst/>
              <a:cxnLst/>
              <a:rect l="l" t="t" r="r" b="b"/>
              <a:pathLst>
                <a:path w="1885" h="3099" extrusionOk="0">
                  <a:moveTo>
                    <a:pt x="1726" y="1"/>
                  </a:moveTo>
                  <a:cubicBezTo>
                    <a:pt x="1692" y="1"/>
                    <a:pt x="1657" y="15"/>
                    <a:pt x="1633" y="50"/>
                  </a:cubicBezTo>
                  <a:cubicBezTo>
                    <a:pt x="1026" y="969"/>
                    <a:pt x="482" y="1933"/>
                    <a:pt x="18" y="2932"/>
                  </a:cubicBezTo>
                  <a:cubicBezTo>
                    <a:pt x="0" y="2985"/>
                    <a:pt x="9" y="3057"/>
                    <a:pt x="63" y="3083"/>
                  </a:cubicBezTo>
                  <a:cubicBezTo>
                    <a:pt x="79" y="3093"/>
                    <a:pt x="99" y="3098"/>
                    <a:pt x="120" y="3098"/>
                  </a:cubicBezTo>
                  <a:cubicBezTo>
                    <a:pt x="158" y="3098"/>
                    <a:pt x="197" y="3082"/>
                    <a:pt x="214" y="3048"/>
                  </a:cubicBezTo>
                  <a:cubicBezTo>
                    <a:pt x="678" y="2049"/>
                    <a:pt x="1213" y="1076"/>
                    <a:pt x="1829" y="166"/>
                  </a:cubicBezTo>
                  <a:cubicBezTo>
                    <a:pt x="1885" y="79"/>
                    <a:pt x="1806" y="1"/>
                    <a:pt x="1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2"/>
            <p:cNvSpPr/>
            <p:nvPr/>
          </p:nvSpPr>
          <p:spPr>
            <a:xfrm>
              <a:off x="2542526" y="2619770"/>
              <a:ext cx="314145" cy="153731"/>
            </a:xfrm>
            <a:custGeom>
              <a:avLst/>
              <a:gdLst/>
              <a:ahLst/>
              <a:cxnLst/>
              <a:rect l="l" t="t" r="r" b="b"/>
              <a:pathLst>
                <a:path w="9308" h="4555" extrusionOk="0">
                  <a:moveTo>
                    <a:pt x="170" y="1"/>
                  </a:moveTo>
                  <a:cubicBezTo>
                    <a:pt x="65" y="1"/>
                    <a:pt x="0" y="147"/>
                    <a:pt x="108" y="201"/>
                  </a:cubicBezTo>
                  <a:cubicBezTo>
                    <a:pt x="554" y="415"/>
                    <a:pt x="991" y="629"/>
                    <a:pt x="1437" y="843"/>
                  </a:cubicBezTo>
                  <a:cubicBezTo>
                    <a:pt x="2079" y="1155"/>
                    <a:pt x="2731" y="1467"/>
                    <a:pt x="3382" y="1789"/>
                  </a:cubicBezTo>
                  <a:cubicBezTo>
                    <a:pt x="4104" y="2137"/>
                    <a:pt x="4827" y="2484"/>
                    <a:pt x="5550" y="2832"/>
                  </a:cubicBezTo>
                  <a:cubicBezTo>
                    <a:pt x="6219" y="3153"/>
                    <a:pt x="6879" y="3475"/>
                    <a:pt x="7548" y="3796"/>
                  </a:cubicBezTo>
                  <a:cubicBezTo>
                    <a:pt x="8021" y="4028"/>
                    <a:pt x="8494" y="4260"/>
                    <a:pt x="8966" y="4483"/>
                  </a:cubicBezTo>
                  <a:lnTo>
                    <a:pt x="9082" y="4545"/>
                  </a:lnTo>
                  <a:cubicBezTo>
                    <a:pt x="9098" y="4552"/>
                    <a:pt x="9113" y="4555"/>
                    <a:pt x="9127" y="4555"/>
                  </a:cubicBezTo>
                  <a:cubicBezTo>
                    <a:pt x="9232" y="4555"/>
                    <a:pt x="9308" y="4404"/>
                    <a:pt x="9198" y="4349"/>
                  </a:cubicBezTo>
                  <a:cubicBezTo>
                    <a:pt x="8752" y="4135"/>
                    <a:pt x="8315" y="3921"/>
                    <a:pt x="7869" y="3707"/>
                  </a:cubicBezTo>
                  <a:cubicBezTo>
                    <a:pt x="7218" y="3394"/>
                    <a:pt x="6576" y="3082"/>
                    <a:pt x="5924" y="2770"/>
                  </a:cubicBezTo>
                  <a:cubicBezTo>
                    <a:pt x="5202" y="2413"/>
                    <a:pt x="4479" y="2065"/>
                    <a:pt x="3757" y="1717"/>
                  </a:cubicBezTo>
                  <a:cubicBezTo>
                    <a:pt x="3087" y="1396"/>
                    <a:pt x="2427" y="1075"/>
                    <a:pt x="1758" y="754"/>
                  </a:cubicBezTo>
                  <a:cubicBezTo>
                    <a:pt x="1285" y="522"/>
                    <a:pt x="813" y="290"/>
                    <a:pt x="340" y="67"/>
                  </a:cubicBezTo>
                  <a:cubicBezTo>
                    <a:pt x="295" y="49"/>
                    <a:pt x="260" y="31"/>
                    <a:pt x="224" y="13"/>
                  </a:cubicBezTo>
                  <a:cubicBezTo>
                    <a:pt x="205" y="5"/>
                    <a:pt x="187"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2"/>
            <p:cNvSpPr/>
            <p:nvPr/>
          </p:nvSpPr>
          <p:spPr>
            <a:xfrm>
              <a:off x="2564227" y="2580654"/>
              <a:ext cx="310129" cy="151706"/>
            </a:xfrm>
            <a:custGeom>
              <a:avLst/>
              <a:gdLst/>
              <a:ahLst/>
              <a:cxnLst/>
              <a:rect l="l" t="t" r="r" b="b"/>
              <a:pathLst>
                <a:path w="9189" h="4495" extrusionOk="0">
                  <a:moveTo>
                    <a:pt x="172" y="0"/>
                  </a:moveTo>
                  <a:cubicBezTo>
                    <a:pt x="71" y="0"/>
                    <a:pt x="1" y="146"/>
                    <a:pt x="116" y="200"/>
                  </a:cubicBezTo>
                  <a:cubicBezTo>
                    <a:pt x="553" y="414"/>
                    <a:pt x="990" y="628"/>
                    <a:pt x="1427" y="842"/>
                  </a:cubicBezTo>
                  <a:cubicBezTo>
                    <a:pt x="2070" y="1146"/>
                    <a:pt x="2703" y="1458"/>
                    <a:pt x="3346" y="1761"/>
                  </a:cubicBezTo>
                  <a:cubicBezTo>
                    <a:pt x="4059" y="2109"/>
                    <a:pt x="4764" y="2448"/>
                    <a:pt x="5478" y="2796"/>
                  </a:cubicBezTo>
                  <a:cubicBezTo>
                    <a:pt x="6129" y="3108"/>
                    <a:pt x="6780" y="3429"/>
                    <a:pt x="7440" y="3742"/>
                  </a:cubicBezTo>
                  <a:cubicBezTo>
                    <a:pt x="7904" y="3974"/>
                    <a:pt x="8377" y="4197"/>
                    <a:pt x="8841" y="4420"/>
                  </a:cubicBezTo>
                  <a:cubicBezTo>
                    <a:pt x="8885" y="4437"/>
                    <a:pt x="8921" y="4464"/>
                    <a:pt x="8957" y="4482"/>
                  </a:cubicBezTo>
                  <a:cubicBezTo>
                    <a:pt x="8975" y="4490"/>
                    <a:pt x="8992" y="4494"/>
                    <a:pt x="9009" y="4494"/>
                  </a:cubicBezTo>
                  <a:cubicBezTo>
                    <a:pt x="9117" y="4494"/>
                    <a:pt x="9189" y="4340"/>
                    <a:pt x="9073" y="4286"/>
                  </a:cubicBezTo>
                  <a:cubicBezTo>
                    <a:pt x="8636" y="4072"/>
                    <a:pt x="8199" y="3866"/>
                    <a:pt x="7761" y="3652"/>
                  </a:cubicBezTo>
                  <a:cubicBezTo>
                    <a:pt x="7119" y="3340"/>
                    <a:pt x="6486" y="3037"/>
                    <a:pt x="5843" y="2725"/>
                  </a:cubicBezTo>
                  <a:cubicBezTo>
                    <a:pt x="5130" y="2386"/>
                    <a:pt x="4425" y="2038"/>
                    <a:pt x="3711" y="1690"/>
                  </a:cubicBezTo>
                  <a:cubicBezTo>
                    <a:pt x="3060" y="1377"/>
                    <a:pt x="2400" y="1065"/>
                    <a:pt x="1749" y="744"/>
                  </a:cubicBezTo>
                  <a:cubicBezTo>
                    <a:pt x="1285" y="521"/>
                    <a:pt x="812" y="289"/>
                    <a:pt x="348" y="66"/>
                  </a:cubicBezTo>
                  <a:cubicBezTo>
                    <a:pt x="303" y="48"/>
                    <a:pt x="268" y="30"/>
                    <a:pt x="223" y="13"/>
                  </a:cubicBezTo>
                  <a:cubicBezTo>
                    <a:pt x="206" y="4"/>
                    <a:pt x="188"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2"/>
            <p:cNvSpPr/>
            <p:nvPr/>
          </p:nvSpPr>
          <p:spPr>
            <a:xfrm>
              <a:off x="2578065" y="2539715"/>
              <a:ext cx="314111" cy="149276"/>
            </a:xfrm>
            <a:custGeom>
              <a:avLst/>
              <a:gdLst/>
              <a:ahLst/>
              <a:cxnLst/>
              <a:rect l="l" t="t" r="r" b="b"/>
              <a:pathLst>
                <a:path w="9307" h="4423" extrusionOk="0">
                  <a:moveTo>
                    <a:pt x="174" y="0"/>
                  </a:moveTo>
                  <a:cubicBezTo>
                    <a:pt x="72" y="0"/>
                    <a:pt x="1" y="155"/>
                    <a:pt x="116" y="209"/>
                  </a:cubicBezTo>
                  <a:cubicBezTo>
                    <a:pt x="554" y="414"/>
                    <a:pt x="1000" y="628"/>
                    <a:pt x="1437" y="833"/>
                  </a:cubicBezTo>
                  <a:cubicBezTo>
                    <a:pt x="2088" y="1136"/>
                    <a:pt x="2739" y="1440"/>
                    <a:pt x="3390" y="1743"/>
                  </a:cubicBezTo>
                  <a:cubicBezTo>
                    <a:pt x="4113" y="2082"/>
                    <a:pt x="4836" y="2412"/>
                    <a:pt x="5549" y="2751"/>
                  </a:cubicBezTo>
                  <a:cubicBezTo>
                    <a:pt x="6218" y="3063"/>
                    <a:pt x="6879" y="3367"/>
                    <a:pt x="7539" y="3679"/>
                  </a:cubicBezTo>
                  <a:cubicBezTo>
                    <a:pt x="8021" y="3902"/>
                    <a:pt x="8493" y="4125"/>
                    <a:pt x="8966" y="4357"/>
                  </a:cubicBezTo>
                  <a:cubicBezTo>
                    <a:pt x="9011" y="4375"/>
                    <a:pt x="9046" y="4393"/>
                    <a:pt x="9082" y="4410"/>
                  </a:cubicBezTo>
                  <a:cubicBezTo>
                    <a:pt x="9100" y="4419"/>
                    <a:pt x="9118" y="4422"/>
                    <a:pt x="9134" y="4422"/>
                  </a:cubicBezTo>
                  <a:cubicBezTo>
                    <a:pt x="9241" y="4422"/>
                    <a:pt x="9306" y="4268"/>
                    <a:pt x="9198" y="4214"/>
                  </a:cubicBezTo>
                  <a:cubicBezTo>
                    <a:pt x="8752" y="4000"/>
                    <a:pt x="8315" y="3795"/>
                    <a:pt x="7869" y="3590"/>
                  </a:cubicBezTo>
                  <a:cubicBezTo>
                    <a:pt x="7218" y="3286"/>
                    <a:pt x="6566" y="2983"/>
                    <a:pt x="5924" y="2680"/>
                  </a:cubicBezTo>
                  <a:cubicBezTo>
                    <a:pt x="5201" y="2341"/>
                    <a:pt x="4479" y="2002"/>
                    <a:pt x="3756" y="1672"/>
                  </a:cubicBezTo>
                  <a:cubicBezTo>
                    <a:pt x="3096" y="1359"/>
                    <a:pt x="2427" y="1047"/>
                    <a:pt x="1767" y="744"/>
                  </a:cubicBezTo>
                  <a:cubicBezTo>
                    <a:pt x="1294" y="521"/>
                    <a:pt x="812" y="298"/>
                    <a:pt x="339" y="66"/>
                  </a:cubicBezTo>
                  <a:cubicBezTo>
                    <a:pt x="304" y="48"/>
                    <a:pt x="268" y="30"/>
                    <a:pt x="224" y="12"/>
                  </a:cubicBezTo>
                  <a:cubicBezTo>
                    <a:pt x="207" y="4"/>
                    <a:pt x="190"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2"/>
            <p:cNvSpPr/>
            <p:nvPr/>
          </p:nvSpPr>
          <p:spPr>
            <a:xfrm>
              <a:off x="1584498" y="2249263"/>
              <a:ext cx="569970" cy="351101"/>
            </a:xfrm>
            <a:custGeom>
              <a:avLst/>
              <a:gdLst/>
              <a:ahLst/>
              <a:cxnLst/>
              <a:rect l="l" t="t" r="r" b="b"/>
              <a:pathLst>
                <a:path w="16888" h="10403" extrusionOk="0">
                  <a:moveTo>
                    <a:pt x="11276" y="1"/>
                  </a:moveTo>
                  <a:lnTo>
                    <a:pt x="6120" y="36"/>
                  </a:lnTo>
                  <a:lnTo>
                    <a:pt x="6147" y="3569"/>
                  </a:lnTo>
                  <a:lnTo>
                    <a:pt x="0" y="4961"/>
                  </a:lnTo>
                  <a:cubicBezTo>
                    <a:pt x="0" y="4961"/>
                    <a:pt x="2641" y="10403"/>
                    <a:pt x="8339" y="10403"/>
                  </a:cubicBezTo>
                  <a:cubicBezTo>
                    <a:pt x="8358" y="10403"/>
                    <a:pt x="8376" y="10403"/>
                    <a:pt x="8395" y="10403"/>
                  </a:cubicBezTo>
                  <a:cubicBezTo>
                    <a:pt x="14131" y="10358"/>
                    <a:pt x="16888" y="4970"/>
                    <a:pt x="16888" y="4970"/>
                  </a:cubicBezTo>
                  <a:lnTo>
                    <a:pt x="11294" y="3524"/>
                  </a:lnTo>
                  <a:cubicBezTo>
                    <a:pt x="11285" y="2356"/>
                    <a:pt x="11285" y="1178"/>
                    <a:pt x="11276"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2"/>
            <p:cNvSpPr/>
            <p:nvPr/>
          </p:nvSpPr>
          <p:spPr>
            <a:xfrm>
              <a:off x="1579976" y="2245348"/>
              <a:ext cx="579015" cy="358695"/>
            </a:xfrm>
            <a:custGeom>
              <a:avLst/>
              <a:gdLst/>
              <a:ahLst/>
              <a:cxnLst/>
              <a:rect l="l" t="t" r="r" b="b"/>
              <a:pathLst>
                <a:path w="17156" h="10628" extrusionOk="0">
                  <a:moveTo>
                    <a:pt x="11295" y="224"/>
                  </a:moveTo>
                  <a:lnTo>
                    <a:pt x="11295" y="224"/>
                  </a:lnTo>
                  <a:cubicBezTo>
                    <a:pt x="11304" y="1366"/>
                    <a:pt x="11312" y="2507"/>
                    <a:pt x="11321" y="3640"/>
                  </a:cubicBezTo>
                  <a:cubicBezTo>
                    <a:pt x="11321" y="3694"/>
                    <a:pt x="11357" y="3739"/>
                    <a:pt x="11401" y="3747"/>
                  </a:cubicBezTo>
                  <a:cubicBezTo>
                    <a:pt x="11589" y="3801"/>
                    <a:pt x="11776" y="3846"/>
                    <a:pt x="11954" y="3890"/>
                  </a:cubicBezTo>
                  <a:cubicBezTo>
                    <a:pt x="12400" y="4006"/>
                    <a:pt x="12847" y="4122"/>
                    <a:pt x="13293" y="4238"/>
                  </a:cubicBezTo>
                  <a:lnTo>
                    <a:pt x="14907" y="4657"/>
                  </a:lnTo>
                  <a:lnTo>
                    <a:pt x="16308" y="5014"/>
                  </a:lnTo>
                  <a:lnTo>
                    <a:pt x="16763" y="5130"/>
                  </a:lnTo>
                  <a:cubicBezTo>
                    <a:pt x="16792" y="5138"/>
                    <a:pt x="16823" y="5148"/>
                    <a:pt x="16855" y="5158"/>
                  </a:cubicBezTo>
                  <a:lnTo>
                    <a:pt x="16855" y="5158"/>
                  </a:lnTo>
                  <a:cubicBezTo>
                    <a:pt x="16779" y="5297"/>
                    <a:pt x="16692" y="5432"/>
                    <a:pt x="16611" y="5567"/>
                  </a:cubicBezTo>
                  <a:cubicBezTo>
                    <a:pt x="16317" y="6013"/>
                    <a:pt x="16005" y="6433"/>
                    <a:pt x="15657" y="6843"/>
                  </a:cubicBezTo>
                  <a:cubicBezTo>
                    <a:pt x="15175" y="7414"/>
                    <a:pt x="14640" y="7931"/>
                    <a:pt x="14051" y="8404"/>
                  </a:cubicBezTo>
                  <a:cubicBezTo>
                    <a:pt x="13364" y="8940"/>
                    <a:pt x="12606" y="9403"/>
                    <a:pt x="11803" y="9742"/>
                  </a:cubicBezTo>
                  <a:cubicBezTo>
                    <a:pt x="10866" y="10126"/>
                    <a:pt x="9867" y="10349"/>
                    <a:pt x="8859" y="10394"/>
                  </a:cubicBezTo>
                  <a:cubicBezTo>
                    <a:pt x="8730" y="10399"/>
                    <a:pt x="8602" y="10402"/>
                    <a:pt x="8473" y="10402"/>
                  </a:cubicBezTo>
                  <a:cubicBezTo>
                    <a:pt x="7568" y="10402"/>
                    <a:pt x="6668" y="10263"/>
                    <a:pt x="5817" y="9974"/>
                  </a:cubicBezTo>
                  <a:cubicBezTo>
                    <a:pt x="4969" y="9698"/>
                    <a:pt x="4175" y="9270"/>
                    <a:pt x="3453" y="8752"/>
                  </a:cubicBezTo>
                  <a:cubicBezTo>
                    <a:pt x="2837" y="8306"/>
                    <a:pt x="2266" y="7780"/>
                    <a:pt x="1758" y="7209"/>
                  </a:cubicBezTo>
                  <a:cubicBezTo>
                    <a:pt x="1365" y="6772"/>
                    <a:pt x="1017" y="6308"/>
                    <a:pt x="696" y="5817"/>
                  </a:cubicBezTo>
                  <a:cubicBezTo>
                    <a:pt x="555" y="5598"/>
                    <a:pt x="415" y="5380"/>
                    <a:pt x="292" y="5155"/>
                  </a:cubicBezTo>
                  <a:lnTo>
                    <a:pt x="292" y="5155"/>
                  </a:lnTo>
                  <a:cubicBezTo>
                    <a:pt x="453" y="5120"/>
                    <a:pt x="613" y="5083"/>
                    <a:pt x="767" y="5041"/>
                  </a:cubicBezTo>
                  <a:lnTo>
                    <a:pt x="2239" y="4711"/>
                  </a:lnTo>
                  <a:cubicBezTo>
                    <a:pt x="2837" y="4577"/>
                    <a:pt x="3426" y="4443"/>
                    <a:pt x="4015" y="4310"/>
                  </a:cubicBezTo>
                  <a:cubicBezTo>
                    <a:pt x="4532" y="4194"/>
                    <a:pt x="5041" y="4078"/>
                    <a:pt x="5558" y="3962"/>
                  </a:cubicBezTo>
                  <a:cubicBezTo>
                    <a:pt x="5799" y="3908"/>
                    <a:pt x="6058" y="3863"/>
                    <a:pt x="6298" y="3792"/>
                  </a:cubicBezTo>
                  <a:lnTo>
                    <a:pt x="6316" y="3792"/>
                  </a:lnTo>
                  <a:cubicBezTo>
                    <a:pt x="6347" y="3784"/>
                    <a:pt x="6367" y="3767"/>
                    <a:pt x="6380" y="3745"/>
                  </a:cubicBezTo>
                  <a:lnTo>
                    <a:pt x="6380" y="3745"/>
                  </a:lnTo>
                  <a:cubicBezTo>
                    <a:pt x="6390" y="3729"/>
                    <a:pt x="6397" y="3709"/>
                    <a:pt x="6397" y="3685"/>
                  </a:cubicBezTo>
                  <a:lnTo>
                    <a:pt x="6388" y="2490"/>
                  </a:lnTo>
                  <a:cubicBezTo>
                    <a:pt x="6379" y="1856"/>
                    <a:pt x="6379" y="1223"/>
                    <a:pt x="6370" y="589"/>
                  </a:cubicBezTo>
                  <a:cubicBezTo>
                    <a:pt x="6370" y="482"/>
                    <a:pt x="6370" y="369"/>
                    <a:pt x="6370" y="259"/>
                  </a:cubicBezTo>
                  <a:lnTo>
                    <a:pt x="6370" y="259"/>
                  </a:lnTo>
                  <a:cubicBezTo>
                    <a:pt x="6912" y="258"/>
                    <a:pt x="7461" y="250"/>
                    <a:pt x="8002" y="250"/>
                  </a:cubicBezTo>
                  <a:cubicBezTo>
                    <a:pt x="8921" y="242"/>
                    <a:pt x="9849" y="233"/>
                    <a:pt x="10768" y="233"/>
                  </a:cubicBezTo>
                  <a:cubicBezTo>
                    <a:pt x="10944" y="233"/>
                    <a:pt x="11119" y="227"/>
                    <a:pt x="11295" y="224"/>
                  </a:cubicBezTo>
                  <a:close/>
                  <a:moveTo>
                    <a:pt x="11410" y="1"/>
                  </a:moveTo>
                  <a:cubicBezTo>
                    <a:pt x="10821" y="10"/>
                    <a:pt x="10242" y="10"/>
                    <a:pt x="9662" y="19"/>
                  </a:cubicBezTo>
                  <a:cubicBezTo>
                    <a:pt x="8734" y="19"/>
                    <a:pt x="7815" y="27"/>
                    <a:pt x="6887" y="36"/>
                  </a:cubicBezTo>
                  <a:lnTo>
                    <a:pt x="6254" y="36"/>
                  </a:lnTo>
                  <a:cubicBezTo>
                    <a:pt x="6200" y="36"/>
                    <a:pt x="6147" y="90"/>
                    <a:pt x="6147" y="152"/>
                  </a:cubicBezTo>
                  <a:lnTo>
                    <a:pt x="6156" y="1348"/>
                  </a:lnTo>
                  <a:cubicBezTo>
                    <a:pt x="6156" y="1981"/>
                    <a:pt x="6165" y="2615"/>
                    <a:pt x="6165" y="3248"/>
                  </a:cubicBezTo>
                  <a:cubicBezTo>
                    <a:pt x="6165" y="3362"/>
                    <a:pt x="6170" y="3477"/>
                    <a:pt x="6173" y="3596"/>
                  </a:cubicBezTo>
                  <a:lnTo>
                    <a:pt x="6173" y="3596"/>
                  </a:lnTo>
                  <a:cubicBezTo>
                    <a:pt x="5995" y="3634"/>
                    <a:pt x="5816" y="3673"/>
                    <a:pt x="5638" y="3712"/>
                  </a:cubicBezTo>
                  <a:lnTo>
                    <a:pt x="4175" y="4042"/>
                  </a:lnTo>
                  <a:cubicBezTo>
                    <a:pt x="3578" y="4176"/>
                    <a:pt x="2989" y="4318"/>
                    <a:pt x="2391" y="4452"/>
                  </a:cubicBezTo>
                  <a:cubicBezTo>
                    <a:pt x="1883" y="4568"/>
                    <a:pt x="1374" y="4684"/>
                    <a:pt x="857" y="4800"/>
                  </a:cubicBezTo>
                  <a:cubicBezTo>
                    <a:pt x="607" y="4854"/>
                    <a:pt x="357" y="4898"/>
                    <a:pt x="107" y="4970"/>
                  </a:cubicBezTo>
                  <a:lnTo>
                    <a:pt x="98" y="4970"/>
                  </a:lnTo>
                  <a:cubicBezTo>
                    <a:pt x="27" y="4988"/>
                    <a:pt x="0" y="5068"/>
                    <a:pt x="36" y="5130"/>
                  </a:cubicBezTo>
                  <a:cubicBezTo>
                    <a:pt x="125" y="5318"/>
                    <a:pt x="232" y="5505"/>
                    <a:pt x="339" y="5683"/>
                  </a:cubicBezTo>
                  <a:cubicBezTo>
                    <a:pt x="625" y="6138"/>
                    <a:pt x="946" y="6584"/>
                    <a:pt x="1294" y="7004"/>
                  </a:cubicBezTo>
                  <a:cubicBezTo>
                    <a:pt x="1767" y="7584"/>
                    <a:pt x="2293" y="8110"/>
                    <a:pt x="2873" y="8583"/>
                  </a:cubicBezTo>
                  <a:cubicBezTo>
                    <a:pt x="3560" y="9136"/>
                    <a:pt x="4309" y="9609"/>
                    <a:pt x="5121" y="9948"/>
                  </a:cubicBezTo>
                  <a:cubicBezTo>
                    <a:pt x="6049" y="10340"/>
                    <a:pt x="7039" y="10572"/>
                    <a:pt x="8047" y="10617"/>
                  </a:cubicBezTo>
                  <a:cubicBezTo>
                    <a:pt x="8192" y="10624"/>
                    <a:pt x="8338" y="10628"/>
                    <a:pt x="8483" y="10628"/>
                  </a:cubicBezTo>
                  <a:cubicBezTo>
                    <a:pt x="9400" y="10628"/>
                    <a:pt x="10317" y="10482"/>
                    <a:pt x="11187" y="10197"/>
                  </a:cubicBezTo>
                  <a:cubicBezTo>
                    <a:pt x="12070" y="9921"/>
                    <a:pt x="12909" y="9493"/>
                    <a:pt x="13667" y="8957"/>
                  </a:cubicBezTo>
                  <a:cubicBezTo>
                    <a:pt x="14327" y="8502"/>
                    <a:pt x="14934" y="7967"/>
                    <a:pt x="15478" y="7378"/>
                  </a:cubicBezTo>
                  <a:cubicBezTo>
                    <a:pt x="15889" y="6932"/>
                    <a:pt x="16272" y="6459"/>
                    <a:pt x="16620" y="5951"/>
                  </a:cubicBezTo>
                  <a:cubicBezTo>
                    <a:pt x="16790" y="5701"/>
                    <a:pt x="16959" y="5442"/>
                    <a:pt x="17102" y="5175"/>
                  </a:cubicBezTo>
                  <a:cubicBezTo>
                    <a:pt x="17111" y="5166"/>
                    <a:pt x="17111" y="5148"/>
                    <a:pt x="17120" y="5139"/>
                  </a:cubicBezTo>
                  <a:cubicBezTo>
                    <a:pt x="17155" y="5077"/>
                    <a:pt x="17129" y="4996"/>
                    <a:pt x="17057" y="4979"/>
                  </a:cubicBezTo>
                  <a:cubicBezTo>
                    <a:pt x="16870" y="4925"/>
                    <a:pt x="16683" y="4880"/>
                    <a:pt x="16495" y="4836"/>
                  </a:cubicBezTo>
                  <a:cubicBezTo>
                    <a:pt x="16058" y="4720"/>
                    <a:pt x="15612" y="4604"/>
                    <a:pt x="15166" y="4488"/>
                  </a:cubicBezTo>
                  <a:lnTo>
                    <a:pt x="13542" y="4069"/>
                  </a:lnTo>
                  <a:lnTo>
                    <a:pt x="12151" y="3712"/>
                  </a:lnTo>
                  <a:lnTo>
                    <a:pt x="11687" y="3596"/>
                  </a:lnTo>
                  <a:cubicBezTo>
                    <a:pt x="11644" y="3584"/>
                    <a:pt x="11594" y="3563"/>
                    <a:pt x="11543" y="3552"/>
                  </a:cubicBezTo>
                  <a:lnTo>
                    <a:pt x="11543" y="3552"/>
                  </a:lnTo>
                  <a:cubicBezTo>
                    <a:pt x="11535" y="2404"/>
                    <a:pt x="11526" y="1265"/>
                    <a:pt x="11517" y="117"/>
                  </a:cubicBezTo>
                  <a:cubicBezTo>
                    <a:pt x="11517" y="54"/>
                    <a:pt x="11464" y="1"/>
                    <a:pt x="1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2"/>
            <p:cNvSpPr/>
            <p:nvPr/>
          </p:nvSpPr>
          <p:spPr>
            <a:xfrm>
              <a:off x="1315612" y="1626913"/>
              <a:ext cx="962618" cy="640744"/>
            </a:xfrm>
            <a:custGeom>
              <a:avLst/>
              <a:gdLst/>
              <a:ahLst/>
              <a:cxnLst/>
              <a:rect l="l" t="t" r="r" b="b"/>
              <a:pathLst>
                <a:path w="28522" h="18985" extrusionOk="0">
                  <a:moveTo>
                    <a:pt x="5273" y="1"/>
                  </a:moveTo>
                  <a:lnTo>
                    <a:pt x="5799" y="8431"/>
                  </a:lnTo>
                  <a:cubicBezTo>
                    <a:pt x="5149" y="7871"/>
                    <a:pt x="4449" y="7630"/>
                    <a:pt x="3788" y="7630"/>
                  </a:cubicBezTo>
                  <a:cubicBezTo>
                    <a:pt x="1693" y="7630"/>
                    <a:pt x="1" y="10056"/>
                    <a:pt x="1615" y="12410"/>
                  </a:cubicBezTo>
                  <a:cubicBezTo>
                    <a:pt x="2531" y="13742"/>
                    <a:pt x="3668" y="14120"/>
                    <a:pt x="4665" y="14120"/>
                  </a:cubicBezTo>
                  <a:cubicBezTo>
                    <a:pt x="5978" y="14120"/>
                    <a:pt x="7048" y="13463"/>
                    <a:pt x="7048" y="13463"/>
                  </a:cubicBezTo>
                  <a:cubicBezTo>
                    <a:pt x="9025" y="18637"/>
                    <a:pt x="14652" y="18984"/>
                    <a:pt x="16128" y="18984"/>
                  </a:cubicBezTo>
                  <a:cubicBezTo>
                    <a:pt x="16357" y="18984"/>
                    <a:pt x="16487" y="18976"/>
                    <a:pt x="16487" y="18976"/>
                  </a:cubicBezTo>
                  <a:cubicBezTo>
                    <a:pt x="25854" y="18905"/>
                    <a:pt x="27781" y="14007"/>
                    <a:pt x="28155" y="12080"/>
                  </a:cubicBezTo>
                  <a:cubicBezTo>
                    <a:pt x="28521" y="10153"/>
                    <a:pt x="28343" y="8164"/>
                    <a:pt x="28057" y="6228"/>
                  </a:cubicBezTo>
                  <a:cubicBezTo>
                    <a:pt x="27772" y="4283"/>
                    <a:pt x="27388" y="2356"/>
                    <a:pt x="27344" y="393"/>
                  </a:cubicBezTo>
                  <a:lnTo>
                    <a:pt x="5273"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42"/>
            <p:cNvSpPr/>
            <p:nvPr/>
          </p:nvSpPr>
          <p:spPr>
            <a:xfrm>
              <a:off x="1340317"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2"/>
            <p:cNvSpPr/>
            <p:nvPr/>
          </p:nvSpPr>
          <p:spPr>
            <a:xfrm>
              <a:off x="1383652" y="1927186"/>
              <a:ext cx="111915" cy="85016"/>
            </a:xfrm>
            <a:custGeom>
              <a:avLst/>
              <a:gdLst/>
              <a:ahLst/>
              <a:cxnLst/>
              <a:rect l="l" t="t" r="r" b="b"/>
              <a:pathLst>
                <a:path w="3316" h="2519" extrusionOk="0">
                  <a:moveTo>
                    <a:pt x="1452" y="1"/>
                  </a:moveTo>
                  <a:cubicBezTo>
                    <a:pt x="1168" y="1"/>
                    <a:pt x="872" y="60"/>
                    <a:pt x="625" y="194"/>
                  </a:cubicBezTo>
                  <a:cubicBezTo>
                    <a:pt x="295" y="373"/>
                    <a:pt x="117" y="712"/>
                    <a:pt x="63" y="1069"/>
                  </a:cubicBezTo>
                  <a:cubicBezTo>
                    <a:pt x="1" y="1542"/>
                    <a:pt x="170" y="2005"/>
                    <a:pt x="331" y="2443"/>
                  </a:cubicBezTo>
                  <a:cubicBezTo>
                    <a:pt x="353" y="2487"/>
                    <a:pt x="393" y="2519"/>
                    <a:pt x="441" y="2519"/>
                  </a:cubicBezTo>
                  <a:cubicBezTo>
                    <a:pt x="452" y="2519"/>
                    <a:pt x="462" y="2517"/>
                    <a:pt x="474" y="2514"/>
                  </a:cubicBezTo>
                  <a:cubicBezTo>
                    <a:pt x="527" y="2505"/>
                    <a:pt x="572" y="2434"/>
                    <a:pt x="545" y="2380"/>
                  </a:cubicBezTo>
                  <a:cubicBezTo>
                    <a:pt x="411" y="2014"/>
                    <a:pt x="259" y="1640"/>
                    <a:pt x="277" y="1247"/>
                  </a:cubicBezTo>
                  <a:cubicBezTo>
                    <a:pt x="286" y="953"/>
                    <a:pt x="393" y="632"/>
                    <a:pt x="634" y="453"/>
                  </a:cubicBezTo>
                  <a:cubicBezTo>
                    <a:pt x="869" y="286"/>
                    <a:pt x="1182" y="220"/>
                    <a:pt x="1463" y="220"/>
                  </a:cubicBezTo>
                  <a:cubicBezTo>
                    <a:pt x="1481" y="220"/>
                    <a:pt x="1499" y="221"/>
                    <a:pt x="1517" y="221"/>
                  </a:cubicBezTo>
                  <a:cubicBezTo>
                    <a:pt x="1812" y="230"/>
                    <a:pt x="2106" y="310"/>
                    <a:pt x="2365" y="444"/>
                  </a:cubicBezTo>
                  <a:cubicBezTo>
                    <a:pt x="2650" y="596"/>
                    <a:pt x="2900" y="819"/>
                    <a:pt x="3070" y="1095"/>
                  </a:cubicBezTo>
                  <a:cubicBezTo>
                    <a:pt x="3091" y="1134"/>
                    <a:pt x="3125" y="1149"/>
                    <a:pt x="3159" y="1149"/>
                  </a:cubicBezTo>
                  <a:cubicBezTo>
                    <a:pt x="3236" y="1149"/>
                    <a:pt x="3315" y="1069"/>
                    <a:pt x="3266" y="988"/>
                  </a:cubicBezTo>
                  <a:cubicBezTo>
                    <a:pt x="2909" y="417"/>
                    <a:pt x="2276" y="52"/>
                    <a:pt x="1615" y="7"/>
                  </a:cubicBezTo>
                  <a:cubicBezTo>
                    <a:pt x="1562" y="3"/>
                    <a:pt x="1507" y="1"/>
                    <a:pt x="1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2"/>
            <p:cNvSpPr/>
            <p:nvPr/>
          </p:nvSpPr>
          <p:spPr>
            <a:xfrm>
              <a:off x="1426413" y="1931034"/>
              <a:ext cx="55384" cy="90720"/>
            </a:xfrm>
            <a:custGeom>
              <a:avLst/>
              <a:gdLst/>
              <a:ahLst/>
              <a:cxnLst/>
              <a:rect l="l" t="t" r="r" b="b"/>
              <a:pathLst>
                <a:path w="1641" h="2688" extrusionOk="0">
                  <a:moveTo>
                    <a:pt x="112" y="0"/>
                  </a:moveTo>
                  <a:cubicBezTo>
                    <a:pt x="56" y="0"/>
                    <a:pt x="0" y="36"/>
                    <a:pt x="0" y="107"/>
                  </a:cubicBezTo>
                  <a:cubicBezTo>
                    <a:pt x="18" y="901"/>
                    <a:pt x="348" y="1677"/>
                    <a:pt x="902" y="2239"/>
                  </a:cubicBezTo>
                  <a:cubicBezTo>
                    <a:pt x="1062" y="2409"/>
                    <a:pt x="1241" y="2552"/>
                    <a:pt x="1428" y="2668"/>
                  </a:cubicBezTo>
                  <a:cubicBezTo>
                    <a:pt x="1448" y="2681"/>
                    <a:pt x="1467" y="2687"/>
                    <a:pt x="1486" y="2687"/>
                  </a:cubicBezTo>
                  <a:cubicBezTo>
                    <a:pt x="1577" y="2687"/>
                    <a:pt x="1640" y="2547"/>
                    <a:pt x="1544" y="2480"/>
                  </a:cubicBezTo>
                  <a:cubicBezTo>
                    <a:pt x="919" y="2079"/>
                    <a:pt x="482" y="1436"/>
                    <a:pt x="304" y="723"/>
                  </a:cubicBezTo>
                  <a:cubicBezTo>
                    <a:pt x="259" y="518"/>
                    <a:pt x="232" y="312"/>
                    <a:pt x="224" y="107"/>
                  </a:cubicBez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2"/>
            <p:cNvSpPr/>
            <p:nvPr/>
          </p:nvSpPr>
          <p:spPr>
            <a:xfrm>
              <a:off x="1429856" y="2033870"/>
              <a:ext cx="86906" cy="21128"/>
            </a:xfrm>
            <a:custGeom>
              <a:avLst/>
              <a:gdLst/>
              <a:ahLst/>
              <a:cxnLst/>
              <a:rect l="l" t="t" r="r" b="b"/>
              <a:pathLst>
                <a:path w="2575" h="626" extrusionOk="0">
                  <a:moveTo>
                    <a:pt x="2448" y="1"/>
                  </a:moveTo>
                  <a:cubicBezTo>
                    <a:pt x="2410" y="1"/>
                    <a:pt x="2376" y="21"/>
                    <a:pt x="2352" y="58"/>
                  </a:cubicBezTo>
                  <a:cubicBezTo>
                    <a:pt x="2146" y="325"/>
                    <a:pt x="1802" y="403"/>
                    <a:pt x="1483" y="403"/>
                  </a:cubicBezTo>
                  <a:cubicBezTo>
                    <a:pt x="1430" y="403"/>
                    <a:pt x="1377" y="400"/>
                    <a:pt x="1326" y="397"/>
                  </a:cubicBezTo>
                  <a:cubicBezTo>
                    <a:pt x="951" y="370"/>
                    <a:pt x="541" y="281"/>
                    <a:pt x="246" y="40"/>
                  </a:cubicBezTo>
                  <a:cubicBezTo>
                    <a:pt x="223" y="21"/>
                    <a:pt x="197" y="14"/>
                    <a:pt x="173" y="14"/>
                  </a:cubicBezTo>
                  <a:cubicBezTo>
                    <a:pt x="79" y="14"/>
                    <a:pt x="1" y="130"/>
                    <a:pt x="86" y="200"/>
                  </a:cubicBezTo>
                  <a:cubicBezTo>
                    <a:pt x="434" y="486"/>
                    <a:pt x="907" y="593"/>
                    <a:pt x="1353" y="620"/>
                  </a:cubicBezTo>
                  <a:cubicBezTo>
                    <a:pt x="1403" y="624"/>
                    <a:pt x="1454" y="626"/>
                    <a:pt x="1505" y="626"/>
                  </a:cubicBezTo>
                  <a:cubicBezTo>
                    <a:pt x="1902" y="626"/>
                    <a:pt x="2294" y="498"/>
                    <a:pt x="2539" y="174"/>
                  </a:cubicBezTo>
                  <a:cubicBezTo>
                    <a:pt x="2575" y="120"/>
                    <a:pt x="2548" y="49"/>
                    <a:pt x="2503" y="13"/>
                  </a:cubicBezTo>
                  <a:cubicBezTo>
                    <a:pt x="2484" y="5"/>
                    <a:pt x="2466" y="1"/>
                    <a:pt x="2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2"/>
            <p:cNvSpPr/>
            <p:nvPr/>
          </p:nvSpPr>
          <p:spPr>
            <a:xfrm>
              <a:off x="1934486" y="1824586"/>
              <a:ext cx="78165" cy="182655"/>
            </a:xfrm>
            <a:custGeom>
              <a:avLst/>
              <a:gdLst/>
              <a:ahLst/>
              <a:cxnLst/>
              <a:rect l="l" t="t" r="r" b="b"/>
              <a:pathLst>
                <a:path w="2316" h="5412" extrusionOk="0">
                  <a:moveTo>
                    <a:pt x="867" y="0"/>
                  </a:moveTo>
                  <a:cubicBezTo>
                    <a:pt x="818" y="0"/>
                    <a:pt x="762" y="34"/>
                    <a:pt x="755" y="85"/>
                  </a:cubicBezTo>
                  <a:cubicBezTo>
                    <a:pt x="630" y="1004"/>
                    <a:pt x="772" y="1941"/>
                    <a:pt x="1147" y="2797"/>
                  </a:cubicBezTo>
                  <a:cubicBezTo>
                    <a:pt x="1236" y="3002"/>
                    <a:pt x="1343" y="3199"/>
                    <a:pt x="1468" y="3395"/>
                  </a:cubicBezTo>
                  <a:cubicBezTo>
                    <a:pt x="1584" y="3582"/>
                    <a:pt x="1727" y="3761"/>
                    <a:pt x="1852" y="3957"/>
                  </a:cubicBezTo>
                  <a:cubicBezTo>
                    <a:pt x="1959" y="4135"/>
                    <a:pt x="2048" y="4332"/>
                    <a:pt x="2021" y="4546"/>
                  </a:cubicBezTo>
                  <a:cubicBezTo>
                    <a:pt x="1986" y="4724"/>
                    <a:pt x="1870" y="4885"/>
                    <a:pt x="1727" y="4992"/>
                  </a:cubicBezTo>
                  <a:cubicBezTo>
                    <a:pt x="1523" y="5140"/>
                    <a:pt x="1291" y="5191"/>
                    <a:pt x="1053" y="5191"/>
                  </a:cubicBezTo>
                  <a:cubicBezTo>
                    <a:pt x="761" y="5191"/>
                    <a:pt x="459" y="5114"/>
                    <a:pt x="184" y="5045"/>
                  </a:cubicBezTo>
                  <a:cubicBezTo>
                    <a:pt x="172" y="5041"/>
                    <a:pt x="160" y="5040"/>
                    <a:pt x="149" y="5040"/>
                  </a:cubicBezTo>
                  <a:cubicBezTo>
                    <a:pt x="40" y="5040"/>
                    <a:pt x="0" y="5227"/>
                    <a:pt x="130" y="5260"/>
                  </a:cubicBezTo>
                  <a:cubicBezTo>
                    <a:pt x="428" y="5335"/>
                    <a:pt x="742" y="5411"/>
                    <a:pt x="1053" y="5411"/>
                  </a:cubicBezTo>
                  <a:cubicBezTo>
                    <a:pt x="1254" y="5411"/>
                    <a:pt x="1454" y="5379"/>
                    <a:pt x="1647" y="5295"/>
                  </a:cubicBezTo>
                  <a:cubicBezTo>
                    <a:pt x="2039" y="5117"/>
                    <a:pt x="2316" y="4724"/>
                    <a:pt x="2227" y="4278"/>
                  </a:cubicBezTo>
                  <a:cubicBezTo>
                    <a:pt x="2182" y="4055"/>
                    <a:pt x="2048" y="3850"/>
                    <a:pt x="1923" y="3663"/>
                  </a:cubicBezTo>
                  <a:cubicBezTo>
                    <a:pt x="1780" y="3466"/>
                    <a:pt x="1647" y="3270"/>
                    <a:pt x="1531" y="3056"/>
                  </a:cubicBezTo>
                  <a:cubicBezTo>
                    <a:pt x="1299" y="2646"/>
                    <a:pt x="1129" y="2200"/>
                    <a:pt x="1031" y="1736"/>
                  </a:cubicBezTo>
                  <a:cubicBezTo>
                    <a:pt x="924" y="1209"/>
                    <a:pt x="897" y="665"/>
                    <a:pt x="969" y="139"/>
                  </a:cubicBezTo>
                  <a:cubicBezTo>
                    <a:pt x="978" y="85"/>
                    <a:pt x="960" y="23"/>
                    <a:pt x="897" y="5"/>
                  </a:cubicBezTo>
                  <a:cubicBezTo>
                    <a:pt x="888" y="2"/>
                    <a:pt x="878"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2"/>
            <p:cNvSpPr/>
            <p:nvPr/>
          </p:nvSpPr>
          <p:spPr>
            <a:xfrm>
              <a:off x="2104147" y="1827151"/>
              <a:ext cx="64766" cy="106616"/>
            </a:xfrm>
            <a:custGeom>
              <a:avLst/>
              <a:gdLst/>
              <a:ahLst/>
              <a:cxnLst/>
              <a:rect l="l" t="t" r="r" b="b"/>
              <a:pathLst>
                <a:path w="1919" h="3159" extrusionOk="0">
                  <a:moveTo>
                    <a:pt x="946" y="0"/>
                  </a:moveTo>
                  <a:cubicBezTo>
                    <a:pt x="420" y="9"/>
                    <a:pt x="1" y="714"/>
                    <a:pt x="10" y="1588"/>
                  </a:cubicBezTo>
                  <a:cubicBezTo>
                    <a:pt x="19" y="2463"/>
                    <a:pt x="447" y="3158"/>
                    <a:pt x="973" y="3158"/>
                  </a:cubicBezTo>
                  <a:cubicBezTo>
                    <a:pt x="1499" y="3150"/>
                    <a:pt x="1919" y="2445"/>
                    <a:pt x="1910" y="1571"/>
                  </a:cubicBezTo>
                  <a:cubicBezTo>
                    <a:pt x="1910" y="705"/>
                    <a:pt x="1473"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2"/>
            <p:cNvSpPr/>
            <p:nvPr/>
          </p:nvSpPr>
          <p:spPr>
            <a:xfrm>
              <a:off x="1751898" y="1830155"/>
              <a:ext cx="64766" cy="106313"/>
            </a:xfrm>
            <a:custGeom>
              <a:avLst/>
              <a:gdLst/>
              <a:ahLst/>
              <a:cxnLst/>
              <a:rect l="l" t="t" r="r" b="b"/>
              <a:pathLst>
                <a:path w="1919" h="3150" extrusionOk="0">
                  <a:moveTo>
                    <a:pt x="965" y="1"/>
                  </a:moveTo>
                  <a:cubicBezTo>
                    <a:pt x="961" y="1"/>
                    <a:pt x="958" y="1"/>
                    <a:pt x="955" y="1"/>
                  </a:cubicBezTo>
                  <a:cubicBezTo>
                    <a:pt x="428" y="1"/>
                    <a:pt x="0" y="705"/>
                    <a:pt x="9" y="1580"/>
                  </a:cubicBezTo>
                  <a:cubicBezTo>
                    <a:pt x="18" y="2454"/>
                    <a:pt x="446" y="3150"/>
                    <a:pt x="973" y="3150"/>
                  </a:cubicBezTo>
                  <a:cubicBezTo>
                    <a:pt x="1499" y="3141"/>
                    <a:pt x="1918" y="2436"/>
                    <a:pt x="1918" y="1562"/>
                  </a:cubicBezTo>
                  <a:cubicBezTo>
                    <a:pt x="1909" y="702"/>
                    <a:pt x="1486"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2"/>
            <p:cNvSpPr/>
            <p:nvPr/>
          </p:nvSpPr>
          <p:spPr>
            <a:xfrm>
              <a:off x="2104153" y="1985642"/>
              <a:ext cx="157201" cy="170505"/>
            </a:xfrm>
            <a:custGeom>
              <a:avLst/>
              <a:gdLst/>
              <a:ahLst/>
              <a:cxnLst/>
              <a:rect l="l" t="t" r="r" b="b"/>
              <a:pathLst>
                <a:path w="5381" h="5052" extrusionOk="0">
                  <a:moveTo>
                    <a:pt x="2689" y="0"/>
                  </a:moveTo>
                  <a:cubicBezTo>
                    <a:pt x="2576" y="0"/>
                    <a:pt x="2462" y="8"/>
                    <a:pt x="2347" y="24"/>
                  </a:cubicBezTo>
                  <a:cubicBezTo>
                    <a:pt x="964" y="220"/>
                    <a:pt x="1" y="1487"/>
                    <a:pt x="188" y="2869"/>
                  </a:cubicBezTo>
                  <a:cubicBezTo>
                    <a:pt x="360" y="4137"/>
                    <a:pt x="1445" y="5052"/>
                    <a:pt x="2690" y="5052"/>
                  </a:cubicBezTo>
                  <a:cubicBezTo>
                    <a:pt x="2803" y="5052"/>
                    <a:pt x="2918" y="5044"/>
                    <a:pt x="3034" y="5028"/>
                  </a:cubicBezTo>
                  <a:cubicBezTo>
                    <a:pt x="4417" y="4841"/>
                    <a:pt x="5380" y="3565"/>
                    <a:pt x="5193" y="2182"/>
                  </a:cubicBezTo>
                  <a:cubicBezTo>
                    <a:pt x="5021" y="923"/>
                    <a:pt x="3934" y="0"/>
                    <a:pt x="2689"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2"/>
            <p:cNvSpPr/>
            <p:nvPr/>
          </p:nvSpPr>
          <p:spPr>
            <a:xfrm>
              <a:off x="1615177" y="1989421"/>
              <a:ext cx="171079" cy="170167"/>
            </a:xfrm>
            <a:custGeom>
              <a:avLst/>
              <a:gdLst/>
              <a:ahLst/>
              <a:cxnLst/>
              <a:rect l="l" t="t" r="r" b="b"/>
              <a:pathLst>
                <a:path w="5069" h="5042" extrusionOk="0">
                  <a:moveTo>
                    <a:pt x="2549" y="1"/>
                  </a:moveTo>
                  <a:cubicBezTo>
                    <a:pt x="2539" y="1"/>
                    <a:pt x="2528" y="1"/>
                    <a:pt x="2517" y="1"/>
                  </a:cubicBezTo>
                  <a:cubicBezTo>
                    <a:pt x="1125" y="10"/>
                    <a:pt x="1" y="1143"/>
                    <a:pt x="10" y="2534"/>
                  </a:cubicBezTo>
                  <a:cubicBezTo>
                    <a:pt x="19" y="3929"/>
                    <a:pt x="1152" y="5041"/>
                    <a:pt x="2536" y="5041"/>
                  </a:cubicBezTo>
                  <a:cubicBezTo>
                    <a:pt x="2541" y="5041"/>
                    <a:pt x="2547" y="5041"/>
                    <a:pt x="2552" y="5041"/>
                  </a:cubicBezTo>
                  <a:cubicBezTo>
                    <a:pt x="3944" y="5032"/>
                    <a:pt x="5068" y="3890"/>
                    <a:pt x="5059" y="2499"/>
                  </a:cubicBezTo>
                  <a:cubicBezTo>
                    <a:pt x="5050" y="1118"/>
                    <a:pt x="3926" y="1"/>
                    <a:pt x="2549"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2"/>
            <p:cNvSpPr/>
            <p:nvPr/>
          </p:nvSpPr>
          <p:spPr>
            <a:xfrm>
              <a:off x="2097532" y="1789993"/>
              <a:ext cx="79650" cy="20655"/>
            </a:xfrm>
            <a:custGeom>
              <a:avLst/>
              <a:gdLst/>
              <a:ahLst/>
              <a:cxnLst/>
              <a:rect l="l" t="t" r="r" b="b"/>
              <a:pathLst>
                <a:path w="2360" h="612" extrusionOk="0">
                  <a:moveTo>
                    <a:pt x="1128" y="0"/>
                  </a:moveTo>
                  <a:cubicBezTo>
                    <a:pt x="743" y="0"/>
                    <a:pt x="358" y="121"/>
                    <a:pt x="45" y="361"/>
                  </a:cubicBezTo>
                  <a:cubicBezTo>
                    <a:pt x="0" y="406"/>
                    <a:pt x="9" y="486"/>
                    <a:pt x="45" y="522"/>
                  </a:cubicBezTo>
                  <a:cubicBezTo>
                    <a:pt x="66" y="543"/>
                    <a:pt x="91" y="552"/>
                    <a:pt x="117" y="552"/>
                  </a:cubicBezTo>
                  <a:cubicBezTo>
                    <a:pt x="147" y="552"/>
                    <a:pt x="177" y="540"/>
                    <a:pt x="206" y="522"/>
                  </a:cubicBezTo>
                  <a:cubicBezTo>
                    <a:pt x="463" y="319"/>
                    <a:pt x="787" y="221"/>
                    <a:pt x="1114" y="221"/>
                  </a:cubicBezTo>
                  <a:cubicBezTo>
                    <a:pt x="1479" y="221"/>
                    <a:pt x="1846" y="344"/>
                    <a:pt x="2124" y="584"/>
                  </a:cubicBezTo>
                  <a:cubicBezTo>
                    <a:pt x="2146" y="603"/>
                    <a:pt x="2171" y="611"/>
                    <a:pt x="2195" y="611"/>
                  </a:cubicBezTo>
                  <a:cubicBezTo>
                    <a:pt x="2284" y="611"/>
                    <a:pt x="2360" y="501"/>
                    <a:pt x="2275" y="423"/>
                  </a:cubicBezTo>
                  <a:cubicBezTo>
                    <a:pt x="1956" y="141"/>
                    <a:pt x="1542" y="0"/>
                    <a:pt x="1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2"/>
            <p:cNvSpPr/>
            <p:nvPr/>
          </p:nvSpPr>
          <p:spPr>
            <a:xfrm>
              <a:off x="1740930" y="1792558"/>
              <a:ext cx="79954" cy="21195"/>
            </a:xfrm>
            <a:custGeom>
              <a:avLst/>
              <a:gdLst/>
              <a:ahLst/>
              <a:cxnLst/>
              <a:rect l="l" t="t" r="r" b="b"/>
              <a:pathLst>
                <a:path w="2369" h="628" extrusionOk="0">
                  <a:moveTo>
                    <a:pt x="1272" y="0"/>
                  </a:moveTo>
                  <a:cubicBezTo>
                    <a:pt x="841" y="0"/>
                    <a:pt x="408" y="151"/>
                    <a:pt x="84" y="446"/>
                  </a:cubicBezTo>
                  <a:cubicBezTo>
                    <a:pt x="1" y="515"/>
                    <a:pt x="80" y="628"/>
                    <a:pt x="170" y="628"/>
                  </a:cubicBezTo>
                  <a:cubicBezTo>
                    <a:pt x="195" y="628"/>
                    <a:pt x="221" y="619"/>
                    <a:pt x="245" y="597"/>
                  </a:cubicBezTo>
                  <a:cubicBezTo>
                    <a:pt x="522" y="348"/>
                    <a:pt x="889" y="223"/>
                    <a:pt x="1256" y="223"/>
                  </a:cubicBezTo>
                  <a:cubicBezTo>
                    <a:pt x="1585" y="223"/>
                    <a:pt x="1915" y="323"/>
                    <a:pt x="2181" y="526"/>
                  </a:cubicBezTo>
                  <a:cubicBezTo>
                    <a:pt x="2198" y="537"/>
                    <a:pt x="2216" y="542"/>
                    <a:pt x="2234" y="542"/>
                  </a:cubicBezTo>
                  <a:cubicBezTo>
                    <a:pt x="2275" y="542"/>
                    <a:pt x="2314" y="518"/>
                    <a:pt x="2332" y="481"/>
                  </a:cubicBezTo>
                  <a:cubicBezTo>
                    <a:pt x="2368" y="428"/>
                    <a:pt x="2341" y="365"/>
                    <a:pt x="2297" y="330"/>
                  </a:cubicBezTo>
                  <a:cubicBezTo>
                    <a:pt x="2002" y="109"/>
                    <a:pt x="1638"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2"/>
            <p:cNvSpPr/>
            <p:nvPr/>
          </p:nvSpPr>
          <p:spPr>
            <a:xfrm>
              <a:off x="1842517" y="2039405"/>
              <a:ext cx="231829" cy="124099"/>
            </a:xfrm>
            <a:custGeom>
              <a:avLst/>
              <a:gdLst/>
              <a:ahLst/>
              <a:cxnLst/>
              <a:rect l="l" t="t" r="r" b="b"/>
              <a:pathLst>
                <a:path w="6869" h="3677" extrusionOk="0">
                  <a:moveTo>
                    <a:pt x="6492" y="0"/>
                  </a:moveTo>
                  <a:cubicBezTo>
                    <a:pt x="6487" y="0"/>
                    <a:pt x="6482" y="1"/>
                    <a:pt x="6477" y="1"/>
                  </a:cubicBezTo>
                  <a:lnTo>
                    <a:pt x="366" y="45"/>
                  </a:lnTo>
                  <a:cubicBezTo>
                    <a:pt x="161" y="45"/>
                    <a:pt x="0" y="206"/>
                    <a:pt x="0" y="411"/>
                  </a:cubicBezTo>
                  <a:cubicBezTo>
                    <a:pt x="27" y="1334"/>
                    <a:pt x="362" y="3676"/>
                    <a:pt x="3182" y="3676"/>
                  </a:cubicBezTo>
                  <a:cubicBezTo>
                    <a:pt x="3198" y="3676"/>
                    <a:pt x="3214" y="3676"/>
                    <a:pt x="3230" y="3676"/>
                  </a:cubicBezTo>
                  <a:cubicBezTo>
                    <a:pt x="6049" y="3658"/>
                    <a:pt x="6691" y="1366"/>
                    <a:pt x="6843" y="411"/>
                  </a:cubicBezTo>
                  <a:cubicBezTo>
                    <a:pt x="6869" y="193"/>
                    <a:pt x="6707" y="0"/>
                    <a:pt x="6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2"/>
            <p:cNvSpPr/>
            <p:nvPr/>
          </p:nvSpPr>
          <p:spPr>
            <a:xfrm>
              <a:off x="1892754" y="2084148"/>
              <a:ext cx="141727" cy="82245"/>
            </a:xfrm>
            <a:custGeom>
              <a:avLst/>
              <a:gdLst/>
              <a:ahLst/>
              <a:cxnLst/>
              <a:rect l="l" t="t" r="r" b="b"/>
              <a:pathLst>
                <a:path w="6541" h="3198" extrusionOk="0">
                  <a:moveTo>
                    <a:pt x="2170" y="1"/>
                  </a:moveTo>
                  <a:cubicBezTo>
                    <a:pt x="2014" y="1"/>
                    <a:pt x="1855" y="27"/>
                    <a:pt x="1696" y="75"/>
                  </a:cubicBezTo>
                  <a:cubicBezTo>
                    <a:pt x="1232" y="218"/>
                    <a:pt x="911" y="646"/>
                    <a:pt x="670" y="1074"/>
                  </a:cubicBezTo>
                  <a:cubicBezTo>
                    <a:pt x="402" y="1538"/>
                    <a:pt x="170" y="2029"/>
                    <a:pt x="1" y="2537"/>
                  </a:cubicBezTo>
                  <a:cubicBezTo>
                    <a:pt x="1" y="2537"/>
                    <a:pt x="2070" y="3198"/>
                    <a:pt x="3689" y="3198"/>
                  </a:cubicBezTo>
                  <a:cubicBezTo>
                    <a:pt x="3700" y="3198"/>
                    <a:pt x="3710" y="3198"/>
                    <a:pt x="3721" y="3198"/>
                  </a:cubicBezTo>
                  <a:cubicBezTo>
                    <a:pt x="5345" y="3189"/>
                    <a:pt x="6540" y="1565"/>
                    <a:pt x="6540" y="1565"/>
                  </a:cubicBezTo>
                  <a:cubicBezTo>
                    <a:pt x="6237" y="914"/>
                    <a:pt x="5818" y="209"/>
                    <a:pt x="5113" y="66"/>
                  </a:cubicBezTo>
                  <a:cubicBezTo>
                    <a:pt x="5030" y="49"/>
                    <a:pt x="4945" y="40"/>
                    <a:pt x="4861" y="40"/>
                  </a:cubicBezTo>
                  <a:cubicBezTo>
                    <a:pt x="4306" y="40"/>
                    <a:pt x="3758" y="418"/>
                    <a:pt x="3534" y="1092"/>
                  </a:cubicBezTo>
                  <a:cubicBezTo>
                    <a:pt x="3293" y="521"/>
                    <a:pt x="3141" y="370"/>
                    <a:pt x="2802" y="173"/>
                  </a:cubicBezTo>
                  <a:cubicBezTo>
                    <a:pt x="2604" y="53"/>
                    <a:pt x="2390" y="1"/>
                    <a:pt x="2170"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2"/>
            <p:cNvSpPr/>
            <p:nvPr/>
          </p:nvSpPr>
          <p:spPr>
            <a:xfrm>
              <a:off x="1838906" y="2035490"/>
              <a:ext cx="238478" cy="131760"/>
            </a:xfrm>
            <a:custGeom>
              <a:avLst/>
              <a:gdLst/>
              <a:ahLst/>
              <a:cxnLst/>
              <a:rect l="l" t="t" r="r" b="b"/>
              <a:pathLst>
                <a:path w="7066" h="3904" extrusionOk="0">
                  <a:moveTo>
                    <a:pt x="6584" y="224"/>
                  </a:moveTo>
                  <a:cubicBezTo>
                    <a:pt x="6762" y="224"/>
                    <a:pt x="6861" y="384"/>
                    <a:pt x="6834" y="545"/>
                  </a:cubicBezTo>
                  <a:cubicBezTo>
                    <a:pt x="6816" y="643"/>
                    <a:pt x="6798" y="750"/>
                    <a:pt x="6771" y="848"/>
                  </a:cubicBezTo>
                  <a:cubicBezTo>
                    <a:pt x="6646" y="1410"/>
                    <a:pt x="6441" y="1919"/>
                    <a:pt x="6102" y="2383"/>
                  </a:cubicBezTo>
                  <a:cubicBezTo>
                    <a:pt x="5683" y="2971"/>
                    <a:pt x="5059" y="3382"/>
                    <a:pt x="4363" y="3560"/>
                  </a:cubicBezTo>
                  <a:cubicBezTo>
                    <a:pt x="4018" y="3645"/>
                    <a:pt x="3668" y="3682"/>
                    <a:pt x="3317" y="3682"/>
                  </a:cubicBezTo>
                  <a:cubicBezTo>
                    <a:pt x="3187" y="3682"/>
                    <a:pt x="3057" y="3677"/>
                    <a:pt x="2926" y="3667"/>
                  </a:cubicBezTo>
                  <a:cubicBezTo>
                    <a:pt x="2525" y="3641"/>
                    <a:pt x="2115" y="3542"/>
                    <a:pt x="1749" y="3364"/>
                  </a:cubicBezTo>
                  <a:cubicBezTo>
                    <a:pt x="1454" y="3212"/>
                    <a:pt x="1196" y="3007"/>
                    <a:pt x="973" y="2757"/>
                  </a:cubicBezTo>
                  <a:cubicBezTo>
                    <a:pt x="875" y="2650"/>
                    <a:pt x="794" y="2525"/>
                    <a:pt x="714" y="2400"/>
                  </a:cubicBezTo>
                  <a:cubicBezTo>
                    <a:pt x="678" y="2329"/>
                    <a:pt x="643" y="2267"/>
                    <a:pt x="607" y="2204"/>
                  </a:cubicBezTo>
                  <a:cubicBezTo>
                    <a:pt x="580" y="2142"/>
                    <a:pt x="544" y="2061"/>
                    <a:pt x="527" y="2017"/>
                  </a:cubicBezTo>
                  <a:cubicBezTo>
                    <a:pt x="420" y="1767"/>
                    <a:pt x="348" y="1508"/>
                    <a:pt x="295" y="1232"/>
                  </a:cubicBezTo>
                  <a:cubicBezTo>
                    <a:pt x="286" y="1178"/>
                    <a:pt x="277" y="1116"/>
                    <a:pt x="268" y="1053"/>
                  </a:cubicBezTo>
                  <a:cubicBezTo>
                    <a:pt x="268" y="1053"/>
                    <a:pt x="268" y="1047"/>
                    <a:pt x="263" y="1040"/>
                  </a:cubicBezTo>
                  <a:lnTo>
                    <a:pt x="263" y="1040"/>
                  </a:lnTo>
                  <a:cubicBezTo>
                    <a:pt x="262" y="1040"/>
                    <a:pt x="262" y="1040"/>
                    <a:pt x="262" y="1040"/>
                  </a:cubicBezTo>
                  <a:cubicBezTo>
                    <a:pt x="262" y="1040"/>
                    <a:pt x="261" y="1039"/>
                    <a:pt x="259" y="1036"/>
                  </a:cubicBezTo>
                  <a:lnTo>
                    <a:pt x="259" y="1036"/>
                  </a:lnTo>
                  <a:cubicBezTo>
                    <a:pt x="260" y="1037"/>
                    <a:pt x="262" y="1038"/>
                    <a:pt x="263" y="1040"/>
                  </a:cubicBezTo>
                  <a:lnTo>
                    <a:pt x="263" y="1040"/>
                  </a:lnTo>
                  <a:cubicBezTo>
                    <a:pt x="264" y="1038"/>
                    <a:pt x="262" y="1027"/>
                    <a:pt x="260" y="1027"/>
                  </a:cubicBezTo>
                  <a:cubicBezTo>
                    <a:pt x="260" y="1027"/>
                    <a:pt x="259" y="1029"/>
                    <a:pt x="259" y="1036"/>
                  </a:cubicBezTo>
                  <a:cubicBezTo>
                    <a:pt x="259" y="1018"/>
                    <a:pt x="259" y="1009"/>
                    <a:pt x="259" y="991"/>
                  </a:cubicBezTo>
                  <a:cubicBezTo>
                    <a:pt x="250" y="964"/>
                    <a:pt x="250" y="937"/>
                    <a:pt x="250" y="911"/>
                  </a:cubicBezTo>
                  <a:cubicBezTo>
                    <a:pt x="241" y="804"/>
                    <a:pt x="232" y="705"/>
                    <a:pt x="223" y="607"/>
                  </a:cubicBezTo>
                  <a:cubicBezTo>
                    <a:pt x="223" y="545"/>
                    <a:pt x="214" y="474"/>
                    <a:pt x="241" y="420"/>
                  </a:cubicBezTo>
                  <a:cubicBezTo>
                    <a:pt x="286" y="331"/>
                    <a:pt x="375" y="268"/>
                    <a:pt x="473" y="268"/>
                  </a:cubicBezTo>
                  <a:cubicBezTo>
                    <a:pt x="474" y="268"/>
                    <a:pt x="475" y="268"/>
                    <a:pt x="476" y="268"/>
                  </a:cubicBezTo>
                  <a:lnTo>
                    <a:pt x="476" y="268"/>
                  </a:lnTo>
                  <a:lnTo>
                    <a:pt x="1240" y="259"/>
                  </a:lnTo>
                  <a:cubicBezTo>
                    <a:pt x="1829" y="259"/>
                    <a:pt x="2418" y="251"/>
                    <a:pt x="2998" y="251"/>
                  </a:cubicBezTo>
                  <a:cubicBezTo>
                    <a:pt x="3658" y="242"/>
                    <a:pt x="4318" y="242"/>
                    <a:pt x="4969" y="233"/>
                  </a:cubicBezTo>
                  <a:cubicBezTo>
                    <a:pt x="5433" y="233"/>
                    <a:pt x="5897" y="233"/>
                    <a:pt x="6361" y="224"/>
                  </a:cubicBezTo>
                  <a:close/>
                  <a:moveTo>
                    <a:pt x="6566" y="1"/>
                  </a:moveTo>
                  <a:cubicBezTo>
                    <a:pt x="6227" y="1"/>
                    <a:pt x="5897" y="10"/>
                    <a:pt x="5558" y="10"/>
                  </a:cubicBezTo>
                  <a:lnTo>
                    <a:pt x="3640" y="19"/>
                  </a:lnTo>
                  <a:cubicBezTo>
                    <a:pt x="2980" y="27"/>
                    <a:pt x="2329" y="36"/>
                    <a:pt x="1669" y="36"/>
                  </a:cubicBezTo>
                  <a:cubicBezTo>
                    <a:pt x="1294" y="36"/>
                    <a:pt x="910" y="45"/>
                    <a:pt x="527" y="45"/>
                  </a:cubicBezTo>
                  <a:lnTo>
                    <a:pt x="473" y="45"/>
                  </a:lnTo>
                  <a:cubicBezTo>
                    <a:pt x="469" y="45"/>
                    <a:pt x="465" y="46"/>
                    <a:pt x="461" y="46"/>
                  </a:cubicBezTo>
                  <a:lnTo>
                    <a:pt x="461" y="46"/>
                  </a:lnTo>
                  <a:cubicBezTo>
                    <a:pt x="199" y="61"/>
                    <a:pt x="0" y="272"/>
                    <a:pt x="0" y="536"/>
                  </a:cubicBezTo>
                  <a:cubicBezTo>
                    <a:pt x="0" y="634"/>
                    <a:pt x="9" y="732"/>
                    <a:pt x="18" y="830"/>
                  </a:cubicBezTo>
                  <a:cubicBezTo>
                    <a:pt x="36" y="1080"/>
                    <a:pt x="81" y="1339"/>
                    <a:pt x="143" y="1589"/>
                  </a:cubicBezTo>
                  <a:cubicBezTo>
                    <a:pt x="304" y="2195"/>
                    <a:pt x="607" y="2775"/>
                    <a:pt x="1089" y="3186"/>
                  </a:cubicBezTo>
                  <a:cubicBezTo>
                    <a:pt x="1704" y="3710"/>
                    <a:pt x="2500" y="3904"/>
                    <a:pt x="3290" y="3904"/>
                  </a:cubicBezTo>
                  <a:cubicBezTo>
                    <a:pt x="3359" y="3904"/>
                    <a:pt x="3428" y="3902"/>
                    <a:pt x="3497" y="3899"/>
                  </a:cubicBezTo>
                  <a:cubicBezTo>
                    <a:pt x="4363" y="3872"/>
                    <a:pt x="5210" y="3596"/>
                    <a:pt x="5853" y="3007"/>
                  </a:cubicBezTo>
                  <a:cubicBezTo>
                    <a:pt x="6325" y="2561"/>
                    <a:pt x="6655" y="1981"/>
                    <a:pt x="6861" y="1366"/>
                  </a:cubicBezTo>
                  <a:cubicBezTo>
                    <a:pt x="6941" y="1134"/>
                    <a:pt x="6994" y="893"/>
                    <a:pt x="7039" y="652"/>
                  </a:cubicBezTo>
                  <a:cubicBezTo>
                    <a:pt x="7048" y="581"/>
                    <a:pt x="7066" y="509"/>
                    <a:pt x="7057" y="429"/>
                  </a:cubicBezTo>
                  <a:cubicBezTo>
                    <a:pt x="7048" y="304"/>
                    <a:pt x="6985" y="197"/>
                    <a:pt x="6896" y="117"/>
                  </a:cubicBezTo>
                  <a:cubicBezTo>
                    <a:pt x="6798" y="36"/>
                    <a:pt x="6682" y="1"/>
                    <a:pt x="6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2"/>
            <p:cNvSpPr/>
            <p:nvPr/>
          </p:nvSpPr>
          <p:spPr>
            <a:xfrm>
              <a:off x="1340317"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2"/>
            <p:cNvSpPr/>
            <p:nvPr/>
          </p:nvSpPr>
          <p:spPr>
            <a:xfrm>
              <a:off x="1386656" y="1215365"/>
              <a:ext cx="1022389" cy="734366"/>
            </a:xfrm>
            <a:custGeom>
              <a:avLst/>
              <a:gdLst/>
              <a:ahLst/>
              <a:cxnLst/>
              <a:rect l="l" t="t" r="r" b="b"/>
              <a:pathLst>
                <a:path w="30293" h="21759" extrusionOk="0">
                  <a:moveTo>
                    <a:pt x="15896" y="1"/>
                  </a:moveTo>
                  <a:cubicBezTo>
                    <a:pt x="14172" y="1"/>
                    <a:pt x="12592" y="3642"/>
                    <a:pt x="10585" y="3642"/>
                  </a:cubicBezTo>
                  <a:cubicBezTo>
                    <a:pt x="10522" y="3642"/>
                    <a:pt x="10458" y="3638"/>
                    <a:pt x="10394" y="3631"/>
                  </a:cubicBezTo>
                  <a:cubicBezTo>
                    <a:pt x="10238" y="3613"/>
                    <a:pt x="10081" y="3604"/>
                    <a:pt x="9923" y="3604"/>
                  </a:cubicBezTo>
                  <a:cubicBezTo>
                    <a:pt x="7744" y="3604"/>
                    <a:pt x="5425" y="5210"/>
                    <a:pt x="5425" y="5210"/>
                  </a:cubicBezTo>
                  <a:cubicBezTo>
                    <a:pt x="5425" y="5210"/>
                    <a:pt x="5238" y="3026"/>
                    <a:pt x="4292" y="3026"/>
                  </a:cubicBezTo>
                  <a:cubicBezTo>
                    <a:pt x="4246" y="3026"/>
                    <a:pt x="4199" y="3031"/>
                    <a:pt x="4149" y="3042"/>
                  </a:cubicBezTo>
                  <a:cubicBezTo>
                    <a:pt x="3079" y="3274"/>
                    <a:pt x="3721" y="5790"/>
                    <a:pt x="3721" y="5790"/>
                  </a:cubicBezTo>
                  <a:cubicBezTo>
                    <a:pt x="3721" y="5790"/>
                    <a:pt x="2387" y="4280"/>
                    <a:pt x="1423" y="4280"/>
                  </a:cubicBezTo>
                  <a:cubicBezTo>
                    <a:pt x="1218" y="4280"/>
                    <a:pt x="1030" y="4348"/>
                    <a:pt x="875" y="4514"/>
                  </a:cubicBezTo>
                  <a:cubicBezTo>
                    <a:pt x="1" y="5469"/>
                    <a:pt x="2115" y="7253"/>
                    <a:pt x="2115" y="7253"/>
                  </a:cubicBezTo>
                  <a:cubicBezTo>
                    <a:pt x="28" y="15808"/>
                    <a:pt x="2856" y="20322"/>
                    <a:pt x="4006" y="21624"/>
                  </a:cubicBezTo>
                  <a:cubicBezTo>
                    <a:pt x="4060" y="21687"/>
                    <a:pt x="4131" y="21758"/>
                    <a:pt x="4221" y="21758"/>
                  </a:cubicBezTo>
                  <a:cubicBezTo>
                    <a:pt x="4224" y="21758"/>
                    <a:pt x="4227" y="21759"/>
                    <a:pt x="4231" y="21759"/>
                  </a:cubicBezTo>
                  <a:cubicBezTo>
                    <a:pt x="4393" y="21759"/>
                    <a:pt x="4453" y="21550"/>
                    <a:pt x="4461" y="21384"/>
                  </a:cubicBezTo>
                  <a:lnTo>
                    <a:pt x="4863" y="16040"/>
                  </a:lnTo>
                  <a:cubicBezTo>
                    <a:pt x="4890" y="15674"/>
                    <a:pt x="5086" y="15335"/>
                    <a:pt x="5389" y="15139"/>
                  </a:cubicBezTo>
                  <a:cubicBezTo>
                    <a:pt x="6315" y="14553"/>
                    <a:pt x="8587" y="13449"/>
                    <a:pt x="12648" y="13449"/>
                  </a:cubicBezTo>
                  <a:cubicBezTo>
                    <a:pt x="13167" y="13449"/>
                    <a:pt x="13715" y="13467"/>
                    <a:pt x="14292" y="13506"/>
                  </a:cubicBezTo>
                  <a:cubicBezTo>
                    <a:pt x="16143" y="13631"/>
                    <a:pt x="18013" y="13748"/>
                    <a:pt x="19780" y="13748"/>
                  </a:cubicBezTo>
                  <a:cubicBezTo>
                    <a:pt x="24463" y="13748"/>
                    <a:pt x="28427" y="12925"/>
                    <a:pt x="29405" y="9233"/>
                  </a:cubicBezTo>
                  <a:cubicBezTo>
                    <a:pt x="30293" y="5902"/>
                    <a:pt x="29539" y="4474"/>
                    <a:pt x="28271" y="4474"/>
                  </a:cubicBezTo>
                  <a:cubicBezTo>
                    <a:pt x="27604" y="4474"/>
                    <a:pt x="26794" y="4870"/>
                    <a:pt x="26006" y="5593"/>
                  </a:cubicBezTo>
                  <a:cubicBezTo>
                    <a:pt x="26006" y="5593"/>
                    <a:pt x="27852" y="2551"/>
                    <a:pt x="26113" y="1998"/>
                  </a:cubicBezTo>
                  <a:cubicBezTo>
                    <a:pt x="25951" y="1947"/>
                    <a:pt x="25784" y="1923"/>
                    <a:pt x="25616" y="1923"/>
                  </a:cubicBezTo>
                  <a:cubicBezTo>
                    <a:pt x="23971" y="1923"/>
                    <a:pt x="22107" y="4139"/>
                    <a:pt x="22107" y="4139"/>
                  </a:cubicBezTo>
                  <a:cubicBezTo>
                    <a:pt x="22107" y="4139"/>
                    <a:pt x="22919" y="1142"/>
                    <a:pt x="20894" y="812"/>
                  </a:cubicBezTo>
                  <a:cubicBezTo>
                    <a:pt x="20750" y="787"/>
                    <a:pt x="20617" y="776"/>
                    <a:pt x="20495" y="776"/>
                  </a:cubicBezTo>
                  <a:cubicBezTo>
                    <a:pt x="18908" y="776"/>
                    <a:pt x="18986" y="2717"/>
                    <a:pt x="16103" y="4059"/>
                  </a:cubicBezTo>
                  <a:cubicBezTo>
                    <a:pt x="16103" y="4059"/>
                    <a:pt x="18405" y="1017"/>
                    <a:pt x="16416" y="116"/>
                  </a:cubicBezTo>
                  <a:cubicBezTo>
                    <a:pt x="16241" y="37"/>
                    <a:pt x="16068" y="1"/>
                    <a:pt x="15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2"/>
            <p:cNvSpPr/>
            <p:nvPr/>
          </p:nvSpPr>
          <p:spPr>
            <a:xfrm>
              <a:off x="1529992" y="2414266"/>
              <a:ext cx="727448" cy="852694"/>
            </a:xfrm>
            <a:custGeom>
              <a:avLst/>
              <a:gdLst/>
              <a:ahLst/>
              <a:cxnLst/>
              <a:rect l="l" t="t" r="r" b="b"/>
              <a:pathLst>
                <a:path w="21554" h="25265" extrusionOk="0">
                  <a:moveTo>
                    <a:pt x="15193" y="0"/>
                  </a:moveTo>
                  <a:cubicBezTo>
                    <a:pt x="14183" y="1779"/>
                    <a:pt x="12103" y="2814"/>
                    <a:pt x="10053" y="2814"/>
                  </a:cubicBezTo>
                  <a:cubicBezTo>
                    <a:pt x="9985" y="2814"/>
                    <a:pt x="9917" y="2813"/>
                    <a:pt x="9849" y="2810"/>
                  </a:cubicBezTo>
                  <a:cubicBezTo>
                    <a:pt x="7735" y="2739"/>
                    <a:pt x="5728" y="1677"/>
                    <a:pt x="4247" y="161"/>
                  </a:cubicBezTo>
                  <a:lnTo>
                    <a:pt x="0" y="3230"/>
                  </a:lnTo>
                  <a:lnTo>
                    <a:pt x="161" y="25265"/>
                  </a:lnTo>
                  <a:lnTo>
                    <a:pt x="21554" y="25113"/>
                  </a:lnTo>
                  <a:lnTo>
                    <a:pt x="19921" y="1758"/>
                  </a:lnTo>
                  <a:lnTo>
                    <a:pt x="15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2"/>
            <p:cNvSpPr/>
            <p:nvPr/>
          </p:nvSpPr>
          <p:spPr>
            <a:xfrm>
              <a:off x="1525773" y="2410453"/>
              <a:ext cx="735581" cy="860422"/>
            </a:xfrm>
            <a:custGeom>
              <a:avLst/>
              <a:gdLst/>
              <a:ahLst/>
              <a:cxnLst/>
              <a:rect l="l" t="t" r="r" b="b"/>
              <a:pathLst>
                <a:path w="21795" h="25494" extrusionOk="0">
                  <a:moveTo>
                    <a:pt x="15368" y="249"/>
                  </a:moveTo>
                  <a:cubicBezTo>
                    <a:pt x="15877" y="436"/>
                    <a:pt x="16378" y="622"/>
                    <a:pt x="16888" y="809"/>
                  </a:cubicBezTo>
                  <a:cubicBezTo>
                    <a:pt x="17735" y="1130"/>
                    <a:pt x="18583" y="1443"/>
                    <a:pt x="19430" y="1755"/>
                  </a:cubicBezTo>
                  <a:lnTo>
                    <a:pt x="19945" y="1950"/>
                  </a:lnTo>
                  <a:lnTo>
                    <a:pt x="19945" y="1950"/>
                  </a:lnTo>
                  <a:cubicBezTo>
                    <a:pt x="19959" y="2129"/>
                    <a:pt x="19968" y="2309"/>
                    <a:pt x="19984" y="2495"/>
                  </a:cubicBezTo>
                  <a:cubicBezTo>
                    <a:pt x="20019" y="3057"/>
                    <a:pt x="20064" y="3628"/>
                    <a:pt x="20100" y="4190"/>
                  </a:cubicBezTo>
                  <a:cubicBezTo>
                    <a:pt x="20162" y="5029"/>
                    <a:pt x="20216" y="5867"/>
                    <a:pt x="20278" y="6706"/>
                  </a:cubicBezTo>
                  <a:cubicBezTo>
                    <a:pt x="20349" y="7723"/>
                    <a:pt x="20421" y="8749"/>
                    <a:pt x="20492" y="9775"/>
                  </a:cubicBezTo>
                  <a:cubicBezTo>
                    <a:pt x="20572" y="10890"/>
                    <a:pt x="20644" y="12014"/>
                    <a:pt x="20724" y="13129"/>
                  </a:cubicBezTo>
                  <a:cubicBezTo>
                    <a:pt x="20804" y="14253"/>
                    <a:pt x="20885" y="15386"/>
                    <a:pt x="20965" y="16510"/>
                  </a:cubicBezTo>
                  <a:cubicBezTo>
                    <a:pt x="21036" y="17572"/>
                    <a:pt x="21108" y="18624"/>
                    <a:pt x="21179" y="19686"/>
                  </a:cubicBezTo>
                  <a:cubicBezTo>
                    <a:pt x="21241" y="20569"/>
                    <a:pt x="21304" y="21461"/>
                    <a:pt x="21366" y="22353"/>
                  </a:cubicBezTo>
                  <a:cubicBezTo>
                    <a:pt x="21411" y="22987"/>
                    <a:pt x="21456" y="23629"/>
                    <a:pt x="21500" y="24271"/>
                  </a:cubicBezTo>
                  <a:cubicBezTo>
                    <a:pt x="21518" y="24468"/>
                    <a:pt x="21527" y="24673"/>
                    <a:pt x="21545" y="24869"/>
                  </a:cubicBezTo>
                  <a:cubicBezTo>
                    <a:pt x="21552" y="24951"/>
                    <a:pt x="21548" y="25032"/>
                    <a:pt x="21554" y="25110"/>
                  </a:cubicBezTo>
                  <a:lnTo>
                    <a:pt x="21554" y="25110"/>
                  </a:lnTo>
                  <a:cubicBezTo>
                    <a:pt x="21405" y="25110"/>
                    <a:pt x="21254" y="25112"/>
                    <a:pt x="21108" y="25119"/>
                  </a:cubicBezTo>
                  <a:lnTo>
                    <a:pt x="19555" y="25128"/>
                  </a:lnTo>
                  <a:cubicBezTo>
                    <a:pt x="18788" y="25128"/>
                    <a:pt x="18021" y="25137"/>
                    <a:pt x="17254" y="25146"/>
                  </a:cubicBezTo>
                  <a:cubicBezTo>
                    <a:pt x="16317" y="25146"/>
                    <a:pt x="15371" y="25155"/>
                    <a:pt x="14435" y="25164"/>
                  </a:cubicBezTo>
                  <a:cubicBezTo>
                    <a:pt x="13409" y="25172"/>
                    <a:pt x="12383" y="25181"/>
                    <a:pt x="11357" y="25190"/>
                  </a:cubicBezTo>
                  <a:lnTo>
                    <a:pt x="8261" y="25208"/>
                  </a:lnTo>
                  <a:cubicBezTo>
                    <a:pt x="7289" y="25217"/>
                    <a:pt x="6325" y="25226"/>
                    <a:pt x="5362" y="25226"/>
                  </a:cubicBezTo>
                  <a:cubicBezTo>
                    <a:pt x="4550" y="25235"/>
                    <a:pt x="3729" y="25244"/>
                    <a:pt x="2918" y="25244"/>
                  </a:cubicBezTo>
                  <a:cubicBezTo>
                    <a:pt x="2329" y="25253"/>
                    <a:pt x="1740" y="25253"/>
                    <a:pt x="1160" y="25262"/>
                  </a:cubicBezTo>
                  <a:lnTo>
                    <a:pt x="607" y="25262"/>
                  </a:lnTo>
                  <a:cubicBezTo>
                    <a:pt x="558" y="25262"/>
                    <a:pt x="509" y="25259"/>
                    <a:pt x="461" y="25259"/>
                  </a:cubicBezTo>
                  <a:cubicBezTo>
                    <a:pt x="438" y="25259"/>
                    <a:pt x="415" y="25260"/>
                    <a:pt x="393" y="25261"/>
                  </a:cubicBezTo>
                  <a:lnTo>
                    <a:pt x="393" y="25261"/>
                  </a:lnTo>
                  <a:cubicBezTo>
                    <a:pt x="393" y="25104"/>
                    <a:pt x="393" y="24946"/>
                    <a:pt x="393" y="24789"/>
                  </a:cubicBezTo>
                  <a:cubicBezTo>
                    <a:pt x="384" y="24254"/>
                    <a:pt x="384" y="23718"/>
                    <a:pt x="384" y="23183"/>
                  </a:cubicBezTo>
                  <a:lnTo>
                    <a:pt x="366" y="20810"/>
                  </a:lnTo>
                  <a:cubicBezTo>
                    <a:pt x="357" y="19847"/>
                    <a:pt x="348" y="18883"/>
                    <a:pt x="339" y="17929"/>
                  </a:cubicBezTo>
                  <a:cubicBezTo>
                    <a:pt x="331" y="16867"/>
                    <a:pt x="331" y="15805"/>
                    <a:pt x="322" y="14753"/>
                  </a:cubicBezTo>
                  <a:cubicBezTo>
                    <a:pt x="313" y="13682"/>
                    <a:pt x="304" y="12612"/>
                    <a:pt x="295" y="11541"/>
                  </a:cubicBezTo>
                  <a:cubicBezTo>
                    <a:pt x="286" y="10551"/>
                    <a:pt x="277" y="9561"/>
                    <a:pt x="277" y="8570"/>
                  </a:cubicBezTo>
                  <a:lnTo>
                    <a:pt x="259" y="6055"/>
                  </a:lnTo>
                  <a:cubicBezTo>
                    <a:pt x="250" y="5448"/>
                    <a:pt x="241" y="4841"/>
                    <a:pt x="241" y="4235"/>
                  </a:cubicBezTo>
                  <a:cubicBezTo>
                    <a:pt x="241" y="3954"/>
                    <a:pt x="259" y="3665"/>
                    <a:pt x="234" y="3392"/>
                  </a:cubicBezTo>
                  <a:lnTo>
                    <a:pt x="234" y="3392"/>
                  </a:lnTo>
                  <a:lnTo>
                    <a:pt x="1615" y="2397"/>
                  </a:lnTo>
                  <a:cubicBezTo>
                    <a:pt x="2373" y="1853"/>
                    <a:pt x="3141" y="1300"/>
                    <a:pt x="3899" y="756"/>
                  </a:cubicBezTo>
                  <a:cubicBezTo>
                    <a:pt x="4054" y="639"/>
                    <a:pt x="4203" y="529"/>
                    <a:pt x="4357" y="420"/>
                  </a:cubicBezTo>
                  <a:lnTo>
                    <a:pt x="4357" y="420"/>
                  </a:lnTo>
                  <a:cubicBezTo>
                    <a:pt x="5578" y="1637"/>
                    <a:pt x="7123" y="2573"/>
                    <a:pt x="8832" y="2906"/>
                  </a:cubicBezTo>
                  <a:cubicBezTo>
                    <a:pt x="9264" y="2989"/>
                    <a:pt x="9703" y="3031"/>
                    <a:pt x="10140" y="3031"/>
                  </a:cubicBezTo>
                  <a:cubicBezTo>
                    <a:pt x="11338" y="3031"/>
                    <a:pt x="12528" y="2716"/>
                    <a:pt x="13560" y="2076"/>
                  </a:cubicBezTo>
                  <a:cubicBezTo>
                    <a:pt x="14292" y="1611"/>
                    <a:pt x="14924" y="997"/>
                    <a:pt x="15368" y="249"/>
                  </a:cubicBezTo>
                  <a:close/>
                  <a:moveTo>
                    <a:pt x="15319" y="1"/>
                  </a:moveTo>
                  <a:cubicBezTo>
                    <a:pt x="15278" y="1"/>
                    <a:pt x="15241" y="23"/>
                    <a:pt x="15220" y="51"/>
                  </a:cubicBezTo>
                  <a:cubicBezTo>
                    <a:pt x="14444" y="1416"/>
                    <a:pt x="13052" y="2317"/>
                    <a:pt x="11544" y="2656"/>
                  </a:cubicBezTo>
                  <a:cubicBezTo>
                    <a:pt x="11090" y="2760"/>
                    <a:pt x="10632" y="2809"/>
                    <a:pt x="10175" y="2809"/>
                  </a:cubicBezTo>
                  <a:cubicBezTo>
                    <a:pt x="8987" y="2809"/>
                    <a:pt x="7810" y="2478"/>
                    <a:pt x="6754" y="1924"/>
                  </a:cubicBezTo>
                  <a:cubicBezTo>
                    <a:pt x="5897" y="1469"/>
                    <a:pt x="5121" y="881"/>
                    <a:pt x="4452" y="194"/>
                  </a:cubicBezTo>
                  <a:cubicBezTo>
                    <a:pt x="4437" y="180"/>
                    <a:pt x="4421" y="171"/>
                    <a:pt x="4404" y="166"/>
                  </a:cubicBezTo>
                  <a:lnTo>
                    <a:pt x="4404" y="166"/>
                  </a:lnTo>
                  <a:cubicBezTo>
                    <a:pt x="4392" y="160"/>
                    <a:pt x="4379" y="157"/>
                    <a:pt x="4365" y="157"/>
                  </a:cubicBezTo>
                  <a:cubicBezTo>
                    <a:pt x="4347" y="157"/>
                    <a:pt x="4328" y="163"/>
                    <a:pt x="4309" y="176"/>
                  </a:cubicBezTo>
                  <a:cubicBezTo>
                    <a:pt x="3578" y="702"/>
                    <a:pt x="2846" y="1237"/>
                    <a:pt x="2115" y="1764"/>
                  </a:cubicBezTo>
                  <a:cubicBezTo>
                    <a:pt x="1633" y="2112"/>
                    <a:pt x="1142" y="2468"/>
                    <a:pt x="661" y="2816"/>
                  </a:cubicBezTo>
                  <a:cubicBezTo>
                    <a:pt x="509" y="2923"/>
                    <a:pt x="357" y="3039"/>
                    <a:pt x="197" y="3146"/>
                  </a:cubicBezTo>
                  <a:cubicBezTo>
                    <a:pt x="134" y="3191"/>
                    <a:pt x="18" y="3245"/>
                    <a:pt x="9" y="3343"/>
                  </a:cubicBezTo>
                  <a:cubicBezTo>
                    <a:pt x="0" y="3414"/>
                    <a:pt x="9" y="3503"/>
                    <a:pt x="9" y="3584"/>
                  </a:cubicBezTo>
                  <a:cubicBezTo>
                    <a:pt x="18" y="3807"/>
                    <a:pt x="18" y="4030"/>
                    <a:pt x="18" y="4253"/>
                  </a:cubicBezTo>
                  <a:lnTo>
                    <a:pt x="36" y="6626"/>
                  </a:lnTo>
                  <a:cubicBezTo>
                    <a:pt x="45" y="7759"/>
                    <a:pt x="54" y="8883"/>
                    <a:pt x="63" y="10007"/>
                  </a:cubicBezTo>
                  <a:cubicBezTo>
                    <a:pt x="72" y="11300"/>
                    <a:pt x="81" y="12594"/>
                    <a:pt x="90" y="13887"/>
                  </a:cubicBezTo>
                  <a:cubicBezTo>
                    <a:pt x="99" y="15208"/>
                    <a:pt x="107" y="16528"/>
                    <a:pt x="116" y="17848"/>
                  </a:cubicBezTo>
                  <a:cubicBezTo>
                    <a:pt x="125" y="19026"/>
                    <a:pt x="134" y="20203"/>
                    <a:pt x="143" y="21381"/>
                  </a:cubicBezTo>
                  <a:lnTo>
                    <a:pt x="161" y="24031"/>
                  </a:lnTo>
                  <a:cubicBezTo>
                    <a:pt x="170" y="24459"/>
                    <a:pt x="170" y="24896"/>
                    <a:pt x="170" y="25324"/>
                  </a:cubicBezTo>
                  <a:cubicBezTo>
                    <a:pt x="170" y="25342"/>
                    <a:pt x="170" y="25360"/>
                    <a:pt x="170" y="25378"/>
                  </a:cubicBezTo>
                  <a:cubicBezTo>
                    <a:pt x="170" y="25440"/>
                    <a:pt x="223" y="25494"/>
                    <a:pt x="286" y="25494"/>
                  </a:cubicBezTo>
                  <a:cubicBezTo>
                    <a:pt x="473" y="25485"/>
                    <a:pt x="670" y="25485"/>
                    <a:pt x="857" y="25485"/>
                  </a:cubicBezTo>
                  <a:lnTo>
                    <a:pt x="2409" y="25476"/>
                  </a:lnTo>
                  <a:cubicBezTo>
                    <a:pt x="3176" y="25467"/>
                    <a:pt x="3944" y="25467"/>
                    <a:pt x="4711" y="25458"/>
                  </a:cubicBezTo>
                  <a:cubicBezTo>
                    <a:pt x="5647" y="25449"/>
                    <a:pt x="6593" y="25440"/>
                    <a:pt x="7530" y="25440"/>
                  </a:cubicBezTo>
                  <a:cubicBezTo>
                    <a:pt x="8556" y="25431"/>
                    <a:pt x="9582" y="25422"/>
                    <a:pt x="10608" y="25413"/>
                  </a:cubicBezTo>
                  <a:lnTo>
                    <a:pt x="13703" y="25395"/>
                  </a:lnTo>
                  <a:cubicBezTo>
                    <a:pt x="14676" y="25387"/>
                    <a:pt x="15639" y="25378"/>
                    <a:pt x="16602" y="25369"/>
                  </a:cubicBezTo>
                  <a:cubicBezTo>
                    <a:pt x="17414" y="25369"/>
                    <a:pt x="18235" y="25360"/>
                    <a:pt x="19047" y="25351"/>
                  </a:cubicBezTo>
                  <a:cubicBezTo>
                    <a:pt x="19636" y="25351"/>
                    <a:pt x="20224" y="25342"/>
                    <a:pt x="20804" y="25342"/>
                  </a:cubicBezTo>
                  <a:cubicBezTo>
                    <a:pt x="21090" y="25342"/>
                    <a:pt x="21366" y="25342"/>
                    <a:pt x="21643" y="25333"/>
                  </a:cubicBezTo>
                  <a:lnTo>
                    <a:pt x="21679" y="25333"/>
                  </a:lnTo>
                  <a:cubicBezTo>
                    <a:pt x="21741" y="25333"/>
                    <a:pt x="21795" y="25279"/>
                    <a:pt x="21795" y="25226"/>
                  </a:cubicBezTo>
                  <a:cubicBezTo>
                    <a:pt x="21777" y="25012"/>
                    <a:pt x="21759" y="24807"/>
                    <a:pt x="21750" y="24593"/>
                  </a:cubicBezTo>
                  <a:cubicBezTo>
                    <a:pt x="21705" y="24031"/>
                    <a:pt x="21670" y="23460"/>
                    <a:pt x="21625" y="22898"/>
                  </a:cubicBezTo>
                  <a:cubicBezTo>
                    <a:pt x="21572" y="22059"/>
                    <a:pt x="21509" y="21220"/>
                    <a:pt x="21456" y="20391"/>
                  </a:cubicBezTo>
                  <a:cubicBezTo>
                    <a:pt x="21384" y="19365"/>
                    <a:pt x="21313" y="18339"/>
                    <a:pt x="21241" y="17313"/>
                  </a:cubicBezTo>
                  <a:cubicBezTo>
                    <a:pt x="21161" y="16198"/>
                    <a:pt x="21081" y="15083"/>
                    <a:pt x="21009" y="13959"/>
                  </a:cubicBezTo>
                  <a:cubicBezTo>
                    <a:pt x="20929" y="12835"/>
                    <a:pt x="20849" y="11702"/>
                    <a:pt x="20769" y="10578"/>
                  </a:cubicBezTo>
                  <a:cubicBezTo>
                    <a:pt x="20697" y="9516"/>
                    <a:pt x="20626" y="8463"/>
                    <a:pt x="20546" y="7411"/>
                  </a:cubicBezTo>
                  <a:cubicBezTo>
                    <a:pt x="20483" y="6519"/>
                    <a:pt x="20421" y="5627"/>
                    <a:pt x="20358" y="4734"/>
                  </a:cubicBezTo>
                  <a:cubicBezTo>
                    <a:pt x="20314" y="4101"/>
                    <a:pt x="20269" y="3459"/>
                    <a:pt x="20224" y="2816"/>
                  </a:cubicBezTo>
                  <a:cubicBezTo>
                    <a:pt x="20207" y="2513"/>
                    <a:pt x="20189" y="2210"/>
                    <a:pt x="20162" y="1906"/>
                  </a:cubicBezTo>
                  <a:cubicBezTo>
                    <a:pt x="20162" y="1898"/>
                    <a:pt x="20162" y="1880"/>
                    <a:pt x="20162" y="1871"/>
                  </a:cubicBezTo>
                  <a:cubicBezTo>
                    <a:pt x="20162" y="1817"/>
                    <a:pt x="20126" y="1782"/>
                    <a:pt x="20082" y="1764"/>
                  </a:cubicBezTo>
                  <a:cubicBezTo>
                    <a:pt x="19546" y="1559"/>
                    <a:pt x="19011" y="1362"/>
                    <a:pt x="18485" y="1166"/>
                  </a:cubicBezTo>
                  <a:cubicBezTo>
                    <a:pt x="17637" y="854"/>
                    <a:pt x="16781" y="533"/>
                    <a:pt x="15933" y="220"/>
                  </a:cubicBezTo>
                  <a:lnTo>
                    <a:pt x="15354" y="6"/>
                  </a:lnTo>
                  <a:cubicBezTo>
                    <a:pt x="15342" y="2"/>
                    <a:pt x="15330" y="1"/>
                    <a:pt x="15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2"/>
            <p:cNvSpPr/>
            <p:nvPr/>
          </p:nvSpPr>
          <p:spPr>
            <a:xfrm>
              <a:off x="1493542" y="3147080"/>
              <a:ext cx="704599" cy="12420"/>
            </a:xfrm>
            <a:custGeom>
              <a:avLst/>
              <a:gdLst/>
              <a:ahLst/>
              <a:cxnLst/>
              <a:rect l="l" t="t" r="r" b="b"/>
              <a:pathLst>
                <a:path w="20877" h="368" extrusionOk="0">
                  <a:moveTo>
                    <a:pt x="20742" y="1"/>
                  </a:moveTo>
                  <a:cubicBezTo>
                    <a:pt x="20739" y="1"/>
                    <a:pt x="20736" y="1"/>
                    <a:pt x="20733" y="1"/>
                  </a:cubicBezTo>
                  <a:cubicBezTo>
                    <a:pt x="18048" y="19"/>
                    <a:pt x="15363" y="37"/>
                    <a:pt x="12678" y="55"/>
                  </a:cubicBezTo>
                  <a:cubicBezTo>
                    <a:pt x="10001" y="72"/>
                    <a:pt x="7334" y="99"/>
                    <a:pt x="4658" y="117"/>
                  </a:cubicBezTo>
                  <a:cubicBezTo>
                    <a:pt x="3159" y="126"/>
                    <a:pt x="1651" y="135"/>
                    <a:pt x="144" y="144"/>
                  </a:cubicBezTo>
                  <a:cubicBezTo>
                    <a:pt x="4" y="153"/>
                    <a:pt x="1" y="367"/>
                    <a:pt x="135" y="367"/>
                  </a:cubicBezTo>
                  <a:cubicBezTo>
                    <a:pt x="138" y="367"/>
                    <a:pt x="141" y="367"/>
                    <a:pt x="144" y="367"/>
                  </a:cubicBezTo>
                  <a:cubicBezTo>
                    <a:pt x="2829" y="349"/>
                    <a:pt x="5514" y="331"/>
                    <a:pt x="8199" y="313"/>
                  </a:cubicBezTo>
                  <a:cubicBezTo>
                    <a:pt x="10867" y="295"/>
                    <a:pt x="13534" y="269"/>
                    <a:pt x="16210" y="251"/>
                  </a:cubicBezTo>
                  <a:cubicBezTo>
                    <a:pt x="17718" y="242"/>
                    <a:pt x="19226" y="233"/>
                    <a:pt x="20733" y="224"/>
                  </a:cubicBezTo>
                  <a:cubicBezTo>
                    <a:pt x="20873" y="215"/>
                    <a:pt x="20876" y="1"/>
                    <a:pt x="207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2"/>
            <p:cNvSpPr/>
            <p:nvPr/>
          </p:nvSpPr>
          <p:spPr>
            <a:xfrm>
              <a:off x="1492968" y="3069725"/>
              <a:ext cx="704565" cy="12690"/>
            </a:xfrm>
            <a:custGeom>
              <a:avLst/>
              <a:gdLst/>
              <a:ahLst/>
              <a:cxnLst/>
              <a:rect l="l" t="t" r="r" b="b"/>
              <a:pathLst>
                <a:path w="20876" h="376" extrusionOk="0">
                  <a:moveTo>
                    <a:pt x="20733" y="0"/>
                  </a:moveTo>
                  <a:cubicBezTo>
                    <a:pt x="18047" y="18"/>
                    <a:pt x="15362" y="36"/>
                    <a:pt x="12677" y="54"/>
                  </a:cubicBezTo>
                  <a:cubicBezTo>
                    <a:pt x="10001" y="81"/>
                    <a:pt x="7333" y="98"/>
                    <a:pt x="4666" y="116"/>
                  </a:cubicBezTo>
                  <a:cubicBezTo>
                    <a:pt x="3158" y="125"/>
                    <a:pt x="1650" y="134"/>
                    <a:pt x="143" y="152"/>
                  </a:cubicBezTo>
                  <a:cubicBezTo>
                    <a:pt x="0" y="152"/>
                    <a:pt x="0" y="375"/>
                    <a:pt x="143" y="375"/>
                  </a:cubicBezTo>
                  <a:cubicBezTo>
                    <a:pt x="2828" y="348"/>
                    <a:pt x="5513" y="330"/>
                    <a:pt x="8198" y="313"/>
                  </a:cubicBezTo>
                  <a:cubicBezTo>
                    <a:pt x="10866" y="295"/>
                    <a:pt x="13542" y="277"/>
                    <a:pt x="16210" y="250"/>
                  </a:cubicBezTo>
                  <a:cubicBezTo>
                    <a:pt x="17717" y="241"/>
                    <a:pt x="19225" y="232"/>
                    <a:pt x="20733" y="223"/>
                  </a:cubicBezTo>
                  <a:cubicBezTo>
                    <a:pt x="20875" y="223"/>
                    <a:pt x="20875" y="0"/>
                    <a:pt x="20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2"/>
            <p:cNvSpPr/>
            <p:nvPr/>
          </p:nvSpPr>
          <p:spPr>
            <a:xfrm>
              <a:off x="1492361" y="2992336"/>
              <a:ext cx="704565" cy="12690"/>
            </a:xfrm>
            <a:custGeom>
              <a:avLst/>
              <a:gdLst/>
              <a:ahLst/>
              <a:cxnLst/>
              <a:rect l="l" t="t" r="r" b="b"/>
              <a:pathLst>
                <a:path w="20876" h="376" extrusionOk="0">
                  <a:moveTo>
                    <a:pt x="20733" y="1"/>
                  </a:moveTo>
                  <a:cubicBezTo>
                    <a:pt x="18047" y="19"/>
                    <a:pt x="15362" y="36"/>
                    <a:pt x="12677" y="54"/>
                  </a:cubicBezTo>
                  <a:cubicBezTo>
                    <a:pt x="10010" y="81"/>
                    <a:pt x="7333" y="99"/>
                    <a:pt x="4666" y="117"/>
                  </a:cubicBezTo>
                  <a:cubicBezTo>
                    <a:pt x="3158" y="126"/>
                    <a:pt x="1651" y="143"/>
                    <a:pt x="143" y="152"/>
                  </a:cubicBezTo>
                  <a:cubicBezTo>
                    <a:pt x="0" y="152"/>
                    <a:pt x="0" y="375"/>
                    <a:pt x="143" y="375"/>
                  </a:cubicBezTo>
                  <a:cubicBezTo>
                    <a:pt x="2828" y="357"/>
                    <a:pt x="5513" y="331"/>
                    <a:pt x="8199" y="313"/>
                  </a:cubicBezTo>
                  <a:cubicBezTo>
                    <a:pt x="10866" y="295"/>
                    <a:pt x="13542" y="277"/>
                    <a:pt x="16210" y="259"/>
                  </a:cubicBezTo>
                  <a:cubicBezTo>
                    <a:pt x="17717" y="242"/>
                    <a:pt x="19225" y="233"/>
                    <a:pt x="20733" y="224"/>
                  </a:cubicBezTo>
                  <a:cubicBezTo>
                    <a:pt x="20875" y="224"/>
                    <a:pt x="20875"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2"/>
            <p:cNvSpPr/>
            <p:nvPr/>
          </p:nvSpPr>
          <p:spPr>
            <a:xfrm>
              <a:off x="1491753" y="2914948"/>
              <a:ext cx="704565" cy="12690"/>
            </a:xfrm>
            <a:custGeom>
              <a:avLst/>
              <a:gdLst/>
              <a:ahLst/>
              <a:cxnLst/>
              <a:rect l="l" t="t" r="r" b="b"/>
              <a:pathLst>
                <a:path w="20876" h="376" extrusionOk="0">
                  <a:moveTo>
                    <a:pt x="20733" y="1"/>
                  </a:moveTo>
                  <a:cubicBezTo>
                    <a:pt x="18048" y="19"/>
                    <a:pt x="15362" y="37"/>
                    <a:pt x="12677" y="63"/>
                  </a:cubicBezTo>
                  <a:cubicBezTo>
                    <a:pt x="10010" y="81"/>
                    <a:pt x="7333" y="99"/>
                    <a:pt x="4666" y="117"/>
                  </a:cubicBezTo>
                  <a:cubicBezTo>
                    <a:pt x="3158" y="126"/>
                    <a:pt x="1651" y="144"/>
                    <a:pt x="143" y="153"/>
                  </a:cubicBezTo>
                  <a:cubicBezTo>
                    <a:pt x="0" y="153"/>
                    <a:pt x="0" y="376"/>
                    <a:pt x="143" y="376"/>
                  </a:cubicBezTo>
                  <a:cubicBezTo>
                    <a:pt x="2828" y="358"/>
                    <a:pt x="5514" y="340"/>
                    <a:pt x="8199" y="313"/>
                  </a:cubicBezTo>
                  <a:cubicBezTo>
                    <a:pt x="10866" y="295"/>
                    <a:pt x="13542" y="278"/>
                    <a:pt x="16210" y="260"/>
                  </a:cubicBezTo>
                  <a:cubicBezTo>
                    <a:pt x="17718" y="242"/>
                    <a:pt x="19225" y="233"/>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2"/>
            <p:cNvSpPr/>
            <p:nvPr/>
          </p:nvSpPr>
          <p:spPr>
            <a:xfrm>
              <a:off x="1491146" y="2837593"/>
              <a:ext cx="704565" cy="12656"/>
            </a:xfrm>
            <a:custGeom>
              <a:avLst/>
              <a:gdLst/>
              <a:ahLst/>
              <a:cxnLst/>
              <a:rect l="l" t="t" r="r" b="b"/>
              <a:pathLst>
                <a:path w="20876" h="375" extrusionOk="0">
                  <a:moveTo>
                    <a:pt x="20733" y="0"/>
                  </a:moveTo>
                  <a:cubicBezTo>
                    <a:pt x="18048" y="18"/>
                    <a:pt x="15363" y="45"/>
                    <a:pt x="12677" y="63"/>
                  </a:cubicBezTo>
                  <a:cubicBezTo>
                    <a:pt x="10010" y="81"/>
                    <a:pt x="7334" y="98"/>
                    <a:pt x="4666" y="116"/>
                  </a:cubicBezTo>
                  <a:cubicBezTo>
                    <a:pt x="3159" y="134"/>
                    <a:pt x="1651" y="143"/>
                    <a:pt x="143" y="152"/>
                  </a:cubicBezTo>
                  <a:cubicBezTo>
                    <a:pt x="1" y="152"/>
                    <a:pt x="1" y="375"/>
                    <a:pt x="143" y="375"/>
                  </a:cubicBezTo>
                  <a:cubicBezTo>
                    <a:pt x="2828" y="357"/>
                    <a:pt x="5514" y="339"/>
                    <a:pt x="8199" y="313"/>
                  </a:cubicBezTo>
                  <a:cubicBezTo>
                    <a:pt x="10875" y="295"/>
                    <a:pt x="13543" y="277"/>
                    <a:pt x="16210" y="259"/>
                  </a:cubicBezTo>
                  <a:cubicBezTo>
                    <a:pt x="17718" y="250"/>
                    <a:pt x="19225" y="232"/>
                    <a:pt x="20733" y="223"/>
                  </a:cubicBezTo>
                  <a:cubicBezTo>
                    <a:pt x="20876" y="223"/>
                    <a:pt x="20876" y="0"/>
                    <a:pt x="20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2"/>
            <p:cNvSpPr/>
            <p:nvPr/>
          </p:nvSpPr>
          <p:spPr>
            <a:xfrm>
              <a:off x="1490538" y="2760204"/>
              <a:ext cx="704565" cy="12690"/>
            </a:xfrm>
            <a:custGeom>
              <a:avLst/>
              <a:gdLst/>
              <a:ahLst/>
              <a:cxnLst/>
              <a:rect l="l" t="t" r="r" b="b"/>
              <a:pathLst>
                <a:path w="20876" h="376" extrusionOk="0">
                  <a:moveTo>
                    <a:pt x="20733" y="1"/>
                  </a:moveTo>
                  <a:cubicBezTo>
                    <a:pt x="18048" y="18"/>
                    <a:pt x="15363" y="45"/>
                    <a:pt x="12677" y="63"/>
                  </a:cubicBezTo>
                  <a:cubicBezTo>
                    <a:pt x="10010" y="81"/>
                    <a:pt x="7334" y="99"/>
                    <a:pt x="4666" y="117"/>
                  </a:cubicBezTo>
                  <a:cubicBezTo>
                    <a:pt x="3159" y="134"/>
                    <a:pt x="1651" y="143"/>
                    <a:pt x="143" y="152"/>
                  </a:cubicBezTo>
                  <a:cubicBezTo>
                    <a:pt x="1" y="152"/>
                    <a:pt x="1" y="375"/>
                    <a:pt x="143" y="375"/>
                  </a:cubicBezTo>
                  <a:cubicBezTo>
                    <a:pt x="2829" y="357"/>
                    <a:pt x="5514" y="340"/>
                    <a:pt x="8199" y="322"/>
                  </a:cubicBezTo>
                  <a:cubicBezTo>
                    <a:pt x="10875" y="295"/>
                    <a:pt x="13543" y="277"/>
                    <a:pt x="16210" y="259"/>
                  </a:cubicBezTo>
                  <a:cubicBezTo>
                    <a:pt x="17718" y="250"/>
                    <a:pt x="19226" y="241"/>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2"/>
            <p:cNvSpPr/>
            <p:nvPr/>
          </p:nvSpPr>
          <p:spPr>
            <a:xfrm>
              <a:off x="1489931" y="2682815"/>
              <a:ext cx="704599" cy="12690"/>
            </a:xfrm>
            <a:custGeom>
              <a:avLst/>
              <a:gdLst/>
              <a:ahLst/>
              <a:cxnLst/>
              <a:rect l="l" t="t" r="r" b="b"/>
              <a:pathLst>
                <a:path w="20877" h="376" extrusionOk="0">
                  <a:moveTo>
                    <a:pt x="20733" y="1"/>
                  </a:moveTo>
                  <a:cubicBezTo>
                    <a:pt x="18048" y="28"/>
                    <a:pt x="15363" y="45"/>
                    <a:pt x="12678" y="63"/>
                  </a:cubicBezTo>
                  <a:cubicBezTo>
                    <a:pt x="10010" y="81"/>
                    <a:pt x="7343" y="99"/>
                    <a:pt x="4667" y="126"/>
                  </a:cubicBezTo>
                  <a:cubicBezTo>
                    <a:pt x="3159" y="135"/>
                    <a:pt x="1651" y="144"/>
                    <a:pt x="144" y="153"/>
                  </a:cubicBezTo>
                  <a:cubicBezTo>
                    <a:pt x="1" y="153"/>
                    <a:pt x="1" y="376"/>
                    <a:pt x="144" y="376"/>
                  </a:cubicBezTo>
                  <a:cubicBezTo>
                    <a:pt x="2829" y="358"/>
                    <a:pt x="5514" y="340"/>
                    <a:pt x="8199" y="322"/>
                  </a:cubicBezTo>
                  <a:cubicBezTo>
                    <a:pt x="10876" y="304"/>
                    <a:pt x="13543" y="277"/>
                    <a:pt x="16219" y="260"/>
                  </a:cubicBezTo>
                  <a:cubicBezTo>
                    <a:pt x="17727" y="251"/>
                    <a:pt x="19226" y="242"/>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2"/>
            <p:cNvSpPr/>
            <p:nvPr/>
          </p:nvSpPr>
          <p:spPr>
            <a:xfrm>
              <a:off x="1489357" y="2605730"/>
              <a:ext cx="704869" cy="12420"/>
            </a:xfrm>
            <a:custGeom>
              <a:avLst/>
              <a:gdLst/>
              <a:ahLst/>
              <a:cxnLst/>
              <a:rect l="l" t="t" r="r" b="b"/>
              <a:pathLst>
                <a:path w="20885" h="368" extrusionOk="0">
                  <a:moveTo>
                    <a:pt x="20741" y="1"/>
                  </a:moveTo>
                  <a:cubicBezTo>
                    <a:pt x="20738" y="1"/>
                    <a:pt x="20735" y="1"/>
                    <a:pt x="20732" y="1"/>
                  </a:cubicBezTo>
                  <a:cubicBezTo>
                    <a:pt x="18047" y="19"/>
                    <a:pt x="15371" y="37"/>
                    <a:pt x="12686" y="55"/>
                  </a:cubicBezTo>
                  <a:cubicBezTo>
                    <a:pt x="10009" y="72"/>
                    <a:pt x="7342" y="99"/>
                    <a:pt x="4666" y="117"/>
                  </a:cubicBezTo>
                  <a:cubicBezTo>
                    <a:pt x="3158" y="126"/>
                    <a:pt x="1650" y="135"/>
                    <a:pt x="152" y="144"/>
                  </a:cubicBezTo>
                  <a:cubicBezTo>
                    <a:pt x="3" y="153"/>
                    <a:pt x="0" y="367"/>
                    <a:pt x="143" y="367"/>
                  </a:cubicBezTo>
                  <a:cubicBezTo>
                    <a:pt x="146" y="367"/>
                    <a:pt x="149" y="367"/>
                    <a:pt x="152" y="367"/>
                  </a:cubicBezTo>
                  <a:cubicBezTo>
                    <a:pt x="2837" y="349"/>
                    <a:pt x="5513" y="331"/>
                    <a:pt x="8198" y="313"/>
                  </a:cubicBezTo>
                  <a:cubicBezTo>
                    <a:pt x="10875" y="295"/>
                    <a:pt x="13542" y="269"/>
                    <a:pt x="16218" y="251"/>
                  </a:cubicBezTo>
                  <a:cubicBezTo>
                    <a:pt x="17726" y="242"/>
                    <a:pt x="19234" y="233"/>
                    <a:pt x="20732" y="224"/>
                  </a:cubicBezTo>
                  <a:cubicBezTo>
                    <a:pt x="20881" y="215"/>
                    <a:pt x="20884" y="1"/>
                    <a:pt x="207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2"/>
            <p:cNvSpPr/>
            <p:nvPr/>
          </p:nvSpPr>
          <p:spPr>
            <a:xfrm>
              <a:off x="1649231" y="2437453"/>
              <a:ext cx="443205" cy="119542"/>
            </a:xfrm>
            <a:custGeom>
              <a:avLst/>
              <a:gdLst/>
              <a:ahLst/>
              <a:cxnLst/>
              <a:rect l="l" t="t" r="r" b="b"/>
              <a:pathLst>
                <a:path w="13132" h="3542" fill="none" extrusionOk="0">
                  <a:moveTo>
                    <a:pt x="13105" y="0"/>
                  </a:moveTo>
                  <a:cubicBezTo>
                    <a:pt x="13132" y="89"/>
                    <a:pt x="10928" y="3479"/>
                    <a:pt x="6557" y="3506"/>
                  </a:cubicBezTo>
                  <a:cubicBezTo>
                    <a:pt x="2186" y="3542"/>
                    <a:pt x="0" y="527"/>
                    <a:pt x="0" y="527"/>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2"/>
            <p:cNvSpPr/>
            <p:nvPr/>
          </p:nvSpPr>
          <p:spPr>
            <a:xfrm>
              <a:off x="1217163" y="3225380"/>
              <a:ext cx="1125495" cy="1976636"/>
            </a:xfrm>
            <a:custGeom>
              <a:avLst/>
              <a:gdLst/>
              <a:ahLst/>
              <a:cxnLst/>
              <a:rect l="l" t="t" r="r" b="b"/>
              <a:pathLst>
                <a:path w="33348" h="58567" extrusionOk="0">
                  <a:moveTo>
                    <a:pt x="29966" y="1"/>
                  </a:moveTo>
                  <a:cubicBezTo>
                    <a:pt x="23338" y="54"/>
                    <a:pt x="16709" y="99"/>
                    <a:pt x="10081" y="143"/>
                  </a:cubicBezTo>
                  <a:lnTo>
                    <a:pt x="0" y="58567"/>
                  </a:lnTo>
                  <a:lnTo>
                    <a:pt x="0" y="58567"/>
                  </a:lnTo>
                  <a:lnTo>
                    <a:pt x="11571" y="58487"/>
                  </a:lnTo>
                  <a:lnTo>
                    <a:pt x="19350" y="15318"/>
                  </a:lnTo>
                  <a:lnTo>
                    <a:pt x="22660" y="58067"/>
                  </a:lnTo>
                  <a:lnTo>
                    <a:pt x="33347" y="57987"/>
                  </a:lnTo>
                  <a:cubicBezTo>
                    <a:pt x="32857" y="40600"/>
                    <a:pt x="29966" y="1"/>
                    <a:pt x="29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2"/>
            <p:cNvSpPr/>
            <p:nvPr/>
          </p:nvSpPr>
          <p:spPr>
            <a:xfrm>
              <a:off x="1212945" y="3221769"/>
              <a:ext cx="1133629" cy="1984162"/>
            </a:xfrm>
            <a:custGeom>
              <a:avLst/>
              <a:gdLst/>
              <a:ahLst/>
              <a:cxnLst/>
              <a:rect l="l" t="t" r="r" b="b"/>
              <a:pathLst>
                <a:path w="33589" h="58790" extrusionOk="0">
                  <a:moveTo>
                    <a:pt x="29984" y="224"/>
                  </a:moveTo>
                  <a:lnTo>
                    <a:pt x="29984" y="224"/>
                  </a:lnTo>
                  <a:cubicBezTo>
                    <a:pt x="30008" y="553"/>
                    <a:pt x="30032" y="887"/>
                    <a:pt x="30055" y="1214"/>
                  </a:cubicBezTo>
                  <a:cubicBezTo>
                    <a:pt x="30127" y="2231"/>
                    <a:pt x="30198" y="3248"/>
                    <a:pt x="30270" y="4274"/>
                  </a:cubicBezTo>
                  <a:cubicBezTo>
                    <a:pt x="30377" y="5835"/>
                    <a:pt x="30484" y="7396"/>
                    <a:pt x="30591" y="8957"/>
                  </a:cubicBezTo>
                  <a:cubicBezTo>
                    <a:pt x="30725" y="10920"/>
                    <a:pt x="30858" y="12891"/>
                    <a:pt x="30983" y="14863"/>
                  </a:cubicBezTo>
                  <a:cubicBezTo>
                    <a:pt x="31135" y="17138"/>
                    <a:pt x="31287" y="19421"/>
                    <a:pt x="31429" y="21696"/>
                  </a:cubicBezTo>
                  <a:cubicBezTo>
                    <a:pt x="31590" y="24159"/>
                    <a:pt x="31742" y="26621"/>
                    <a:pt x="31893" y="29074"/>
                  </a:cubicBezTo>
                  <a:cubicBezTo>
                    <a:pt x="32045" y="31590"/>
                    <a:pt x="32197" y="34097"/>
                    <a:pt x="32339" y="36603"/>
                  </a:cubicBezTo>
                  <a:cubicBezTo>
                    <a:pt x="32482" y="39065"/>
                    <a:pt x="32616" y="41528"/>
                    <a:pt x="32750" y="43999"/>
                  </a:cubicBezTo>
                  <a:cubicBezTo>
                    <a:pt x="32866" y="46283"/>
                    <a:pt x="32982" y="48566"/>
                    <a:pt x="33089" y="50859"/>
                  </a:cubicBezTo>
                  <a:cubicBezTo>
                    <a:pt x="33178" y="52840"/>
                    <a:pt x="33258" y="54820"/>
                    <a:pt x="33321" y="56809"/>
                  </a:cubicBezTo>
                  <a:cubicBezTo>
                    <a:pt x="33337" y="57202"/>
                    <a:pt x="33346" y="57595"/>
                    <a:pt x="33361" y="57988"/>
                  </a:cubicBezTo>
                  <a:lnTo>
                    <a:pt x="33361" y="57988"/>
                  </a:lnTo>
                  <a:cubicBezTo>
                    <a:pt x="32194" y="57996"/>
                    <a:pt x="31026" y="58005"/>
                    <a:pt x="29859" y="58014"/>
                  </a:cubicBezTo>
                  <a:cubicBezTo>
                    <a:pt x="27941" y="58023"/>
                    <a:pt x="26032" y="58040"/>
                    <a:pt x="24123" y="58049"/>
                  </a:cubicBezTo>
                  <a:cubicBezTo>
                    <a:pt x="23712" y="58058"/>
                    <a:pt x="23301" y="58058"/>
                    <a:pt x="22890" y="58058"/>
                  </a:cubicBezTo>
                  <a:lnTo>
                    <a:pt x="22890" y="58058"/>
                  </a:lnTo>
                  <a:cubicBezTo>
                    <a:pt x="22860" y="57713"/>
                    <a:pt x="22836" y="57368"/>
                    <a:pt x="22812" y="57023"/>
                  </a:cubicBezTo>
                  <a:cubicBezTo>
                    <a:pt x="22731" y="55989"/>
                    <a:pt x="22651" y="54954"/>
                    <a:pt x="22571" y="53928"/>
                  </a:cubicBezTo>
                  <a:cubicBezTo>
                    <a:pt x="22446" y="52385"/>
                    <a:pt x="22330" y="50850"/>
                    <a:pt x="22214" y="49316"/>
                  </a:cubicBezTo>
                  <a:cubicBezTo>
                    <a:pt x="22071" y="47451"/>
                    <a:pt x="21919" y="45587"/>
                    <a:pt x="21777" y="43713"/>
                  </a:cubicBezTo>
                  <a:cubicBezTo>
                    <a:pt x="21616" y="41662"/>
                    <a:pt x="21456" y="39610"/>
                    <a:pt x="21304" y="37558"/>
                  </a:cubicBezTo>
                  <a:cubicBezTo>
                    <a:pt x="21143" y="35497"/>
                    <a:pt x="20983" y="33436"/>
                    <a:pt x="20822" y="31367"/>
                  </a:cubicBezTo>
                  <a:cubicBezTo>
                    <a:pt x="20671" y="29440"/>
                    <a:pt x="20519" y="27504"/>
                    <a:pt x="20376" y="25568"/>
                  </a:cubicBezTo>
                  <a:cubicBezTo>
                    <a:pt x="20242" y="23944"/>
                    <a:pt x="20117" y="22321"/>
                    <a:pt x="19993" y="20688"/>
                  </a:cubicBezTo>
                  <a:cubicBezTo>
                    <a:pt x="19903" y="19520"/>
                    <a:pt x="19814" y="18342"/>
                    <a:pt x="19725" y="17164"/>
                  </a:cubicBezTo>
                  <a:cubicBezTo>
                    <a:pt x="19680" y="16611"/>
                    <a:pt x="19654" y="16049"/>
                    <a:pt x="19591" y="15496"/>
                  </a:cubicBezTo>
                  <a:cubicBezTo>
                    <a:pt x="19591" y="15469"/>
                    <a:pt x="19591" y="15452"/>
                    <a:pt x="19582" y="15425"/>
                  </a:cubicBezTo>
                  <a:cubicBezTo>
                    <a:pt x="19577" y="15359"/>
                    <a:pt x="19517" y="15316"/>
                    <a:pt x="19461" y="15316"/>
                  </a:cubicBezTo>
                  <a:cubicBezTo>
                    <a:pt x="19419" y="15316"/>
                    <a:pt x="19380" y="15340"/>
                    <a:pt x="19368" y="15398"/>
                  </a:cubicBezTo>
                  <a:cubicBezTo>
                    <a:pt x="19366" y="15407"/>
                    <a:pt x="19365" y="15416"/>
                    <a:pt x="19363" y="15425"/>
                  </a:cubicBezTo>
                  <a:lnTo>
                    <a:pt x="19363" y="15425"/>
                  </a:lnTo>
                  <a:cubicBezTo>
                    <a:pt x="19362" y="15425"/>
                    <a:pt x="19360" y="15425"/>
                    <a:pt x="19359" y="15425"/>
                  </a:cubicBezTo>
                  <a:lnTo>
                    <a:pt x="19359" y="15425"/>
                  </a:lnTo>
                  <a:cubicBezTo>
                    <a:pt x="19360" y="15430"/>
                    <a:pt x="19360" y="15434"/>
                    <a:pt x="19360" y="15439"/>
                  </a:cubicBezTo>
                  <a:lnTo>
                    <a:pt x="19360" y="15439"/>
                  </a:lnTo>
                  <a:cubicBezTo>
                    <a:pt x="19292" y="15809"/>
                    <a:pt x="19223" y="16179"/>
                    <a:pt x="19154" y="16558"/>
                  </a:cubicBezTo>
                  <a:cubicBezTo>
                    <a:pt x="18967" y="17602"/>
                    <a:pt x="18779" y="18645"/>
                    <a:pt x="18592" y="19689"/>
                  </a:cubicBezTo>
                  <a:cubicBezTo>
                    <a:pt x="18315" y="21232"/>
                    <a:pt x="18039" y="22785"/>
                    <a:pt x="17762" y="24328"/>
                  </a:cubicBezTo>
                  <a:cubicBezTo>
                    <a:pt x="17414" y="26219"/>
                    <a:pt x="17075" y="28111"/>
                    <a:pt x="16736" y="30011"/>
                  </a:cubicBezTo>
                  <a:cubicBezTo>
                    <a:pt x="16362" y="32071"/>
                    <a:pt x="15987" y="34132"/>
                    <a:pt x="15621" y="36202"/>
                  </a:cubicBezTo>
                  <a:cubicBezTo>
                    <a:pt x="15247" y="38298"/>
                    <a:pt x="14863" y="40386"/>
                    <a:pt x="14488" y="42482"/>
                  </a:cubicBezTo>
                  <a:cubicBezTo>
                    <a:pt x="14140" y="44427"/>
                    <a:pt x="13783" y="46372"/>
                    <a:pt x="13436" y="48317"/>
                  </a:cubicBezTo>
                  <a:cubicBezTo>
                    <a:pt x="13141" y="49967"/>
                    <a:pt x="12847" y="51608"/>
                    <a:pt x="12543" y="53259"/>
                  </a:cubicBezTo>
                  <a:cubicBezTo>
                    <a:pt x="12329" y="54445"/>
                    <a:pt x="12124" y="55623"/>
                    <a:pt x="11910" y="56800"/>
                  </a:cubicBezTo>
                  <a:cubicBezTo>
                    <a:pt x="11839" y="57175"/>
                    <a:pt x="11776" y="57541"/>
                    <a:pt x="11705" y="57916"/>
                  </a:cubicBezTo>
                  <a:cubicBezTo>
                    <a:pt x="11679" y="58091"/>
                    <a:pt x="11609" y="58293"/>
                    <a:pt x="11607" y="58478"/>
                  </a:cubicBezTo>
                  <a:lnTo>
                    <a:pt x="11607" y="58478"/>
                  </a:lnTo>
                  <a:cubicBezTo>
                    <a:pt x="10334" y="58487"/>
                    <a:pt x="9061" y="58496"/>
                    <a:pt x="7780" y="58504"/>
                  </a:cubicBezTo>
                  <a:cubicBezTo>
                    <a:pt x="5710" y="58522"/>
                    <a:pt x="3631" y="58540"/>
                    <a:pt x="1562" y="58549"/>
                  </a:cubicBezTo>
                  <a:cubicBezTo>
                    <a:pt x="1124" y="58557"/>
                    <a:pt x="687" y="58558"/>
                    <a:pt x="256" y="58565"/>
                  </a:cubicBezTo>
                  <a:lnTo>
                    <a:pt x="256" y="58565"/>
                  </a:lnTo>
                  <a:cubicBezTo>
                    <a:pt x="337" y="58091"/>
                    <a:pt x="419" y="57612"/>
                    <a:pt x="500" y="57139"/>
                  </a:cubicBezTo>
                  <a:cubicBezTo>
                    <a:pt x="741" y="55721"/>
                    <a:pt x="991" y="54294"/>
                    <a:pt x="1232" y="52875"/>
                  </a:cubicBezTo>
                  <a:cubicBezTo>
                    <a:pt x="1597" y="50788"/>
                    <a:pt x="1954" y="48691"/>
                    <a:pt x="2320" y="46604"/>
                  </a:cubicBezTo>
                  <a:cubicBezTo>
                    <a:pt x="2757" y="44052"/>
                    <a:pt x="3194" y="41501"/>
                    <a:pt x="3640" y="38950"/>
                  </a:cubicBezTo>
                  <a:cubicBezTo>
                    <a:pt x="4122" y="36139"/>
                    <a:pt x="4604" y="33338"/>
                    <a:pt x="5094" y="30528"/>
                  </a:cubicBezTo>
                  <a:cubicBezTo>
                    <a:pt x="5576" y="27700"/>
                    <a:pt x="6067" y="24872"/>
                    <a:pt x="6557" y="22035"/>
                  </a:cubicBezTo>
                  <a:lnTo>
                    <a:pt x="7922" y="14149"/>
                  </a:lnTo>
                  <a:cubicBezTo>
                    <a:pt x="8306" y="11919"/>
                    <a:pt x="8690" y="9689"/>
                    <a:pt x="9073" y="7458"/>
                  </a:cubicBezTo>
                  <a:cubicBezTo>
                    <a:pt x="9350" y="5853"/>
                    <a:pt x="9626" y="4247"/>
                    <a:pt x="9903" y="2650"/>
                  </a:cubicBezTo>
                  <a:cubicBezTo>
                    <a:pt x="10037" y="1892"/>
                    <a:pt x="10170" y="1133"/>
                    <a:pt x="10295" y="384"/>
                  </a:cubicBezTo>
                  <a:cubicBezTo>
                    <a:pt x="10295" y="378"/>
                    <a:pt x="10296" y="372"/>
                    <a:pt x="10296" y="366"/>
                  </a:cubicBezTo>
                  <a:lnTo>
                    <a:pt x="10296" y="366"/>
                  </a:lnTo>
                  <a:cubicBezTo>
                    <a:pt x="15431" y="330"/>
                    <a:pt x="20567" y="286"/>
                    <a:pt x="25702" y="250"/>
                  </a:cubicBezTo>
                  <a:cubicBezTo>
                    <a:pt x="27129" y="242"/>
                    <a:pt x="28556" y="233"/>
                    <a:pt x="29984" y="224"/>
                  </a:cubicBezTo>
                  <a:close/>
                  <a:moveTo>
                    <a:pt x="30091" y="0"/>
                  </a:moveTo>
                  <a:cubicBezTo>
                    <a:pt x="24926" y="36"/>
                    <a:pt x="19752" y="72"/>
                    <a:pt x="14586" y="108"/>
                  </a:cubicBezTo>
                  <a:cubicBezTo>
                    <a:pt x="13123" y="116"/>
                    <a:pt x="11660" y="134"/>
                    <a:pt x="10206" y="143"/>
                  </a:cubicBezTo>
                  <a:cubicBezTo>
                    <a:pt x="10204" y="143"/>
                    <a:pt x="10201" y="143"/>
                    <a:pt x="10199" y="143"/>
                  </a:cubicBezTo>
                  <a:lnTo>
                    <a:pt x="10199" y="143"/>
                  </a:lnTo>
                  <a:cubicBezTo>
                    <a:pt x="10194" y="143"/>
                    <a:pt x="10190" y="143"/>
                    <a:pt x="10186" y="143"/>
                  </a:cubicBezTo>
                  <a:cubicBezTo>
                    <a:pt x="10144" y="143"/>
                    <a:pt x="10106" y="167"/>
                    <a:pt x="10099" y="223"/>
                  </a:cubicBezTo>
                  <a:cubicBezTo>
                    <a:pt x="10001" y="750"/>
                    <a:pt x="9912" y="1267"/>
                    <a:pt x="9823" y="1794"/>
                  </a:cubicBezTo>
                  <a:cubicBezTo>
                    <a:pt x="9582" y="3212"/>
                    <a:pt x="9332" y="4630"/>
                    <a:pt x="9091" y="6049"/>
                  </a:cubicBezTo>
                  <a:cubicBezTo>
                    <a:pt x="8725" y="8145"/>
                    <a:pt x="8368" y="10233"/>
                    <a:pt x="8003" y="12329"/>
                  </a:cubicBezTo>
                  <a:cubicBezTo>
                    <a:pt x="7566" y="14881"/>
                    <a:pt x="7128" y="17432"/>
                    <a:pt x="6682" y="19983"/>
                  </a:cubicBezTo>
                  <a:cubicBezTo>
                    <a:pt x="6201" y="22785"/>
                    <a:pt x="5719" y="25595"/>
                    <a:pt x="5237" y="28396"/>
                  </a:cubicBezTo>
                  <a:cubicBezTo>
                    <a:pt x="4746" y="31224"/>
                    <a:pt x="4256" y="34061"/>
                    <a:pt x="3765" y="36889"/>
                  </a:cubicBezTo>
                  <a:cubicBezTo>
                    <a:pt x="3310" y="39520"/>
                    <a:pt x="2864" y="42152"/>
                    <a:pt x="2409" y="44784"/>
                  </a:cubicBezTo>
                  <a:cubicBezTo>
                    <a:pt x="2026" y="47014"/>
                    <a:pt x="1633" y="49244"/>
                    <a:pt x="1249" y="51475"/>
                  </a:cubicBezTo>
                  <a:cubicBezTo>
                    <a:pt x="973" y="53071"/>
                    <a:pt x="696" y="54677"/>
                    <a:pt x="420" y="56283"/>
                  </a:cubicBezTo>
                  <a:cubicBezTo>
                    <a:pt x="295" y="57032"/>
                    <a:pt x="161" y="57791"/>
                    <a:pt x="27" y="58549"/>
                  </a:cubicBezTo>
                  <a:cubicBezTo>
                    <a:pt x="27" y="58576"/>
                    <a:pt x="18" y="58611"/>
                    <a:pt x="18" y="58647"/>
                  </a:cubicBezTo>
                  <a:cubicBezTo>
                    <a:pt x="0" y="58718"/>
                    <a:pt x="45" y="58790"/>
                    <a:pt x="125" y="58790"/>
                  </a:cubicBezTo>
                  <a:cubicBezTo>
                    <a:pt x="1428" y="58772"/>
                    <a:pt x="2730" y="58763"/>
                    <a:pt x="4042" y="58754"/>
                  </a:cubicBezTo>
                  <a:cubicBezTo>
                    <a:pt x="6111" y="58745"/>
                    <a:pt x="8190" y="58727"/>
                    <a:pt x="10260" y="58710"/>
                  </a:cubicBezTo>
                  <a:cubicBezTo>
                    <a:pt x="10741" y="58710"/>
                    <a:pt x="11223" y="58701"/>
                    <a:pt x="11696" y="58701"/>
                  </a:cubicBezTo>
                  <a:cubicBezTo>
                    <a:pt x="11741" y="58701"/>
                    <a:pt x="11794" y="58665"/>
                    <a:pt x="11803" y="58620"/>
                  </a:cubicBezTo>
                  <a:cubicBezTo>
                    <a:pt x="11874" y="58237"/>
                    <a:pt x="11946" y="57844"/>
                    <a:pt x="12017" y="57461"/>
                  </a:cubicBezTo>
                  <a:cubicBezTo>
                    <a:pt x="12204" y="56417"/>
                    <a:pt x="12392" y="55373"/>
                    <a:pt x="12579" y="54320"/>
                  </a:cubicBezTo>
                  <a:cubicBezTo>
                    <a:pt x="12856" y="52777"/>
                    <a:pt x="13141" y="51234"/>
                    <a:pt x="13418" y="49690"/>
                  </a:cubicBezTo>
                  <a:cubicBezTo>
                    <a:pt x="13757" y="47799"/>
                    <a:pt x="14096" y="45899"/>
                    <a:pt x="14435" y="44008"/>
                  </a:cubicBezTo>
                  <a:cubicBezTo>
                    <a:pt x="14809" y="41947"/>
                    <a:pt x="15184" y="39877"/>
                    <a:pt x="15550" y="37817"/>
                  </a:cubicBezTo>
                  <a:cubicBezTo>
                    <a:pt x="15933" y="35720"/>
                    <a:pt x="16308" y="33624"/>
                    <a:pt x="16683" y="31536"/>
                  </a:cubicBezTo>
                  <a:cubicBezTo>
                    <a:pt x="17040" y="29591"/>
                    <a:pt x="17388" y="27647"/>
                    <a:pt x="17735" y="25702"/>
                  </a:cubicBezTo>
                  <a:cubicBezTo>
                    <a:pt x="18030" y="24051"/>
                    <a:pt x="18333" y="22401"/>
                    <a:pt x="18628" y="20751"/>
                  </a:cubicBezTo>
                  <a:cubicBezTo>
                    <a:pt x="18842" y="19573"/>
                    <a:pt x="19056" y="18396"/>
                    <a:pt x="19270" y="17209"/>
                  </a:cubicBezTo>
                  <a:cubicBezTo>
                    <a:pt x="19321" y="16908"/>
                    <a:pt x="19373" y="16602"/>
                    <a:pt x="19429" y="16299"/>
                  </a:cubicBezTo>
                  <a:lnTo>
                    <a:pt x="19429" y="16299"/>
                  </a:lnTo>
                  <a:cubicBezTo>
                    <a:pt x="19435" y="16391"/>
                    <a:pt x="19442" y="16483"/>
                    <a:pt x="19448" y="16576"/>
                  </a:cubicBezTo>
                  <a:cubicBezTo>
                    <a:pt x="19529" y="17611"/>
                    <a:pt x="19609" y="18645"/>
                    <a:pt x="19689" y="19680"/>
                  </a:cubicBezTo>
                  <a:cubicBezTo>
                    <a:pt x="19814" y="21215"/>
                    <a:pt x="19930" y="22749"/>
                    <a:pt x="20046" y="24283"/>
                  </a:cubicBezTo>
                  <a:cubicBezTo>
                    <a:pt x="20198" y="26148"/>
                    <a:pt x="20340" y="28012"/>
                    <a:pt x="20483" y="29886"/>
                  </a:cubicBezTo>
                  <a:cubicBezTo>
                    <a:pt x="20644" y="31938"/>
                    <a:pt x="20804" y="33989"/>
                    <a:pt x="20956" y="36041"/>
                  </a:cubicBezTo>
                  <a:cubicBezTo>
                    <a:pt x="21117" y="38102"/>
                    <a:pt x="21277" y="40172"/>
                    <a:pt x="21438" y="42232"/>
                  </a:cubicBezTo>
                  <a:cubicBezTo>
                    <a:pt x="21589" y="44159"/>
                    <a:pt x="21741" y="46095"/>
                    <a:pt x="21893" y="48031"/>
                  </a:cubicBezTo>
                  <a:cubicBezTo>
                    <a:pt x="22018" y="49655"/>
                    <a:pt x="22142" y="51278"/>
                    <a:pt x="22267" y="52911"/>
                  </a:cubicBezTo>
                  <a:cubicBezTo>
                    <a:pt x="22357" y="54080"/>
                    <a:pt x="22446" y="55257"/>
                    <a:pt x="22544" y="56435"/>
                  </a:cubicBezTo>
                  <a:cubicBezTo>
                    <a:pt x="22580" y="56988"/>
                    <a:pt x="22606" y="57550"/>
                    <a:pt x="22669" y="58103"/>
                  </a:cubicBezTo>
                  <a:cubicBezTo>
                    <a:pt x="22669" y="58130"/>
                    <a:pt x="22678" y="58148"/>
                    <a:pt x="22678" y="58174"/>
                  </a:cubicBezTo>
                  <a:cubicBezTo>
                    <a:pt x="22678" y="58237"/>
                    <a:pt x="22722" y="58281"/>
                    <a:pt x="22785" y="58281"/>
                  </a:cubicBezTo>
                  <a:cubicBezTo>
                    <a:pt x="23989" y="58272"/>
                    <a:pt x="25193" y="58263"/>
                    <a:pt x="26407" y="58255"/>
                  </a:cubicBezTo>
                  <a:cubicBezTo>
                    <a:pt x="28316" y="58246"/>
                    <a:pt x="30225" y="58228"/>
                    <a:pt x="32143" y="58219"/>
                  </a:cubicBezTo>
                  <a:cubicBezTo>
                    <a:pt x="32580" y="58210"/>
                    <a:pt x="33026" y="58210"/>
                    <a:pt x="33472" y="58210"/>
                  </a:cubicBezTo>
                  <a:cubicBezTo>
                    <a:pt x="33535" y="58210"/>
                    <a:pt x="33588" y="58156"/>
                    <a:pt x="33588" y="58094"/>
                  </a:cubicBezTo>
                  <a:cubicBezTo>
                    <a:pt x="33535" y="56194"/>
                    <a:pt x="33454" y="54294"/>
                    <a:pt x="33374" y="52385"/>
                  </a:cubicBezTo>
                  <a:cubicBezTo>
                    <a:pt x="33285" y="50172"/>
                    <a:pt x="33178" y="47960"/>
                    <a:pt x="33062" y="45738"/>
                  </a:cubicBezTo>
                  <a:cubicBezTo>
                    <a:pt x="32937" y="43312"/>
                    <a:pt x="32803" y="40876"/>
                    <a:pt x="32669" y="38450"/>
                  </a:cubicBezTo>
                  <a:cubicBezTo>
                    <a:pt x="32527" y="35943"/>
                    <a:pt x="32375" y="33436"/>
                    <a:pt x="32223" y="30930"/>
                  </a:cubicBezTo>
                  <a:cubicBezTo>
                    <a:pt x="32081" y="28441"/>
                    <a:pt x="31920" y="25961"/>
                    <a:pt x="31768" y="23472"/>
                  </a:cubicBezTo>
                  <a:cubicBezTo>
                    <a:pt x="31617" y="21134"/>
                    <a:pt x="31465" y="18806"/>
                    <a:pt x="31313" y="16469"/>
                  </a:cubicBezTo>
                  <a:cubicBezTo>
                    <a:pt x="31180" y="14417"/>
                    <a:pt x="31046" y="12365"/>
                    <a:pt x="30903" y="10304"/>
                  </a:cubicBezTo>
                  <a:cubicBezTo>
                    <a:pt x="30787" y="8636"/>
                    <a:pt x="30680" y="6959"/>
                    <a:pt x="30564" y="5282"/>
                  </a:cubicBezTo>
                  <a:cubicBezTo>
                    <a:pt x="30484" y="4113"/>
                    <a:pt x="30403" y="2953"/>
                    <a:pt x="30314" y="1785"/>
                  </a:cubicBezTo>
                  <a:cubicBezTo>
                    <a:pt x="30278" y="1249"/>
                    <a:pt x="30261" y="714"/>
                    <a:pt x="30207" y="179"/>
                  </a:cubicBezTo>
                  <a:cubicBezTo>
                    <a:pt x="30198" y="152"/>
                    <a:pt x="30198" y="134"/>
                    <a:pt x="30198" y="108"/>
                  </a:cubicBezTo>
                  <a:cubicBezTo>
                    <a:pt x="30198" y="45"/>
                    <a:pt x="30154" y="0"/>
                    <a:pt x="30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2"/>
            <p:cNvSpPr/>
            <p:nvPr/>
          </p:nvSpPr>
          <p:spPr>
            <a:xfrm>
              <a:off x="1508325" y="3284679"/>
              <a:ext cx="701831" cy="12690"/>
            </a:xfrm>
            <a:custGeom>
              <a:avLst/>
              <a:gdLst/>
              <a:ahLst/>
              <a:cxnLst/>
              <a:rect l="l" t="t" r="r" b="b"/>
              <a:pathLst>
                <a:path w="20795" h="376" extrusionOk="0">
                  <a:moveTo>
                    <a:pt x="20652" y="1"/>
                  </a:moveTo>
                  <a:cubicBezTo>
                    <a:pt x="17976" y="19"/>
                    <a:pt x="15300" y="46"/>
                    <a:pt x="12623" y="63"/>
                  </a:cubicBezTo>
                  <a:lnTo>
                    <a:pt x="4648" y="117"/>
                  </a:lnTo>
                  <a:cubicBezTo>
                    <a:pt x="3140" y="135"/>
                    <a:pt x="1641" y="144"/>
                    <a:pt x="143" y="153"/>
                  </a:cubicBezTo>
                  <a:cubicBezTo>
                    <a:pt x="0" y="153"/>
                    <a:pt x="0" y="376"/>
                    <a:pt x="143" y="376"/>
                  </a:cubicBezTo>
                  <a:cubicBezTo>
                    <a:pt x="2819" y="358"/>
                    <a:pt x="5486" y="340"/>
                    <a:pt x="8163" y="313"/>
                  </a:cubicBezTo>
                  <a:lnTo>
                    <a:pt x="16147" y="260"/>
                  </a:lnTo>
                  <a:cubicBezTo>
                    <a:pt x="17646" y="251"/>
                    <a:pt x="19145" y="233"/>
                    <a:pt x="20652" y="224"/>
                  </a:cubicBezTo>
                  <a:cubicBezTo>
                    <a:pt x="20795" y="224"/>
                    <a:pt x="20795" y="1"/>
                    <a:pt x="20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2"/>
            <p:cNvSpPr/>
            <p:nvPr/>
          </p:nvSpPr>
          <p:spPr>
            <a:xfrm>
              <a:off x="1862396" y="3292813"/>
              <a:ext cx="10867" cy="453161"/>
            </a:xfrm>
            <a:custGeom>
              <a:avLst/>
              <a:gdLst/>
              <a:ahLst/>
              <a:cxnLst/>
              <a:rect l="l" t="t" r="r" b="b"/>
              <a:pathLst>
                <a:path w="322" h="13427" extrusionOk="0">
                  <a:moveTo>
                    <a:pt x="112" y="1"/>
                  </a:moveTo>
                  <a:cubicBezTo>
                    <a:pt x="56" y="1"/>
                    <a:pt x="0" y="36"/>
                    <a:pt x="0" y="108"/>
                  </a:cubicBezTo>
                  <a:cubicBezTo>
                    <a:pt x="9" y="1018"/>
                    <a:pt x="9" y="1919"/>
                    <a:pt x="18" y="2829"/>
                  </a:cubicBezTo>
                  <a:lnTo>
                    <a:pt x="36" y="5344"/>
                  </a:lnTo>
                  <a:cubicBezTo>
                    <a:pt x="45" y="6156"/>
                    <a:pt x="45" y="6977"/>
                    <a:pt x="54" y="7789"/>
                  </a:cubicBezTo>
                  <a:cubicBezTo>
                    <a:pt x="63" y="8627"/>
                    <a:pt x="63" y="9457"/>
                    <a:pt x="72" y="10296"/>
                  </a:cubicBezTo>
                  <a:cubicBezTo>
                    <a:pt x="80" y="11179"/>
                    <a:pt x="89" y="12071"/>
                    <a:pt x="89" y="12963"/>
                  </a:cubicBezTo>
                  <a:lnTo>
                    <a:pt x="98" y="13320"/>
                  </a:lnTo>
                  <a:cubicBezTo>
                    <a:pt x="98" y="13391"/>
                    <a:pt x="154" y="13427"/>
                    <a:pt x="210" y="13427"/>
                  </a:cubicBezTo>
                  <a:cubicBezTo>
                    <a:pt x="266" y="13427"/>
                    <a:pt x="321" y="13391"/>
                    <a:pt x="321" y="13320"/>
                  </a:cubicBezTo>
                  <a:cubicBezTo>
                    <a:pt x="312" y="12419"/>
                    <a:pt x="303" y="11509"/>
                    <a:pt x="295" y="10608"/>
                  </a:cubicBezTo>
                  <a:lnTo>
                    <a:pt x="277" y="8092"/>
                  </a:lnTo>
                  <a:cubicBezTo>
                    <a:pt x="277" y="7271"/>
                    <a:pt x="268" y="6460"/>
                    <a:pt x="259" y="5639"/>
                  </a:cubicBezTo>
                  <a:cubicBezTo>
                    <a:pt x="259" y="4809"/>
                    <a:pt x="250" y="3971"/>
                    <a:pt x="241" y="3141"/>
                  </a:cubicBezTo>
                  <a:cubicBezTo>
                    <a:pt x="241" y="2249"/>
                    <a:pt x="232" y="1357"/>
                    <a:pt x="223" y="474"/>
                  </a:cubicBezTo>
                  <a:cubicBezTo>
                    <a:pt x="223" y="349"/>
                    <a:pt x="223" y="233"/>
                    <a:pt x="223" y="108"/>
                  </a:cubicBezTo>
                  <a:cubicBezTo>
                    <a:pt x="223" y="36"/>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2"/>
            <p:cNvSpPr/>
            <p:nvPr/>
          </p:nvSpPr>
          <p:spPr>
            <a:xfrm>
              <a:off x="1863273" y="3287716"/>
              <a:ext cx="85556" cy="290554"/>
            </a:xfrm>
            <a:custGeom>
              <a:avLst/>
              <a:gdLst/>
              <a:ahLst/>
              <a:cxnLst/>
              <a:rect l="l" t="t" r="r" b="b"/>
              <a:pathLst>
                <a:path w="2535" h="8609" extrusionOk="0">
                  <a:moveTo>
                    <a:pt x="2369" y="0"/>
                  </a:moveTo>
                  <a:cubicBezTo>
                    <a:pt x="2314" y="0"/>
                    <a:pt x="2258" y="36"/>
                    <a:pt x="2258" y="107"/>
                  </a:cubicBezTo>
                  <a:cubicBezTo>
                    <a:pt x="2258" y="455"/>
                    <a:pt x="2267" y="812"/>
                    <a:pt x="2267" y="1169"/>
                  </a:cubicBezTo>
                  <a:cubicBezTo>
                    <a:pt x="2267" y="1936"/>
                    <a:pt x="2276" y="2703"/>
                    <a:pt x="2285" y="3479"/>
                  </a:cubicBezTo>
                  <a:cubicBezTo>
                    <a:pt x="2285" y="4247"/>
                    <a:pt x="2294" y="5023"/>
                    <a:pt x="2303" y="5790"/>
                  </a:cubicBezTo>
                  <a:cubicBezTo>
                    <a:pt x="2303" y="6138"/>
                    <a:pt x="2303" y="6495"/>
                    <a:pt x="2311" y="6851"/>
                  </a:cubicBezTo>
                  <a:cubicBezTo>
                    <a:pt x="2311" y="7396"/>
                    <a:pt x="2017" y="7913"/>
                    <a:pt x="1535" y="8190"/>
                  </a:cubicBezTo>
                  <a:cubicBezTo>
                    <a:pt x="1303" y="8315"/>
                    <a:pt x="1054" y="8377"/>
                    <a:pt x="795" y="8377"/>
                  </a:cubicBezTo>
                  <a:cubicBezTo>
                    <a:pt x="625" y="8386"/>
                    <a:pt x="465" y="8386"/>
                    <a:pt x="295" y="8386"/>
                  </a:cubicBezTo>
                  <a:lnTo>
                    <a:pt x="144" y="8386"/>
                  </a:lnTo>
                  <a:cubicBezTo>
                    <a:pt x="1" y="8386"/>
                    <a:pt x="1" y="8609"/>
                    <a:pt x="144" y="8609"/>
                  </a:cubicBezTo>
                  <a:lnTo>
                    <a:pt x="608" y="8609"/>
                  </a:lnTo>
                  <a:cubicBezTo>
                    <a:pt x="813" y="8600"/>
                    <a:pt x="1009" y="8600"/>
                    <a:pt x="1205" y="8555"/>
                  </a:cubicBezTo>
                  <a:cubicBezTo>
                    <a:pt x="1776" y="8413"/>
                    <a:pt x="2240" y="7984"/>
                    <a:pt x="2436" y="7440"/>
                  </a:cubicBezTo>
                  <a:cubicBezTo>
                    <a:pt x="2517" y="7199"/>
                    <a:pt x="2534" y="6959"/>
                    <a:pt x="2526" y="6709"/>
                  </a:cubicBezTo>
                  <a:lnTo>
                    <a:pt x="2526" y="6075"/>
                  </a:lnTo>
                  <a:cubicBezTo>
                    <a:pt x="2517" y="5335"/>
                    <a:pt x="2517" y="4594"/>
                    <a:pt x="2508" y="3854"/>
                  </a:cubicBezTo>
                  <a:lnTo>
                    <a:pt x="2490" y="1428"/>
                  </a:lnTo>
                  <a:cubicBezTo>
                    <a:pt x="2490" y="990"/>
                    <a:pt x="2490" y="562"/>
                    <a:pt x="2481" y="125"/>
                  </a:cubicBezTo>
                  <a:cubicBezTo>
                    <a:pt x="2481" y="116"/>
                    <a:pt x="2481" y="116"/>
                    <a:pt x="2481" y="107"/>
                  </a:cubicBezTo>
                  <a:cubicBezTo>
                    <a:pt x="2481" y="36"/>
                    <a:pt x="2425" y="0"/>
                    <a:pt x="2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2"/>
            <p:cNvSpPr/>
            <p:nvPr/>
          </p:nvSpPr>
          <p:spPr>
            <a:xfrm>
              <a:off x="1101839" y="2411280"/>
              <a:ext cx="712091" cy="1887536"/>
            </a:xfrm>
            <a:custGeom>
              <a:avLst/>
              <a:gdLst/>
              <a:ahLst/>
              <a:cxnLst/>
              <a:rect l="l" t="t" r="r" b="b"/>
              <a:pathLst>
                <a:path w="21099" h="55927" extrusionOk="0">
                  <a:moveTo>
                    <a:pt x="18467" y="1"/>
                  </a:moveTo>
                  <a:cubicBezTo>
                    <a:pt x="18467" y="1"/>
                    <a:pt x="12606" y="1196"/>
                    <a:pt x="9992" y="2267"/>
                  </a:cubicBezTo>
                  <a:cubicBezTo>
                    <a:pt x="7378" y="3328"/>
                    <a:pt x="3123" y="8761"/>
                    <a:pt x="1" y="18369"/>
                  </a:cubicBezTo>
                  <a:lnTo>
                    <a:pt x="9091" y="18298"/>
                  </a:lnTo>
                  <a:lnTo>
                    <a:pt x="9091" y="18298"/>
                  </a:lnTo>
                  <a:cubicBezTo>
                    <a:pt x="9091" y="18298"/>
                    <a:pt x="6513" y="44481"/>
                    <a:pt x="4381" y="54508"/>
                  </a:cubicBezTo>
                  <a:cubicBezTo>
                    <a:pt x="4381" y="54508"/>
                    <a:pt x="7385" y="55927"/>
                    <a:pt x="12256" y="55927"/>
                  </a:cubicBezTo>
                  <a:cubicBezTo>
                    <a:pt x="12316" y="55927"/>
                    <a:pt x="12376" y="55927"/>
                    <a:pt x="12437" y="55926"/>
                  </a:cubicBezTo>
                  <a:cubicBezTo>
                    <a:pt x="17406" y="55891"/>
                    <a:pt x="21099" y="54802"/>
                    <a:pt x="21099" y="54802"/>
                  </a:cubicBezTo>
                  <a:cubicBezTo>
                    <a:pt x="21063" y="49735"/>
                    <a:pt x="18503" y="5068"/>
                    <a:pt x="18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2"/>
            <p:cNvSpPr/>
            <p:nvPr/>
          </p:nvSpPr>
          <p:spPr>
            <a:xfrm>
              <a:off x="1089183" y="2382913"/>
              <a:ext cx="720529" cy="1895265"/>
            </a:xfrm>
            <a:custGeom>
              <a:avLst/>
              <a:gdLst/>
              <a:ahLst/>
              <a:cxnLst/>
              <a:rect l="l" t="t" r="r" b="b"/>
              <a:pathLst>
                <a:path w="21349" h="56156" extrusionOk="0">
                  <a:moveTo>
                    <a:pt x="18487" y="245"/>
                  </a:moveTo>
                  <a:cubicBezTo>
                    <a:pt x="18498" y="1048"/>
                    <a:pt x="18532" y="1858"/>
                    <a:pt x="18566" y="2660"/>
                  </a:cubicBezTo>
                  <a:cubicBezTo>
                    <a:pt x="18619" y="4114"/>
                    <a:pt x="18691" y="5568"/>
                    <a:pt x="18762" y="7013"/>
                  </a:cubicBezTo>
                  <a:cubicBezTo>
                    <a:pt x="18851" y="8940"/>
                    <a:pt x="18949" y="10858"/>
                    <a:pt x="19047" y="12776"/>
                  </a:cubicBezTo>
                  <a:cubicBezTo>
                    <a:pt x="19154" y="14998"/>
                    <a:pt x="19270" y="17219"/>
                    <a:pt x="19386" y="19449"/>
                  </a:cubicBezTo>
                  <a:cubicBezTo>
                    <a:pt x="19511" y="21831"/>
                    <a:pt x="19636" y="24222"/>
                    <a:pt x="19761" y="26613"/>
                  </a:cubicBezTo>
                  <a:cubicBezTo>
                    <a:pt x="19886" y="29022"/>
                    <a:pt x="20011" y="31439"/>
                    <a:pt x="20136" y="33857"/>
                  </a:cubicBezTo>
                  <a:cubicBezTo>
                    <a:pt x="20252" y="36132"/>
                    <a:pt x="20377" y="38406"/>
                    <a:pt x="20493" y="40690"/>
                  </a:cubicBezTo>
                  <a:cubicBezTo>
                    <a:pt x="20591" y="42697"/>
                    <a:pt x="20689" y="44705"/>
                    <a:pt x="20787" y="46712"/>
                  </a:cubicBezTo>
                  <a:cubicBezTo>
                    <a:pt x="20867" y="48291"/>
                    <a:pt x="20939" y="49870"/>
                    <a:pt x="21010" y="51449"/>
                  </a:cubicBezTo>
                  <a:cubicBezTo>
                    <a:pt x="21055" y="52457"/>
                    <a:pt x="21099" y="53474"/>
                    <a:pt x="21117" y="54482"/>
                  </a:cubicBezTo>
                  <a:cubicBezTo>
                    <a:pt x="21117" y="54597"/>
                    <a:pt x="21123" y="54712"/>
                    <a:pt x="21125" y="54827"/>
                  </a:cubicBezTo>
                  <a:lnTo>
                    <a:pt x="21125" y="54827"/>
                  </a:lnTo>
                  <a:cubicBezTo>
                    <a:pt x="19312" y="55346"/>
                    <a:pt x="17405" y="55609"/>
                    <a:pt x="15532" y="55776"/>
                  </a:cubicBezTo>
                  <a:cubicBezTo>
                    <a:pt x="14535" y="55864"/>
                    <a:pt x="13531" y="55915"/>
                    <a:pt x="12527" y="55915"/>
                  </a:cubicBezTo>
                  <a:cubicBezTo>
                    <a:pt x="10400" y="55915"/>
                    <a:pt x="8277" y="55686"/>
                    <a:pt x="6228" y="55098"/>
                  </a:cubicBezTo>
                  <a:cubicBezTo>
                    <a:pt x="5692" y="54944"/>
                    <a:pt x="5147" y="54783"/>
                    <a:pt x="4641" y="54552"/>
                  </a:cubicBezTo>
                  <a:lnTo>
                    <a:pt x="4641" y="54552"/>
                  </a:lnTo>
                  <a:cubicBezTo>
                    <a:pt x="5149" y="52128"/>
                    <a:pt x="5536" y="49679"/>
                    <a:pt x="5898" y="47229"/>
                  </a:cubicBezTo>
                  <a:cubicBezTo>
                    <a:pt x="6353" y="44178"/>
                    <a:pt x="6754" y="41110"/>
                    <a:pt x="7138" y="38050"/>
                  </a:cubicBezTo>
                  <a:cubicBezTo>
                    <a:pt x="7521" y="35008"/>
                    <a:pt x="7878" y="31957"/>
                    <a:pt x="8217" y="28906"/>
                  </a:cubicBezTo>
                  <a:cubicBezTo>
                    <a:pt x="8485" y="26524"/>
                    <a:pt x="8744" y="24133"/>
                    <a:pt x="8993" y="21742"/>
                  </a:cubicBezTo>
                  <a:cubicBezTo>
                    <a:pt x="9074" y="20993"/>
                    <a:pt x="9145" y="20243"/>
                    <a:pt x="9225" y="19494"/>
                  </a:cubicBezTo>
                  <a:cubicBezTo>
                    <a:pt x="9261" y="19164"/>
                    <a:pt x="9341" y="18789"/>
                    <a:pt x="9332" y="18450"/>
                  </a:cubicBezTo>
                  <a:cubicBezTo>
                    <a:pt x="9323" y="18441"/>
                    <a:pt x="9332" y="18423"/>
                    <a:pt x="9332" y="18406"/>
                  </a:cubicBezTo>
                  <a:cubicBezTo>
                    <a:pt x="9341" y="18352"/>
                    <a:pt x="9279" y="18299"/>
                    <a:pt x="9225" y="18299"/>
                  </a:cubicBezTo>
                  <a:cubicBezTo>
                    <a:pt x="6567" y="18316"/>
                    <a:pt x="3917" y="18334"/>
                    <a:pt x="1268" y="18352"/>
                  </a:cubicBezTo>
                  <a:cubicBezTo>
                    <a:pt x="944" y="18360"/>
                    <a:pt x="614" y="18361"/>
                    <a:pt x="289" y="18361"/>
                  </a:cubicBezTo>
                  <a:lnTo>
                    <a:pt x="289" y="18361"/>
                  </a:lnTo>
                  <a:cubicBezTo>
                    <a:pt x="1135" y="15787"/>
                    <a:pt x="2129" y="13258"/>
                    <a:pt x="3364" y="10841"/>
                  </a:cubicBezTo>
                  <a:cubicBezTo>
                    <a:pt x="4292" y="9012"/>
                    <a:pt x="5345" y="7219"/>
                    <a:pt x="6620" y="5604"/>
                  </a:cubicBezTo>
                  <a:cubicBezTo>
                    <a:pt x="7450" y="4560"/>
                    <a:pt x="8387" y="3499"/>
                    <a:pt x="9546" y="2794"/>
                  </a:cubicBezTo>
                  <a:cubicBezTo>
                    <a:pt x="10117" y="2446"/>
                    <a:pt x="10760" y="2241"/>
                    <a:pt x="11384" y="2036"/>
                  </a:cubicBezTo>
                  <a:cubicBezTo>
                    <a:pt x="12348" y="1732"/>
                    <a:pt x="13329" y="1465"/>
                    <a:pt x="14310" y="1215"/>
                  </a:cubicBezTo>
                  <a:cubicBezTo>
                    <a:pt x="15691" y="861"/>
                    <a:pt x="17089" y="532"/>
                    <a:pt x="18487" y="245"/>
                  </a:cubicBezTo>
                  <a:close/>
                  <a:moveTo>
                    <a:pt x="18584" y="0"/>
                  </a:moveTo>
                  <a:cubicBezTo>
                    <a:pt x="18578" y="0"/>
                    <a:pt x="18572" y="1"/>
                    <a:pt x="18566" y="2"/>
                  </a:cubicBezTo>
                  <a:cubicBezTo>
                    <a:pt x="17317" y="260"/>
                    <a:pt x="16077" y="546"/>
                    <a:pt x="14837" y="849"/>
                  </a:cubicBezTo>
                  <a:cubicBezTo>
                    <a:pt x="13837" y="1099"/>
                    <a:pt x="12829" y="1366"/>
                    <a:pt x="11839" y="1661"/>
                  </a:cubicBezTo>
                  <a:cubicBezTo>
                    <a:pt x="11117" y="1884"/>
                    <a:pt x="10367" y="2098"/>
                    <a:pt x="9698" y="2455"/>
                  </a:cubicBezTo>
                  <a:cubicBezTo>
                    <a:pt x="8565" y="3053"/>
                    <a:pt x="7628" y="4043"/>
                    <a:pt x="6808" y="5024"/>
                  </a:cubicBezTo>
                  <a:cubicBezTo>
                    <a:pt x="5541" y="6550"/>
                    <a:pt x="4479" y="8245"/>
                    <a:pt x="3551" y="9993"/>
                  </a:cubicBezTo>
                  <a:cubicBezTo>
                    <a:pt x="2115" y="12696"/>
                    <a:pt x="973" y="15542"/>
                    <a:pt x="28" y="18441"/>
                  </a:cubicBezTo>
                  <a:cubicBezTo>
                    <a:pt x="1" y="18513"/>
                    <a:pt x="63" y="18584"/>
                    <a:pt x="135" y="18584"/>
                  </a:cubicBezTo>
                  <a:cubicBezTo>
                    <a:pt x="2784" y="18566"/>
                    <a:pt x="5434" y="18548"/>
                    <a:pt x="8083" y="18530"/>
                  </a:cubicBezTo>
                  <a:cubicBezTo>
                    <a:pt x="8417" y="18523"/>
                    <a:pt x="8757" y="18522"/>
                    <a:pt x="9098" y="18522"/>
                  </a:cubicBezTo>
                  <a:lnTo>
                    <a:pt x="9098" y="18522"/>
                  </a:lnTo>
                  <a:cubicBezTo>
                    <a:pt x="9012" y="19383"/>
                    <a:pt x="8927" y="20237"/>
                    <a:pt x="8833" y="21091"/>
                  </a:cubicBezTo>
                  <a:cubicBezTo>
                    <a:pt x="8601" y="23339"/>
                    <a:pt x="8369" y="25578"/>
                    <a:pt x="8119" y="27826"/>
                  </a:cubicBezTo>
                  <a:cubicBezTo>
                    <a:pt x="7780" y="30824"/>
                    <a:pt x="7441" y="33821"/>
                    <a:pt x="7075" y="36810"/>
                  </a:cubicBezTo>
                  <a:cubicBezTo>
                    <a:pt x="6692" y="39923"/>
                    <a:pt x="6290" y="43028"/>
                    <a:pt x="5835" y="46123"/>
                  </a:cubicBezTo>
                  <a:cubicBezTo>
                    <a:pt x="5461" y="48701"/>
                    <a:pt x="5068" y="51279"/>
                    <a:pt x="4560" y="53831"/>
                  </a:cubicBezTo>
                  <a:cubicBezTo>
                    <a:pt x="4507" y="54084"/>
                    <a:pt x="4463" y="54329"/>
                    <a:pt x="4411" y="54573"/>
                  </a:cubicBezTo>
                  <a:lnTo>
                    <a:pt x="4411" y="54573"/>
                  </a:lnTo>
                  <a:cubicBezTo>
                    <a:pt x="4386" y="54621"/>
                    <a:pt x="4392" y="54684"/>
                    <a:pt x="4453" y="54714"/>
                  </a:cubicBezTo>
                  <a:cubicBezTo>
                    <a:pt x="4872" y="54910"/>
                    <a:pt x="5327" y="55062"/>
                    <a:pt x="5764" y="55196"/>
                  </a:cubicBezTo>
                  <a:cubicBezTo>
                    <a:pt x="6941" y="55562"/>
                    <a:pt x="8155" y="55811"/>
                    <a:pt x="9377" y="55963"/>
                  </a:cubicBezTo>
                  <a:cubicBezTo>
                    <a:pt x="10451" y="56095"/>
                    <a:pt x="11536" y="56155"/>
                    <a:pt x="12622" y="56155"/>
                  </a:cubicBezTo>
                  <a:cubicBezTo>
                    <a:pt x="14848" y="56155"/>
                    <a:pt x="17083" y="55901"/>
                    <a:pt x="19253" y="55481"/>
                  </a:cubicBezTo>
                  <a:cubicBezTo>
                    <a:pt x="19931" y="55347"/>
                    <a:pt x="20609" y="55214"/>
                    <a:pt x="21269" y="55017"/>
                  </a:cubicBezTo>
                  <a:cubicBezTo>
                    <a:pt x="21313" y="55000"/>
                    <a:pt x="21349" y="54955"/>
                    <a:pt x="21349" y="54910"/>
                  </a:cubicBezTo>
                  <a:cubicBezTo>
                    <a:pt x="21340" y="54063"/>
                    <a:pt x="21304" y="53206"/>
                    <a:pt x="21269" y="52359"/>
                  </a:cubicBezTo>
                  <a:cubicBezTo>
                    <a:pt x="21215" y="50905"/>
                    <a:pt x="21144" y="49451"/>
                    <a:pt x="21072" y="48005"/>
                  </a:cubicBezTo>
                  <a:cubicBezTo>
                    <a:pt x="20983" y="46079"/>
                    <a:pt x="20885" y="44160"/>
                    <a:pt x="20787" y="42242"/>
                  </a:cubicBezTo>
                  <a:cubicBezTo>
                    <a:pt x="20680" y="40021"/>
                    <a:pt x="20564" y="37800"/>
                    <a:pt x="20448" y="35570"/>
                  </a:cubicBezTo>
                  <a:cubicBezTo>
                    <a:pt x="20323" y="33188"/>
                    <a:pt x="20198" y="30797"/>
                    <a:pt x="20073" y="28406"/>
                  </a:cubicBezTo>
                  <a:cubicBezTo>
                    <a:pt x="19948" y="25997"/>
                    <a:pt x="19823" y="23580"/>
                    <a:pt x="19699" y="21162"/>
                  </a:cubicBezTo>
                  <a:cubicBezTo>
                    <a:pt x="19583" y="18887"/>
                    <a:pt x="19458" y="16612"/>
                    <a:pt x="19342" y="14329"/>
                  </a:cubicBezTo>
                  <a:cubicBezTo>
                    <a:pt x="19244" y="12321"/>
                    <a:pt x="19145" y="10314"/>
                    <a:pt x="19047" y="8307"/>
                  </a:cubicBezTo>
                  <a:cubicBezTo>
                    <a:pt x="18967" y="6728"/>
                    <a:pt x="18896" y="5149"/>
                    <a:pt x="18824" y="3570"/>
                  </a:cubicBezTo>
                  <a:cubicBezTo>
                    <a:pt x="18780" y="2562"/>
                    <a:pt x="18735" y="1545"/>
                    <a:pt x="18717" y="537"/>
                  </a:cubicBezTo>
                  <a:cubicBezTo>
                    <a:pt x="18717" y="394"/>
                    <a:pt x="18708" y="251"/>
                    <a:pt x="18708" y="109"/>
                  </a:cubicBezTo>
                  <a:cubicBezTo>
                    <a:pt x="18708" y="43"/>
                    <a:pt x="18649" y="0"/>
                    <a:pt x="18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2"/>
            <p:cNvSpPr/>
            <p:nvPr/>
          </p:nvSpPr>
          <p:spPr>
            <a:xfrm>
              <a:off x="1404138" y="3809964"/>
              <a:ext cx="281813" cy="327611"/>
            </a:xfrm>
            <a:custGeom>
              <a:avLst/>
              <a:gdLst/>
              <a:ahLst/>
              <a:cxnLst/>
              <a:rect l="l" t="t" r="r" b="b"/>
              <a:pathLst>
                <a:path w="8350" h="9707" extrusionOk="0">
                  <a:moveTo>
                    <a:pt x="229" y="249"/>
                  </a:moveTo>
                  <a:cubicBezTo>
                    <a:pt x="1225" y="455"/>
                    <a:pt x="2236" y="597"/>
                    <a:pt x="3248" y="682"/>
                  </a:cubicBezTo>
                  <a:cubicBezTo>
                    <a:pt x="3901" y="732"/>
                    <a:pt x="4555" y="757"/>
                    <a:pt x="5209" y="757"/>
                  </a:cubicBezTo>
                  <a:cubicBezTo>
                    <a:pt x="5617" y="757"/>
                    <a:pt x="6025" y="747"/>
                    <a:pt x="6432" y="727"/>
                  </a:cubicBezTo>
                  <a:cubicBezTo>
                    <a:pt x="6998" y="702"/>
                    <a:pt x="7557" y="653"/>
                    <a:pt x="8114" y="589"/>
                  </a:cubicBezTo>
                  <a:lnTo>
                    <a:pt x="8114" y="589"/>
                  </a:lnTo>
                  <a:cubicBezTo>
                    <a:pt x="8107" y="831"/>
                    <a:pt x="8099" y="1073"/>
                    <a:pt x="8092" y="1315"/>
                  </a:cubicBezTo>
                  <a:cubicBezTo>
                    <a:pt x="8056" y="1993"/>
                    <a:pt x="8029" y="2671"/>
                    <a:pt x="8003" y="3349"/>
                  </a:cubicBezTo>
                  <a:cubicBezTo>
                    <a:pt x="7976" y="4170"/>
                    <a:pt x="7940" y="4991"/>
                    <a:pt x="7904" y="5821"/>
                  </a:cubicBezTo>
                  <a:cubicBezTo>
                    <a:pt x="7878" y="6525"/>
                    <a:pt x="7851" y="7230"/>
                    <a:pt x="7815" y="7944"/>
                  </a:cubicBezTo>
                  <a:cubicBezTo>
                    <a:pt x="7806" y="8176"/>
                    <a:pt x="7797" y="8417"/>
                    <a:pt x="7788" y="8649"/>
                  </a:cubicBezTo>
                  <a:cubicBezTo>
                    <a:pt x="7788" y="8735"/>
                    <a:pt x="7777" y="8827"/>
                    <a:pt x="7777" y="8915"/>
                  </a:cubicBezTo>
                  <a:lnTo>
                    <a:pt x="7777" y="8915"/>
                  </a:lnTo>
                  <a:cubicBezTo>
                    <a:pt x="7642" y="8955"/>
                    <a:pt x="7502" y="8986"/>
                    <a:pt x="7369" y="9023"/>
                  </a:cubicBezTo>
                  <a:cubicBezTo>
                    <a:pt x="6941" y="9130"/>
                    <a:pt x="6522" y="9219"/>
                    <a:pt x="6093" y="9291"/>
                  </a:cubicBezTo>
                  <a:cubicBezTo>
                    <a:pt x="5505" y="9389"/>
                    <a:pt x="4916" y="9451"/>
                    <a:pt x="4318" y="9478"/>
                  </a:cubicBezTo>
                  <a:cubicBezTo>
                    <a:pt x="4162" y="9484"/>
                    <a:pt x="4006" y="9488"/>
                    <a:pt x="3851" y="9488"/>
                  </a:cubicBezTo>
                  <a:cubicBezTo>
                    <a:pt x="3346" y="9488"/>
                    <a:pt x="2842" y="9453"/>
                    <a:pt x="2338" y="9371"/>
                  </a:cubicBezTo>
                  <a:cubicBezTo>
                    <a:pt x="1686" y="9273"/>
                    <a:pt x="1035" y="9086"/>
                    <a:pt x="446" y="8773"/>
                  </a:cubicBezTo>
                  <a:cubicBezTo>
                    <a:pt x="393" y="8747"/>
                    <a:pt x="339" y="8715"/>
                    <a:pt x="286" y="8682"/>
                  </a:cubicBezTo>
                  <a:lnTo>
                    <a:pt x="286" y="8682"/>
                  </a:lnTo>
                  <a:cubicBezTo>
                    <a:pt x="286" y="8418"/>
                    <a:pt x="286" y="8153"/>
                    <a:pt x="286" y="7881"/>
                  </a:cubicBezTo>
                  <a:cubicBezTo>
                    <a:pt x="277" y="7203"/>
                    <a:pt x="277" y="6516"/>
                    <a:pt x="268" y="5829"/>
                  </a:cubicBezTo>
                  <a:lnTo>
                    <a:pt x="250" y="3323"/>
                  </a:lnTo>
                  <a:cubicBezTo>
                    <a:pt x="241" y="2609"/>
                    <a:pt x="241" y="1886"/>
                    <a:pt x="232" y="1173"/>
                  </a:cubicBezTo>
                  <a:cubicBezTo>
                    <a:pt x="232" y="868"/>
                    <a:pt x="239" y="556"/>
                    <a:pt x="229" y="249"/>
                  </a:cubicBezTo>
                  <a:close/>
                  <a:moveTo>
                    <a:pt x="112" y="0"/>
                  </a:moveTo>
                  <a:cubicBezTo>
                    <a:pt x="88" y="0"/>
                    <a:pt x="68" y="7"/>
                    <a:pt x="51" y="20"/>
                  </a:cubicBezTo>
                  <a:lnTo>
                    <a:pt x="51" y="20"/>
                  </a:lnTo>
                  <a:cubicBezTo>
                    <a:pt x="22" y="36"/>
                    <a:pt x="0" y="67"/>
                    <a:pt x="0" y="111"/>
                  </a:cubicBezTo>
                  <a:cubicBezTo>
                    <a:pt x="0" y="298"/>
                    <a:pt x="9" y="486"/>
                    <a:pt x="9" y="673"/>
                  </a:cubicBezTo>
                  <a:cubicBezTo>
                    <a:pt x="9" y="1146"/>
                    <a:pt x="18" y="1628"/>
                    <a:pt x="18" y="2101"/>
                  </a:cubicBezTo>
                  <a:cubicBezTo>
                    <a:pt x="18" y="2743"/>
                    <a:pt x="27" y="3376"/>
                    <a:pt x="27" y="4010"/>
                  </a:cubicBezTo>
                  <a:cubicBezTo>
                    <a:pt x="36" y="4670"/>
                    <a:pt x="45" y="5339"/>
                    <a:pt x="45" y="5999"/>
                  </a:cubicBezTo>
                  <a:cubicBezTo>
                    <a:pt x="54" y="6561"/>
                    <a:pt x="54" y="7114"/>
                    <a:pt x="54" y="7676"/>
                  </a:cubicBezTo>
                  <a:cubicBezTo>
                    <a:pt x="63" y="7997"/>
                    <a:pt x="63" y="8318"/>
                    <a:pt x="63" y="8649"/>
                  </a:cubicBezTo>
                  <a:cubicBezTo>
                    <a:pt x="63" y="8675"/>
                    <a:pt x="63" y="8702"/>
                    <a:pt x="63" y="8729"/>
                  </a:cubicBezTo>
                  <a:cubicBezTo>
                    <a:pt x="63" y="8738"/>
                    <a:pt x="63" y="8747"/>
                    <a:pt x="63" y="8747"/>
                  </a:cubicBezTo>
                  <a:cubicBezTo>
                    <a:pt x="72" y="8845"/>
                    <a:pt x="188" y="8880"/>
                    <a:pt x="259" y="8925"/>
                  </a:cubicBezTo>
                  <a:cubicBezTo>
                    <a:pt x="660" y="9148"/>
                    <a:pt x="1089" y="9309"/>
                    <a:pt x="1535" y="9434"/>
                  </a:cubicBezTo>
                  <a:cubicBezTo>
                    <a:pt x="2286" y="9633"/>
                    <a:pt x="3076" y="9707"/>
                    <a:pt x="3861" y="9707"/>
                  </a:cubicBezTo>
                  <a:cubicBezTo>
                    <a:pt x="3990" y="9707"/>
                    <a:pt x="4118" y="9705"/>
                    <a:pt x="4247" y="9701"/>
                  </a:cubicBezTo>
                  <a:cubicBezTo>
                    <a:pt x="5041" y="9674"/>
                    <a:pt x="5826" y="9576"/>
                    <a:pt x="6602" y="9425"/>
                  </a:cubicBezTo>
                  <a:cubicBezTo>
                    <a:pt x="7030" y="9335"/>
                    <a:pt x="7449" y="9246"/>
                    <a:pt x="7860" y="9121"/>
                  </a:cubicBezTo>
                  <a:cubicBezTo>
                    <a:pt x="7878" y="9112"/>
                    <a:pt x="7895" y="9112"/>
                    <a:pt x="7913" y="9103"/>
                  </a:cubicBezTo>
                  <a:cubicBezTo>
                    <a:pt x="7967" y="9086"/>
                    <a:pt x="7994" y="9050"/>
                    <a:pt x="8003" y="8996"/>
                  </a:cubicBezTo>
                  <a:cubicBezTo>
                    <a:pt x="8011" y="8711"/>
                    <a:pt x="8020" y="8426"/>
                    <a:pt x="8029" y="8140"/>
                  </a:cubicBezTo>
                  <a:cubicBezTo>
                    <a:pt x="8065" y="7471"/>
                    <a:pt x="8092" y="6793"/>
                    <a:pt x="8118" y="6115"/>
                  </a:cubicBezTo>
                  <a:cubicBezTo>
                    <a:pt x="8145" y="5285"/>
                    <a:pt x="8181" y="4465"/>
                    <a:pt x="8217" y="3644"/>
                  </a:cubicBezTo>
                  <a:cubicBezTo>
                    <a:pt x="8243" y="2930"/>
                    <a:pt x="8270" y="2225"/>
                    <a:pt x="8306" y="1521"/>
                  </a:cubicBezTo>
                  <a:cubicBezTo>
                    <a:pt x="8315" y="1173"/>
                    <a:pt x="8342" y="825"/>
                    <a:pt x="8342" y="477"/>
                  </a:cubicBezTo>
                  <a:cubicBezTo>
                    <a:pt x="8342" y="468"/>
                    <a:pt x="8342" y="468"/>
                    <a:pt x="8342" y="459"/>
                  </a:cubicBezTo>
                  <a:cubicBezTo>
                    <a:pt x="8350" y="409"/>
                    <a:pt x="8296" y="351"/>
                    <a:pt x="8245" y="351"/>
                  </a:cubicBezTo>
                  <a:cubicBezTo>
                    <a:pt x="8241" y="351"/>
                    <a:pt x="8238" y="351"/>
                    <a:pt x="8234" y="352"/>
                  </a:cubicBezTo>
                  <a:cubicBezTo>
                    <a:pt x="7248" y="469"/>
                    <a:pt x="6253" y="531"/>
                    <a:pt x="5258" y="531"/>
                  </a:cubicBezTo>
                  <a:cubicBezTo>
                    <a:pt x="5192" y="531"/>
                    <a:pt x="5125" y="531"/>
                    <a:pt x="5059" y="530"/>
                  </a:cubicBezTo>
                  <a:cubicBezTo>
                    <a:pt x="4006" y="530"/>
                    <a:pt x="2953" y="450"/>
                    <a:pt x="1909" y="307"/>
                  </a:cubicBezTo>
                  <a:cubicBezTo>
                    <a:pt x="1321" y="227"/>
                    <a:pt x="732" y="129"/>
                    <a:pt x="143" y="4"/>
                  </a:cubicBezTo>
                  <a:cubicBezTo>
                    <a:pt x="132" y="1"/>
                    <a:pt x="122"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2"/>
            <p:cNvSpPr/>
            <p:nvPr/>
          </p:nvSpPr>
          <p:spPr>
            <a:xfrm>
              <a:off x="1555575" y="2382946"/>
              <a:ext cx="194400" cy="711956"/>
            </a:xfrm>
            <a:custGeom>
              <a:avLst/>
              <a:gdLst/>
              <a:ahLst/>
              <a:cxnLst/>
              <a:rect l="l" t="t" r="r" b="b"/>
              <a:pathLst>
                <a:path w="5760" h="21095" extrusionOk="0">
                  <a:moveTo>
                    <a:pt x="4773" y="0"/>
                  </a:moveTo>
                  <a:cubicBezTo>
                    <a:pt x="4740" y="0"/>
                    <a:pt x="4706" y="16"/>
                    <a:pt x="4684" y="54"/>
                  </a:cubicBezTo>
                  <a:cubicBezTo>
                    <a:pt x="4274" y="687"/>
                    <a:pt x="3872" y="1330"/>
                    <a:pt x="3471" y="1972"/>
                  </a:cubicBezTo>
                  <a:cubicBezTo>
                    <a:pt x="2686" y="3230"/>
                    <a:pt x="1901" y="4497"/>
                    <a:pt x="1143" y="5772"/>
                  </a:cubicBezTo>
                  <a:cubicBezTo>
                    <a:pt x="759" y="6415"/>
                    <a:pt x="384" y="7048"/>
                    <a:pt x="27" y="7699"/>
                  </a:cubicBezTo>
                  <a:cubicBezTo>
                    <a:pt x="1" y="7744"/>
                    <a:pt x="10" y="7798"/>
                    <a:pt x="45" y="7833"/>
                  </a:cubicBezTo>
                  <a:cubicBezTo>
                    <a:pt x="384" y="8181"/>
                    <a:pt x="723" y="8529"/>
                    <a:pt x="1053" y="8877"/>
                  </a:cubicBezTo>
                  <a:cubicBezTo>
                    <a:pt x="1597" y="9430"/>
                    <a:pt x="2133" y="9983"/>
                    <a:pt x="2668" y="10536"/>
                  </a:cubicBezTo>
                  <a:cubicBezTo>
                    <a:pt x="2776" y="10645"/>
                    <a:pt x="2885" y="10760"/>
                    <a:pt x="2993" y="10870"/>
                  </a:cubicBezTo>
                  <a:lnTo>
                    <a:pt x="2993" y="10870"/>
                  </a:lnTo>
                  <a:cubicBezTo>
                    <a:pt x="2751" y="11466"/>
                    <a:pt x="2509" y="12054"/>
                    <a:pt x="2267" y="12651"/>
                  </a:cubicBezTo>
                  <a:cubicBezTo>
                    <a:pt x="1874" y="13632"/>
                    <a:pt x="1473" y="14604"/>
                    <a:pt x="1080" y="15577"/>
                  </a:cubicBezTo>
                  <a:cubicBezTo>
                    <a:pt x="991" y="15800"/>
                    <a:pt x="902" y="16023"/>
                    <a:pt x="804" y="16255"/>
                  </a:cubicBezTo>
                  <a:cubicBezTo>
                    <a:pt x="795" y="16290"/>
                    <a:pt x="812" y="16335"/>
                    <a:pt x="839" y="16362"/>
                  </a:cubicBezTo>
                  <a:cubicBezTo>
                    <a:pt x="1366" y="16888"/>
                    <a:pt x="1901" y="17423"/>
                    <a:pt x="2427" y="17959"/>
                  </a:cubicBezTo>
                  <a:cubicBezTo>
                    <a:pt x="3266" y="18797"/>
                    <a:pt x="4104" y="19636"/>
                    <a:pt x="4943" y="20483"/>
                  </a:cubicBezTo>
                  <a:cubicBezTo>
                    <a:pt x="5139" y="20679"/>
                    <a:pt x="5335" y="20867"/>
                    <a:pt x="5523" y="21063"/>
                  </a:cubicBezTo>
                  <a:cubicBezTo>
                    <a:pt x="5547" y="21085"/>
                    <a:pt x="5574" y="21095"/>
                    <a:pt x="5599" y="21095"/>
                  </a:cubicBezTo>
                  <a:cubicBezTo>
                    <a:pt x="5686" y="21095"/>
                    <a:pt x="5759" y="20985"/>
                    <a:pt x="5683" y="20902"/>
                  </a:cubicBezTo>
                  <a:cubicBezTo>
                    <a:pt x="5157" y="20376"/>
                    <a:pt x="4622" y="19841"/>
                    <a:pt x="4095" y="19306"/>
                  </a:cubicBezTo>
                  <a:cubicBezTo>
                    <a:pt x="3248" y="18467"/>
                    <a:pt x="2409" y="17628"/>
                    <a:pt x="1571" y="16781"/>
                  </a:cubicBezTo>
                  <a:cubicBezTo>
                    <a:pt x="1401" y="16612"/>
                    <a:pt x="1225" y="16435"/>
                    <a:pt x="1047" y="16257"/>
                  </a:cubicBezTo>
                  <a:lnTo>
                    <a:pt x="1047" y="16257"/>
                  </a:lnTo>
                  <a:cubicBezTo>
                    <a:pt x="1290" y="15659"/>
                    <a:pt x="1524" y="15060"/>
                    <a:pt x="1767" y="14461"/>
                  </a:cubicBezTo>
                  <a:cubicBezTo>
                    <a:pt x="2168" y="13489"/>
                    <a:pt x="2561" y="12517"/>
                    <a:pt x="2953" y="11544"/>
                  </a:cubicBezTo>
                  <a:cubicBezTo>
                    <a:pt x="3043" y="11321"/>
                    <a:pt x="3141" y="11089"/>
                    <a:pt x="3230" y="10866"/>
                  </a:cubicBezTo>
                  <a:cubicBezTo>
                    <a:pt x="3239" y="10831"/>
                    <a:pt x="3221" y="10786"/>
                    <a:pt x="3203" y="10759"/>
                  </a:cubicBezTo>
                  <a:cubicBezTo>
                    <a:pt x="2864" y="10411"/>
                    <a:pt x="2525" y="10063"/>
                    <a:pt x="2186" y="9716"/>
                  </a:cubicBezTo>
                  <a:cubicBezTo>
                    <a:pt x="1651" y="9162"/>
                    <a:pt x="1107" y="8609"/>
                    <a:pt x="572" y="8056"/>
                  </a:cubicBezTo>
                  <a:cubicBezTo>
                    <a:pt x="467" y="7952"/>
                    <a:pt x="363" y="7847"/>
                    <a:pt x="258" y="7737"/>
                  </a:cubicBezTo>
                  <a:lnTo>
                    <a:pt x="258" y="7737"/>
                  </a:lnTo>
                  <a:cubicBezTo>
                    <a:pt x="932" y="6525"/>
                    <a:pt x="1649" y="5346"/>
                    <a:pt x="2374" y="4167"/>
                  </a:cubicBezTo>
                  <a:cubicBezTo>
                    <a:pt x="3061" y="3052"/>
                    <a:pt x="3747" y="1945"/>
                    <a:pt x="4452" y="839"/>
                  </a:cubicBezTo>
                  <a:cubicBezTo>
                    <a:pt x="4586" y="616"/>
                    <a:pt x="4729" y="393"/>
                    <a:pt x="4872" y="161"/>
                  </a:cubicBezTo>
                  <a:cubicBezTo>
                    <a:pt x="4927" y="81"/>
                    <a:pt x="4850" y="0"/>
                    <a:pt x="4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2"/>
            <p:cNvSpPr/>
            <p:nvPr/>
          </p:nvSpPr>
          <p:spPr>
            <a:xfrm>
              <a:off x="1251588" y="4149489"/>
              <a:ext cx="557854" cy="53561"/>
            </a:xfrm>
            <a:custGeom>
              <a:avLst/>
              <a:gdLst/>
              <a:ahLst/>
              <a:cxnLst/>
              <a:rect l="l" t="t" r="r" b="b"/>
              <a:pathLst>
                <a:path w="16529" h="1587" extrusionOk="0">
                  <a:moveTo>
                    <a:pt x="149" y="1"/>
                  </a:moveTo>
                  <a:cubicBezTo>
                    <a:pt x="41" y="1"/>
                    <a:pt x="1" y="181"/>
                    <a:pt x="122" y="221"/>
                  </a:cubicBezTo>
                  <a:cubicBezTo>
                    <a:pt x="836" y="471"/>
                    <a:pt x="1559" y="694"/>
                    <a:pt x="2290" y="872"/>
                  </a:cubicBezTo>
                  <a:cubicBezTo>
                    <a:pt x="3138" y="1086"/>
                    <a:pt x="4003" y="1256"/>
                    <a:pt x="4877" y="1372"/>
                  </a:cubicBezTo>
                  <a:cubicBezTo>
                    <a:pt x="5894" y="1506"/>
                    <a:pt x="6911" y="1577"/>
                    <a:pt x="7937" y="1586"/>
                  </a:cubicBezTo>
                  <a:cubicBezTo>
                    <a:pt x="8005" y="1586"/>
                    <a:pt x="8073" y="1587"/>
                    <a:pt x="8141" y="1587"/>
                  </a:cubicBezTo>
                  <a:cubicBezTo>
                    <a:pt x="9286" y="1587"/>
                    <a:pt x="10431" y="1516"/>
                    <a:pt x="11568" y="1390"/>
                  </a:cubicBezTo>
                  <a:cubicBezTo>
                    <a:pt x="13004" y="1229"/>
                    <a:pt x="14423" y="979"/>
                    <a:pt x="15832" y="658"/>
                  </a:cubicBezTo>
                  <a:cubicBezTo>
                    <a:pt x="16020" y="614"/>
                    <a:pt x="16207" y="569"/>
                    <a:pt x="16394" y="524"/>
                  </a:cubicBezTo>
                  <a:cubicBezTo>
                    <a:pt x="16529" y="499"/>
                    <a:pt x="16481" y="308"/>
                    <a:pt x="16363" y="308"/>
                  </a:cubicBezTo>
                  <a:cubicBezTo>
                    <a:pt x="16356" y="308"/>
                    <a:pt x="16349" y="309"/>
                    <a:pt x="16341" y="310"/>
                  </a:cubicBezTo>
                  <a:cubicBezTo>
                    <a:pt x="14913" y="649"/>
                    <a:pt x="13468" y="926"/>
                    <a:pt x="12023" y="1113"/>
                  </a:cubicBezTo>
                  <a:cubicBezTo>
                    <a:pt x="10801" y="1265"/>
                    <a:pt x="9570" y="1354"/>
                    <a:pt x="8330" y="1363"/>
                  </a:cubicBezTo>
                  <a:cubicBezTo>
                    <a:pt x="7295" y="1363"/>
                    <a:pt x="6260" y="1309"/>
                    <a:pt x="5225" y="1193"/>
                  </a:cubicBezTo>
                  <a:cubicBezTo>
                    <a:pt x="4351" y="1086"/>
                    <a:pt x="3477" y="926"/>
                    <a:pt x="2620" y="721"/>
                  </a:cubicBezTo>
                  <a:cubicBezTo>
                    <a:pt x="1880" y="551"/>
                    <a:pt x="1148" y="337"/>
                    <a:pt x="426" y="96"/>
                  </a:cubicBezTo>
                  <a:cubicBezTo>
                    <a:pt x="345" y="69"/>
                    <a:pt x="265" y="34"/>
                    <a:pt x="185" y="7"/>
                  </a:cubicBezTo>
                  <a:cubicBezTo>
                    <a:pt x="172" y="3"/>
                    <a:pt x="160"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2"/>
            <p:cNvSpPr/>
            <p:nvPr/>
          </p:nvSpPr>
          <p:spPr>
            <a:xfrm>
              <a:off x="1245952" y="4187053"/>
              <a:ext cx="563726" cy="50895"/>
            </a:xfrm>
            <a:custGeom>
              <a:avLst/>
              <a:gdLst/>
              <a:ahLst/>
              <a:cxnLst/>
              <a:rect l="l" t="t" r="r" b="b"/>
              <a:pathLst>
                <a:path w="16703" h="1508" extrusionOk="0">
                  <a:moveTo>
                    <a:pt x="140" y="1"/>
                  </a:moveTo>
                  <a:cubicBezTo>
                    <a:pt x="30" y="1"/>
                    <a:pt x="0" y="183"/>
                    <a:pt x="120" y="223"/>
                  </a:cubicBezTo>
                  <a:cubicBezTo>
                    <a:pt x="833" y="464"/>
                    <a:pt x="1565" y="678"/>
                    <a:pt x="2296" y="857"/>
                  </a:cubicBezTo>
                  <a:cubicBezTo>
                    <a:pt x="3171" y="1062"/>
                    <a:pt x="4045" y="1222"/>
                    <a:pt x="4928" y="1329"/>
                  </a:cubicBezTo>
                  <a:cubicBezTo>
                    <a:pt x="5963" y="1454"/>
                    <a:pt x="6998" y="1508"/>
                    <a:pt x="8042" y="1508"/>
                  </a:cubicBezTo>
                  <a:cubicBezTo>
                    <a:pt x="9264" y="1508"/>
                    <a:pt x="10495" y="1428"/>
                    <a:pt x="11708" y="1285"/>
                  </a:cubicBezTo>
                  <a:cubicBezTo>
                    <a:pt x="13153" y="1115"/>
                    <a:pt x="14590" y="866"/>
                    <a:pt x="15999" y="544"/>
                  </a:cubicBezTo>
                  <a:cubicBezTo>
                    <a:pt x="16195" y="500"/>
                    <a:pt x="16383" y="455"/>
                    <a:pt x="16570" y="411"/>
                  </a:cubicBezTo>
                  <a:cubicBezTo>
                    <a:pt x="16702" y="386"/>
                    <a:pt x="16659" y="193"/>
                    <a:pt x="16538" y="193"/>
                  </a:cubicBezTo>
                  <a:cubicBezTo>
                    <a:pt x="16528" y="193"/>
                    <a:pt x="16518" y="194"/>
                    <a:pt x="16508" y="196"/>
                  </a:cubicBezTo>
                  <a:cubicBezTo>
                    <a:pt x="15071" y="535"/>
                    <a:pt x="13626" y="821"/>
                    <a:pt x="12163" y="1008"/>
                  </a:cubicBezTo>
                  <a:cubicBezTo>
                    <a:pt x="10932" y="1169"/>
                    <a:pt x="9692" y="1267"/>
                    <a:pt x="8452" y="1285"/>
                  </a:cubicBezTo>
                  <a:cubicBezTo>
                    <a:pt x="8351" y="1286"/>
                    <a:pt x="8249" y="1286"/>
                    <a:pt x="8148" y="1286"/>
                  </a:cubicBezTo>
                  <a:cubicBezTo>
                    <a:pt x="7195" y="1286"/>
                    <a:pt x="6236" y="1247"/>
                    <a:pt x="5285" y="1142"/>
                  </a:cubicBezTo>
                  <a:cubicBezTo>
                    <a:pt x="4393" y="1053"/>
                    <a:pt x="3510" y="901"/>
                    <a:pt x="2635" y="705"/>
                  </a:cubicBezTo>
                  <a:cubicBezTo>
                    <a:pt x="1886" y="535"/>
                    <a:pt x="1155" y="330"/>
                    <a:pt x="423" y="89"/>
                  </a:cubicBezTo>
                  <a:cubicBezTo>
                    <a:pt x="343" y="63"/>
                    <a:pt x="262" y="36"/>
                    <a:pt x="182" y="9"/>
                  </a:cubicBezTo>
                  <a:cubicBezTo>
                    <a:pt x="167" y="3"/>
                    <a:pt x="153"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2"/>
            <p:cNvSpPr/>
            <p:nvPr/>
          </p:nvSpPr>
          <p:spPr>
            <a:xfrm>
              <a:off x="1637047" y="2936345"/>
              <a:ext cx="110734" cy="114885"/>
            </a:xfrm>
            <a:custGeom>
              <a:avLst/>
              <a:gdLst/>
              <a:ahLst/>
              <a:cxnLst/>
              <a:rect l="l" t="t" r="r" b="b"/>
              <a:pathLst>
                <a:path w="3281" h="3404" extrusionOk="0">
                  <a:moveTo>
                    <a:pt x="158" y="1"/>
                  </a:moveTo>
                  <a:cubicBezTo>
                    <a:pt x="72" y="1"/>
                    <a:pt x="0" y="112"/>
                    <a:pt x="76" y="188"/>
                  </a:cubicBezTo>
                  <a:cubicBezTo>
                    <a:pt x="870" y="1000"/>
                    <a:pt x="1646" y="1820"/>
                    <a:pt x="2413" y="2650"/>
                  </a:cubicBezTo>
                  <a:cubicBezTo>
                    <a:pt x="2627" y="2891"/>
                    <a:pt x="2841" y="3132"/>
                    <a:pt x="3055" y="3364"/>
                  </a:cubicBezTo>
                  <a:cubicBezTo>
                    <a:pt x="3077" y="3392"/>
                    <a:pt x="3103" y="3404"/>
                    <a:pt x="3129" y="3404"/>
                  </a:cubicBezTo>
                  <a:cubicBezTo>
                    <a:pt x="3208" y="3404"/>
                    <a:pt x="3281" y="3293"/>
                    <a:pt x="3207" y="3212"/>
                  </a:cubicBezTo>
                  <a:cubicBezTo>
                    <a:pt x="2458" y="2364"/>
                    <a:pt x="1690" y="1535"/>
                    <a:pt x="905" y="723"/>
                  </a:cubicBezTo>
                  <a:cubicBezTo>
                    <a:pt x="682" y="491"/>
                    <a:pt x="459" y="259"/>
                    <a:pt x="236" y="36"/>
                  </a:cubicBezTo>
                  <a:cubicBezTo>
                    <a:pt x="211" y="11"/>
                    <a:pt x="184"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2"/>
            <p:cNvSpPr/>
            <p:nvPr/>
          </p:nvSpPr>
          <p:spPr>
            <a:xfrm>
              <a:off x="1590067" y="2632258"/>
              <a:ext cx="85522" cy="84915"/>
            </a:xfrm>
            <a:custGeom>
              <a:avLst/>
              <a:gdLst/>
              <a:ahLst/>
              <a:cxnLst/>
              <a:rect l="l" t="t" r="r" b="b"/>
              <a:pathLst>
                <a:path w="2534" h="2516" extrusionOk="0">
                  <a:moveTo>
                    <a:pt x="162" y="0"/>
                  </a:moveTo>
                  <a:cubicBezTo>
                    <a:pt x="77" y="0"/>
                    <a:pt x="1" y="112"/>
                    <a:pt x="76" y="187"/>
                  </a:cubicBezTo>
                  <a:cubicBezTo>
                    <a:pt x="807" y="964"/>
                    <a:pt x="1548" y="1731"/>
                    <a:pt x="2297" y="2480"/>
                  </a:cubicBezTo>
                  <a:cubicBezTo>
                    <a:pt x="2320" y="2505"/>
                    <a:pt x="2347" y="2516"/>
                    <a:pt x="2372" y="2516"/>
                  </a:cubicBezTo>
                  <a:cubicBezTo>
                    <a:pt x="2456" y="2516"/>
                    <a:pt x="2533" y="2404"/>
                    <a:pt x="2458" y="2329"/>
                  </a:cubicBezTo>
                  <a:cubicBezTo>
                    <a:pt x="1700" y="1570"/>
                    <a:pt x="959" y="812"/>
                    <a:pt x="236" y="36"/>
                  </a:cubicBezTo>
                  <a:cubicBezTo>
                    <a:pt x="214" y="11"/>
                    <a:pt x="187"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2"/>
            <p:cNvSpPr/>
            <p:nvPr/>
          </p:nvSpPr>
          <p:spPr>
            <a:xfrm>
              <a:off x="1708091" y="3090785"/>
              <a:ext cx="68074" cy="1056848"/>
            </a:xfrm>
            <a:custGeom>
              <a:avLst/>
              <a:gdLst/>
              <a:ahLst/>
              <a:cxnLst/>
              <a:rect l="l" t="t" r="r" b="b"/>
              <a:pathLst>
                <a:path w="2017" h="31314" extrusionOk="0">
                  <a:moveTo>
                    <a:pt x="109" y="1"/>
                  </a:moveTo>
                  <a:cubicBezTo>
                    <a:pt x="54" y="1"/>
                    <a:pt x="0" y="37"/>
                    <a:pt x="5" y="108"/>
                  </a:cubicBezTo>
                  <a:cubicBezTo>
                    <a:pt x="22" y="393"/>
                    <a:pt x="31" y="670"/>
                    <a:pt x="49" y="946"/>
                  </a:cubicBezTo>
                  <a:cubicBezTo>
                    <a:pt x="94" y="1705"/>
                    <a:pt x="138" y="2463"/>
                    <a:pt x="183" y="3212"/>
                  </a:cubicBezTo>
                  <a:cubicBezTo>
                    <a:pt x="245" y="4328"/>
                    <a:pt x="308" y="5434"/>
                    <a:pt x="370" y="6549"/>
                  </a:cubicBezTo>
                  <a:cubicBezTo>
                    <a:pt x="451" y="7914"/>
                    <a:pt x="531" y="9270"/>
                    <a:pt x="602" y="10635"/>
                  </a:cubicBezTo>
                  <a:cubicBezTo>
                    <a:pt x="692" y="12133"/>
                    <a:pt x="781" y="13623"/>
                    <a:pt x="861" y="15113"/>
                  </a:cubicBezTo>
                  <a:cubicBezTo>
                    <a:pt x="950" y="16621"/>
                    <a:pt x="1039" y="18119"/>
                    <a:pt x="1120" y="19627"/>
                  </a:cubicBezTo>
                  <a:lnTo>
                    <a:pt x="1361" y="23829"/>
                  </a:lnTo>
                  <a:cubicBezTo>
                    <a:pt x="1432" y="25015"/>
                    <a:pt x="1503" y="26202"/>
                    <a:pt x="1566" y="27388"/>
                  </a:cubicBezTo>
                  <a:cubicBezTo>
                    <a:pt x="1619" y="28236"/>
                    <a:pt x="1664" y="29092"/>
                    <a:pt x="1717" y="29940"/>
                  </a:cubicBezTo>
                  <a:cubicBezTo>
                    <a:pt x="1735" y="30341"/>
                    <a:pt x="1753" y="30751"/>
                    <a:pt x="1780" y="31153"/>
                  </a:cubicBezTo>
                  <a:cubicBezTo>
                    <a:pt x="1789" y="31171"/>
                    <a:pt x="1789" y="31189"/>
                    <a:pt x="1789" y="31206"/>
                  </a:cubicBezTo>
                  <a:cubicBezTo>
                    <a:pt x="1793" y="31278"/>
                    <a:pt x="1851" y="31314"/>
                    <a:pt x="1907" y="31314"/>
                  </a:cubicBezTo>
                  <a:cubicBezTo>
                    <a:pt x="1963" y="31314"/>
                    <a:pt x="2016" y="31278"/>
                    <a:pt x="2012" y="31206"/>
                  </a:cubicBezTo>
                  <a:cubicBezTo>
                    <a:pt x="1994" y="30930"/>
                    <a:pt x="1976" y="30653"/>
                    <a:pt x="1958" y="30368"/>
                  </a:cubicBezTo>
                  <a:cubicBezTo>
                    <a:pt x="1923" y="29619"/>
                    <a:pt x="1878" y="28860"/>
                    <a:pt x="1833" y="28102"/>
                  </a:cubicBezTo>
                  <a:cubicBezTo>
                    <a:pt x="1771" y="26996"/>
                    <a:pt x="1709" y="25881"/>
                    <a:pt x="1637" y="24774"/>
                  </a:cubicBezTo>
                  <a:cubicBezTo>
                    <a:pt x="1566" y="23410"/>
                    <a:pt x="1485" y="22045"/>
                    <a:pt x="1405" y="20680"/>
                  </a:cubicBezTo>
                  <a:cubicBezTo>
                    <a:pt x="1325" y="19190"/>
                    <a:pt x="1236" y="17691"/>
                    <a:pt x="1146" y="16201"/>
                  </a:cubicBezTo>
                  <a:cubicBezTo>
                    <a:pt x="1066" y="14703"/>
                    <a:pt x="977" y="13195"/>
                    <a:pt x="888" y="11696"/>
                  </a:cubicBezTo>
                  <a:lnTo>
                    <a:pt x="647" y="7494"/>
                  </a:lnTo>
                  <a:cubicBezTo>
                    <a:pt x="584" y="6308"/>
                    <a:pt x="513" y="5113"/>
                    <a:pt x="442" y="3926"/>
                  </a:cubicBezTo>
                  <a:cubicBezTo>
                    <a:pt x="397" y="3079"/>
                    <a:pt x="344" y="2231"/>
                    <a:pt x="299" y="1375"/>
                  </a:cubicBezTo>
                  <a:cubicBezTo>
                    <a:pt x="272" y="973"/>
                    <a:pt x="254" y="572"/>
                    <a:pt x="228" y="161"/>
                  </a:cubicBezTo>
                  <a:cubicBezTo>
                    <a:pt x="228" y="144"/>
                    <a:pt x="228" y="126"/>
                    <a:pt x="228" y="108"/>
                  </a:cubicBezTo>
                  <a:cubicBezTo>
                    <a:pt x="223" y="37"/>
                    <a:pt x="165"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2"/>
            <p:cNvSpPr/>
            <p:nvPr/>
          </p:nvSpPr>
          <p:spPr>
            <a:xfrm>
              <a:off x="894378" y="2603064"/>
              <a:ext cx="746753" cy="822352"/>
            </a:xfrm>
            <a:custGeom>
              <a:avLst/>
              <a:gdLst/>
              <a:ahLst/>
              <a:cxnLst/>
              <a:rect l="l" t="t" r="r" b="b"/>
              <a:pathLst>
                <a:path w="22126" h="24366" extrusionOk="0">
                  <a:moveTo>
                    <a:pt x="15406" y="0"/>
                  </a:moveTo>
                  <a:cubicBezTo>
                    <a:pt x="15347" y="0"/>
                    <a:pt x="15288" y="6"/>
                    <a:pt x="15229" y="18"/>
                  </a:cubicBezTo>
                  <a:lnTo>
                    <a:pt x="795" y="3158"/>
                  </a:lnTo>
                  <a:cubicBezTo>
                    <a:pt x="304" y="3265"/>
                    <a:pt x="1" y="3773"/>
                    <a:pt x="144" y="4255"/>
                  </a:cubicBezTo>
                  <a:lnTo>
                    <a:pt x="5889" y="23739"/>
                  </a:lnTo>
                  <a:cubicBezTo>
                    <a:pt x="5996" y="24115"/>
                    <a:pt x="6342" y="24365"/>
                    <a:pt x="6720" y="24365"/>
                  </a:cubicBezTo>
                  <a:cubicBezTo>
                    <a:pt x="6782" y="24365"/>
                    <a:pt x="6844" y="24359"/>
                    <a:pt x="6906" y="24345"/>
                  </a:cubicBezTo>
                  <a:lnTo>
                    <a:pt x="21331" y="21205"/>
                  </a:lnTo>
                  <a:cubicBezTo>
                    <a:pt x="21831" y="21098"/>
                    <a:pt x="22125" y="20589"/>
                    <a:pt x="21982" y="20108"/>
                  </a:cubicBezTo>
                  <a:lnTo>
                    <a:pt x="16246" y="624"/>
                  </a:lnTo>
                  <a:cubicBezTo>
                    <a:pt x="16138" y="245"/>
                    <a:pt x="15788" y="0"/>
                    <a:pt x="15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2"/>
            <p:cNvSpPr/>
            <p:nvPr/>
          </p:nvSpPr>
          <p:spPr>
            <a:xfrm>
              <a:off x="890497" y="2599520"/>
              <a:ext cx="754346" cy="829474"/>
            </a:xfrm>
            <a:custGeom>
              <a:avLst/>
              <a:gdLst/>
              <a:ahLst/>
              <a:cxnLst/>
              <a:rect l="l" t="t" r="r" b="b"/>
              <a:pathLst>
                <a:path w="22351" h="24577" extrusionOk="0">
                  <a:moveTo>
                    <a:pt x="15517" y="222"/>
                  </a:moveTo>
                  <a:cubicBezTo>
                    <a:pt x="15848" y="222"/>
                    <a:pt x="16147" y="427"/>
                    <a:pt x="16254" y="765"/>
                  </a:cubicBezTo>
                  <a:cubicBezTo>
                    <a:pt x="16263" y="801"/>
                    <a:pt x="16281" y="836"/>
                    <a:pt x="16290" y="881"/>
                  </a:cubicBezTo>
                  <a:cubicBezTo>
                    <a:pt x="16370" y="1149"/>
                    <a:pt x="16450" y="1416"/>
                    <a:pt x="16531" y="1693"/>
                  </a:cubicBezTo>
                  <a:cubicBezTo>
                    <a:pt x="16673" y="2183"/>
                    <a:pt x="16816" y="2674"/>
                    <a:pt x="16959" y="3165"/>
                  </a:cubicBezTo>
                  <a:cubicBezTo>
                    <a:pt x="17155" y="3816"/>
                    <a:pt x="17351" y="4476"/>
                    <a:pt x="17539" y="5127"/>
                  </a:cubicBezTo>
                  <a:cubicBezTo>
                    <a:pt x="17771" y="5895"/>
                    <a:pt x="17994" y="6671"/>
                    <a:pt x="18217" y="7438"/>
                  </a:cubicBezTo>
                  <a:lnTo>
                    <a:pt x="18957" y="9927"/>
                  </a:lnTo>
                  <a:cubicBezTo>
                    <a:pt x="19207" y="10774"/>
                    <a:pt x="19457" y="11622"/>
                    <a:pt x="19707" y="12469"/>
                  </a:cubicBezTo>
                  <a:cubicBezTo>
                    <a:pt x="19939" y="13272"/>
                    <a:pt x="20179" y="14075"/>
                    <a:pt x="20411" y="14878"/>
                  </a:cubicBezTo>
                  <a:cubicBezTo>
                    <a:pt x="20625" y="15592"/>
                    <a:pt x="20831" y="16305"/>
                    <a:pt x="21045" y="17019"/>
                  </a:cubicBezTo>
                  <a:cubicBezTo>
                    <a:pt x="21214" y="17581"/>
                    <a:pt x="21375" y="18152"/>
                    <a:pt x="21544" y="18723"/>
                  </a:cubicBezTo>
                  <a:cubicBezTo>
                    <a:pt x="21660" y="19098"/>
                    <a:pt x="21767" y="19481"/>
                    <a:pt x="21874" y="19856"/>
                  </a:cubicBezTo>
                  <a:lnTo>
                    <a:pt x="21990" y="20239"/>
                  </a:lnTo>
                  <a:cubicBezTo>
                    <a:pt x="22115" y="20677"/>
                    <a:pt x="21848" y="21105"/>
                    <a:pt x="21411" y="21203"/>
                  </a:cubicBezTo>
                  <a:cubicBezTo>
                    <a:pt x="21330" y="21221"/>
                    <a:pt x="21250" y="21239"/>
                    <a:pt x="21170" y="21256"/>
                  </a:cubicBezTo>
                  <a:cubicBezTo>
                    <a:pt x="20759" y="21346"/>
                    <a:pt x="20358" y="21435"/>
                    <a:pt x="19947" y="21524"/>
                  </a:cubicBezTo>
                  <a:cubicBezTo>
                    <a:pt x="19287" y="21667"/>
                    <a:pt x="18636" y="21810"/>
                    <a:pt x="17976" y="21952"/>
                  </a:cubicBezTo>
                  <a:cubicBezTo>
                    <a:pt x="17164" y="22131"/>
                    <a:pt x="16361" y="22300"/>
                    <a:pt x="15549" y="22479"/>
                  </a:cubicBezTo>
                  <a:cubicBezTo>
                    <a:pt x="14693" y="22666"/>
                    <a:pt x="13837" y="22853"/>
                    <a:pt x="12980" y="23041"/>
                  </a:cubicBezTo>
                  <a:cubicBezTo>
                    <a:pt x="12159" y="23219"/>
                    <a:pt x="11348" y="23398"/>
                    <a:pt x="10527" y="23567"/>
                  </a:cubicBezTo>
                  <a:cubicBezTo>
                    <a:pt x="9867" y="23719"/>
                    <a:pt x="9198" y="23861"/>
                    <a:pt x="8537" y="24004"/>
                  </a:cubicBezTo>
                  <a:lnTo>
                    <a:pt x="7280" y="24281"/>
                  </a:lnTo>
                  <a:cubicBezTo>
                    <a:pt x="7190" y="24299"/>
                    <a:pt x="7101" y="24316"/>
                    <a:pt x="7012" y="24334"/>
                  </a:cubicBezTo>
                  <a:cubicBezTo>
                    <a:pt x="6954" y="24347"/>
                    <a:pt x="6896" y="24354"/>
                    <a:pt x="6838" y="24354"/>
                  </a:cubicBezTo>
                  <a:cubicBezTo>
                    <a:pt x="6509" y="24354"/>
                    <a:pt x="6210" y="24144"/>
                    <a:pt x="6111" y="23817"/>
                  </a:cubicBezTo>
                  <a:cubicBezTo>
                    <a:pt x="6066" y="23674"/>
                    <a:pt x="6022" y="23540"/>
                    <a:pt x="5986" y="23398"/>
                  </a:cubicBezTo>
                  <a:cubicBezTo>
                    <a:pt x="5870" y="23014"/>
                    <a:pt x="5754" y="22630"/>
                    <a:pt x="5647" y="22247"/>
                  </a:cubicBezTo>
                  <a:cubicBezTo>
                    <a:pt x="5478" y="21667"/>
                    <a:pt x="5308" y="21096"/>
                    <a:pt x="5139" y="20516"/>
                  </a:cubicBezTo>
                  <a:cubicBezTo>
                    <a:pt x="4924" y="19802"/>
                    <a:pt x="4710" y="19089"/>
                    <a:pt x="4505" y="18366"/>
                  </a:cubicBezTo>
                  <a:cubicBezTo>
                    <a:pt x="4264" y="17563"/>
                    <a:pt x="4032" y="16760"/>
                    <a:pt x="3791" y="15948"/>
                  </a:cubicBezTo>
                  <a:cubicBezTo>
                    <a:pt x="3542" y="15101"/>
                    <a:pt x="3292" y="14254"/>
                    <a:pt x="3042" y="13406"/>
                  </a:cubicBezTo>
                  <a:cubicBezTo>
                    <a:pt x="2801" y="12576"/>
                    <a:pt x="2551" y="11747"/>
                    <a:pt x="2311" y="10917"/>
                  </a:cubicBezTo>
                  <a:cubicBezTo>
                    <a:pt x="2088" y="10150"/>
                    <a:pt x="1856" y="9392"/>
                    <a:pt x="1633" y="8624"/>
                  </a:cubicBezTo>
                  <a:lnTo>
                    <a:pt x="1062" y="6671"/>
                  </a:lnTo>
                  <a:cubicBezTo>
                    <a:pt x="919" y="6189"/>
                    <a:pt x="776" y="5707"/>
                    <a:pt x="633" y="5225"/>
                  </a:cubicBezTo>
                  <a:cubicBezTo>
                    <a:pt x="553" y="4958"/>
                    <a:pt x="473" y="4699"/>
                    <a:pt x="401" y="4431"/>
                  </a:cubicBezTo>
                  <a:cubicBezTo>
                    <a:pt x="384" y="4378"/>
                    <a:pt x="366" y="4324"/>
                    <a:pt x="357" y="4271"/>
                  </a:cubicBezTo>
                  <a:cubicBezTo>
                    <a:pt x="268" y="3843"/>
                    <a:pt x="553" y="3459"/>
                    <a:pt x="963" y="3370"/>
                  </a:cubicBezTo>
                  <a:cubicBezTo>
                    <a:pt x="1213" y="3316"/>
                    <a:pt x="1463" y="3263"/>
                    <a:pt x="1713" y="3209"/>
                  </a:cubicBezTo>
                  <a:cubicBezTo>
                    <a:pt x="2266" y="3084"/>
                    <a:pt x="2810" y="2968"/>
                    <a:pt x="3363" y="2844"/>
                  </a:cubicBezTo>
                  <a:lnTo>
                    <a:pt x="5602" y="2362"/>
                  </a:lnTo>
                  <a:cubicBezTo>
                    <a:pt x="6450" y="2174"/>
                    <a:pt x="7297" y="1987"/>
                    <a:pt x="8145" y="1809"/>
                  </a:cubicBezTo>
                  <a:cubicBezTo>
                    <a:pt x="8992" y="1621"/>
                    <a:pt x="9840" y="1434"/>
                    <a:pt x="10687" y="1256"/>
                  </a:cubicBezTo>
                  <a:cubicBezTo>
                    <a:pt x="11437" y="1095"/>
                    <a:pt x="12186" y="926"/>
                    <a:pt x="12927" y="765"/>
                  </a:cubicBezTo>
                  <a:cubicBezTo>
                    <a:pt x="13480" y="649"/>
                    <a:pt x="14033" y="524"/>
                    <a:pt x="14586" y="408"/>
                  </a:cubicBezTo>
                  <a:cubicBezTo>
                    <a:pt x="14845" y="346"/>
                    <a:pt x="15094" y="292"/>
                    <a:pt x="15353" y="239"/>
                  </a:cubicBezTo>
                  <a:cubicBezTo>
                    <a:pt x="15408" y="227"/>
                    <a:pt x="15463" y="222"/>
                    <a:pt x="15517" y="222"/>
                  </a:cubicBezTo>
                  <a:close/>
                  <a:moveTo>
                    <a:pt x="15510" y="0"/>
                  </a:moveTo>
                  <a:cubicBezTo>
                    <a:pt x="15436" y="0"/>
                    <a:pt x="15359" y="8"/>
                    <a:pt x="15282" y="25"/>
                  </a:cubicBezTo>
                  <a:cubicBezTo>
                    <a:pt x="14996" y="87"/>
                    <a:pt x="14720" y="149"/>
                    <a:pt x="14443" y="212"/>
                  </a:cubicBezTo>
                  <a:cubicBezTo>
                    <a:pt x="13872" y="337"/>
                    <a:pt x="13292" y="462"/>
                    <a:pt x="12721" y="578"/>
                  </a:cubicBezTo>
                  <a:cubicBezTo>
                    <a:pt x="11954" y="747"/>
                    <a:pt x="11178" y="917"/>
                    <a:pt x="10411" y="1086"/>
                  </a:cubicBezTo>
                  <a:cubicBezTo>
                    <a:pt x="9554" y="1273"/>
                    <a:pt x="8698" y="1461"/>
                    <a:pt x="7833" y="1648"/>
                  </a:cubicBezTo>
                  <a:cubicBezTo>
                    <a:pt x="6985" y="1827"/>
                    <a:pt x="6129" y="2014"/>
                    <a:pt x="5281" y="2201"/>
                  </a:cubicBezTo>
                  <a:cubicBezTo>
                    <a:pt x="4541" y="2362"/>
                    <a:pt x="3809" y="2522"/>
                    <a:pt x="3069" y="2683"/>
                  </a:cubicBezTo>
                  <a:cubicBezTo>
                    <a:pt x="2543" y="2799"/>
                    <a:pt x="2025" y="2906"/>
                    <a:pt x="1499" y="3022"/>
                  </a:cubicBezTo>
                  <a:cubicBezTo>
                    <a:pt x="1294" y="3067"/>
                    <a:pt x="1088" y="3111"/>
                    <a:pt x="883" y="3156"/>
                  </a:cubicBezTo>
                  <a:cubicBezTo>
                    <a:pt x="330" y="3290"/>
                    <a:pt x="0" y="3852"/>
                    <a:pt x="152" y="4396"/>
                  </a:cubicBezTo>
                  <a:cubicBezTo>
                    <a:pt x="170" y="4431"/>
                    <a:pt x="178" y="4476"/>
                    <a:pt x="187" y="4512"/>
                  </a:cubicBezTo>
                  <a:cubicBezTo>
                    <a:pt x="268" y="4788"/>
                    <a:pt x="357" y="5065"/>
                    <a:pt x="437" y="5341"/>
                  </a:cubicBezTo>
                  <a:cubicBezTo>
                    <a:pt x="580" y="5841"/>
                    <a:pt x="732" y="6341"/>
                    <a:pt x="874" y="6840"/>
                  </a:cubicBezTo>
                  <a:cubicBezTo>
                    <a:pt x="1071" y="7500"/>
                    <a:pt x="1267" y="8169"/>
                    <a:pt x="1463" y="8838"/>
                  </a:cubicBezTo>
                  <a:cubicBezTo>
                    <a:pt x="1695" y="9624"/>
                    <a:pt x="1927" y="10409"/>
                    <a:pt x="2159" y="11194"/>
                  </a:cubicBezTo>
                  <a:cubicBezTo>
                    <a:pt x="2400" y="12032"/>
                    <a:pt x="2650" y="12871"/>
                    <a:pt x="2899" y="13709"/>
                  </a:cubicBezTo>
                  <a:cubicBezTo>
                    <a:pt x="3149" y="14566"/>
                    <a:pt x="3399" y="15422"/>
                    <a:pt x="3658" y="16279"/>
                  </a:cubicBezTo>
                  <a:cubicBezTo>
                    <a:pt x="3890" y="17081"/>
                    <a:pt x="4130" y="17884"/>
                    <a:pt x="4362" y="18687"/>
                  </a:cubicBezTo>
                  <a:cubicBezTo>
                    <a:pt x="4577" y="19401"/>
                    <a:pt x="4782" y="20115"/>
                    <a:pt x="4996" y="20828"/>
                  </a:cubicBezTo>
                  <a:cubicBezTo>
                    <a:pt x="5156" y="21381"/>
                    <a:pt x="5326" y="21943"/>
                    <a:pt x="5486" y="22505"/>
                  </a:cubicBezTo>
                  <a:cubicBezTo>
                    <a:pt x="5594" y="22862"/>
                    <a:pt x="5701" y="23210"/>
                    <a:pt x="5799" y="23567"/>
                  </a:cubicBezTo>
                  <a:cubicBezTo>
                    <a:pt x="5888" y="23861"/>
                    <a:pt x="5959" y="24147"/>
                    <a:pt x="6209" y="24352"/>
                  </a:cubicBezTo>
                  <a:cubicBezTo>
                    <a:pt x="6393" y="24503"/>
                    <a:pt x="6610" y="24577"/>
                    <a:pt x="6840" y="24577"/>
                  </a:cubicBezTo>
                  <a:cubicBezTo>
                    <a:pt x="6923" y="24577"/>
                    <a:pt x="7007" y="24567"/>
                    <a:pt x="7092" y="24548"/>
                  </a:cubicBezTo>
                  <a:cubicBezTo>
                    <a:pt x="7190" y="24530"/>
                    <a:pt x="7289" y="24504"/>
                    <a:pt x="7387" y="24486"/>
                  </a:cubicBezTo>
                  <a:cubicBezTo>
                    <a:pt x="7833" y="24388"/>
                    <a:pt x="8279" y="24290"/>
                    <a:pt x="8716" y="24191"/>
                  </a:cubicBezTo>
                  <a:cubicBezTo>
                    <a:pt x="9403" y="24040"/>
                    <a:pt x="10090" y="23897"/>
                    <a:pt x="10777" y="23745"/>
                  </a:cubicBezTo>
                  <a:cubicBezTo>
                    <a:pt x="11606" y="23567"/>
                    <a:pt x="12436" y="23380"/>
                    <a:pt x="13275" y="23201"/>
                  </a:cubicBezTo>
                  <a:lnTo>
                    <a:pt x="15879" y="22630"/>
                  </a:lnTo>
                  <a:cubicBezTo>
                    <a:pt x="16682" y="22461"/>
                    <a:pt x="17485" y="22282"/>
                    <a:pt x="18288" y="22113"/>
                  </a:cubicBezTo>
                  <a:cubicBezTo>
                    <a:pt x="18930" y="21970"/>
                    <a:pt x="19573" y="21827"/>
                    <a:pt x="20206" y="21694"/>
                  </a:cubicBezTo>
                  <a:cubicBezTo>
                    <a:pt x="20581" y="21613"/>
                    <a:pt x="20947" y="21533"/>
                    <a:pt x="21321" y="21453"/>
                  </a:cubicBezTo>
                  <a:cubicBezTo>
                    <a:pt x="21375" y="21435"/>
                    <a:pt x="21428" y="21426"/>
                    <a:pt x="21482" y="21417"/>
                  </a:cubicBezTo>
                  <a:cubicBezTo>
                    <a:pt x="22022" y="21293"/>
                    <a:pt x="22351" y="20730"/>
                    <a:pt x="22208" y="20199"/>
                  </a:cubicBezTo>
                  <a:lnTo>
                    <a:pt x="22208" y="20199"/>
                  </a:lnTo>
                  <a:cubicBezTo>
                    <a:pt x="22207" y="20195"/>
                    <a:pt x="22206" y="20190"/>
                    <a:pt x="22205" y="20186"/>
                  </a:cubicBezTo>
                  <a:lnTo>
                    <a:pt x="22205" y="20186"/>
                  </a:lnTo>
                  <a:cubicBezTo>
                    <a:pt x="22205" y="20186"/>
                    <a:pt x="22205" y="20186"/>
                    <a:pt x="22205" y="20186"/>
                  </a:cubicBezTo>
                  <a:cubicBezTo>
                    <a:pt x="22169" y="20043"/>
                    <a:pt x="22124" y="19901"/>
                    <a:pt x="22080" y="19758"/>
                  </a:cubicBezTo>
                  <a:cubicBezTo>
                    <a:pt x="21964" y="19365"/>
                    <a:pt x="21857" y="18973"/>
                    <a:pt x="21741" y="18580"/>
                  </a:cubicBezTo>
                  <a:cubicBezTo>
                    <a:pt x="21562" y="18000"/>
                    <a:pt x="21393" y="17412"/>
                    <a:pt x="21214" y="16823"/>
                  </a:cubicBezTo>
                  <a:lnTo>
                    <a:pt x="20572" y="14637"/>
                  </a:lnTo>
                  <a:cubicBezTo>
                    <a:pt x="20331" y="13825"/>
                    <a:pt x="20090" y="13005"/>
                    <a:pt x="19849" y="12184"/>
                  </a:cubicBezTo>
                  <a:lnTo>
                    <a:pt x="19091" y="9615"/>
                  </a:lnTo>
                  <a:cubicBezTo>
                    <a:pt x="18850" y="8776"/>
                    <a:pt x="18600" y="7946"/>
                    <a:pt x="18360" y="7108"/>
                  </a:cubicBezTo>
                  <a:cubicBezTo>
                    <a:pt x="18128" y="6341"/>
                    <a:pt x="17905" y="5573"/>
                    <a:pt x="17682" y="4806"/>
                  </a:cubicBezTo>
                  <a:cubicBezTo>
                    <a:pt x="17485" y="4164"/>
                    <a:pt x="17298" y="3522"/>
                    <a:pt x="17111" y="2879"/>
                  </a:cubicBezTo>
                  <a:cubicBezTo>
                    <a:pt x="16977" y="2406"/>
                    <a:pt x="16834" y="1943"/>
                    <a:pt x="16700" y="1470"/>
                  </a:cubicBezTo>
                  <a:cubicBezTo>
                    <a:pt x="16629" y="1238"/>
                    <a:pt x="16557" y="997"/>
                    <a:pt x="16486" y="756"/>
                  </a:cubicBezTo>
                  <a:cubicBezTo>
                    <a:pt x="16348" y="296"/>
                    <a:pt x="15966" y="0"/>
                    <a:pt x="15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2"/>
            <p:cNvSpPr/>
            <p:nvPr/>
          </p:nvSpPr>
          <p:spPr>
            <a:xfrm>
              <a:off x="1042845" y="2585919"/>
              <a:ext cx="226429" cy="141446"/>
            </a:xfrm>
            <a:custGeom>
              <a:avLst/>
              <a:gdLst/>
              <a:ahLst/>
              <a:cxnLst/>
              <a:rect l="l" t="t" r="r" b="b"/>
              <a:pathLst>
                <a:path w="6709" h="4191" extrusionOk="0">
                  <a:moveTo>
                    <a:pt x="5265" y="1"/>
                  </a:moveTo>
                  <a:cubicBezTo>
                    <a:pt x="5194" y="1"/>
                    <a:pt x="5122" y="9"/>
                    <a:pt x="5049" y="26"/>
                  </a:cubicBezTo>
                  <a:lnTo>
                    <a:pt x="856" y="972"/>
                  </a:lnTo>
                  <a:cubicBezTo>
                    <a:pt x="321" y="1088"/>
                    <a:pt x="0" y="1632"/>
                    <a:pt x="152" y="2158"/>
                  </a:cubicBezTo>
                  <a:lnTo>
                    <a:pt x="535" y="3505"/>
                  </a:lnTo>
                  <a:cubicBezTo>
                    <a:pt x="657" y="3916"/>
                    <a:pt x="1032" y="4191"/>
                    <a:pt x="1444" y="4191"/>
                  </a:cubicBezTo>
                  <a:cubicBezTo>
                    <a:pt x="1515" y="4191"/>
                    <a:pt x="1587" y="4182"/>
                    <a:pt x="1659" y="4165"/>
                  </a:cubicBezTo>
                  <a:lnTo>
                    <a:pt x="5852" y="3220"/>
                  </a:lnTo>
                  <a:cubicBezTo>
                    <a:pt x="6388" y="3104"/>
                    <a:pt x="6709" y="2560"/>
                    <a:pt x="6557" y="2033"/>
                  </a:cubicBezTo>
                  <a:lnTo>
                    <a:pt x="6173" y="686"/>
                  </a:lnTo>
                  <a:cubicBezTo>
                    <a:pt x="6052" y="275"/>
                    <a:pt x="5677" y="1"/>
                    <a:pt x="5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2"/>
            <p:cNvSpPr/>
            <p:nvPr/>
          </p:nvSpPr>
          <p:spPr>
            <a:xfrm>
              <a:off x="2008095" y="1735925"/>
              <a:ext cx="259267" cy="259267"/>
            </a:xfrm>
            <a:custGeom>
              <a:avLst/>
              <a:gdLst/>
              <a:ahLst/>
              <a:cxnLst/>
              <a:rect l="l" t="t" r="r" b="b"/>
              <a:pathLst>
                <a:path w="7682" h="7682" fill="none" extrusionOk="0">
                  <a:moveTo>
                    <a:pt x="6317" y="1365"/>
                  </a:moveTo>
                  <a:cubicBezTo>
                    <a:pt x="7682" y="2730"/>
                    <a:pt x="7682" y="4951"/>
                    <a:pt x="6317" y="6316"/>
                  </a:cubicBezTo>
                  <a:cubicBezTo>
                    <a:pt x="4952" y="7681"/>
                    <a:pt x="2740" y="7681"/>
                    <a:pt x="1366" y="6316"/>
                  </a:cubicBezTo>
                  <a:cubicBezTo>
                    <a:pt x="1" y="4951"/>
                    <a:pt x="1" y="2730"/>
                    <a:pt x="1366" y="1365"/>
                  </a:cubicBezTo>
                  <a:cubicBezTo>
                    <a:pt x="2740" y="0"/>
                    <a:pt x="4952" y="0"/>
                    <a:pt x="6317" y="1365"/>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2"/>
            <p:cNvSpPr/>
            <p:nvPr/>
          </p:nvSpPr>
          <p:spPr>
            <a:xfrm>
              <a:off x="1650412" y="1734406"/>
              <a:ext cx="267705" cy="267705"/>
            </a:xfrm>
            <a:custGeom>
              <a:avLst/>
              <a:gdLst/>
              <a:ahLst/>
              <a:cxnLst/>
              <a:rect l="l" t="t" r="r" b="b"/>
              <a:pathLst>
                <a:path w="7932" h="7932" fill="none" extrusionOk="0">
                  <a:moveTo>
                    <a:pt x="7218" y="2668"/>
                  </a:moveTo>
                  <a:cubicBezTo>
                    <a:pt x="7932" y="4461"/>
                    <a:pt x="7057" y="6495"/>
                    <a:pt x="5264" y="7218"/>
                  </a:cubicBezTo>
                  <a:cubicBezTo>
                    <a:pt x="3471" y="7932"/>
                    <a:pt x="1428" y="7057"/>
                    <a:pt x="714" y="5264"/>
                  </a:cubicBezTo>
                  <a:cubicBezTo>
                    <a:pt x="1" y="3462"/>
                    <a:pt x="875" y="1428"/>
                    <a:pt x="2668" y="714"/>
                  </a:cubicBezTo>
                  <a:cubicBezTo>
                    <a:pt x="4470" y="1"/>
                    <a:pt x="6504" y="875"/>
                    <a:pt x="7218" y="2668"/>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2"/>
            <p:cNvSpPr/>
            <p:nvPr/>
          </p:nvSpPr>
          <p:spPr>
            <a:xfrm>
              <a:off x="1902423" y="1837378"/>
              <a:ext cx="117450" cy="29835"/>
            </a:xfrm>
            <a:custGeom>
              <a:avLst/>
              <a:gdLst/>
              <a:ahLst/>
              <a:cxnLst/>
              <a:rect l="l" t="t" r="r" b="b"/>
              <a:pathLst>
                <a:path w="3480" h="884" fill="none" extrusionOk="0">
                  <a:moveTo>
                    <a:pt x="3480" y="857"/>
                  </a:moveTo>
                  <a:cubicBezTo>
                    <a:pt x="3480" y="857"/>
                    <a:pt x="1633" y="1"/>
                    <a:pt x="1" y="884"/>
                  </a:cubicBez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2"/>
            <p:cNvSpPr/>
            <p:nvPr/>
          </p:nvSpPr>
          <p:spPr>
            <a:xfrm>
              <a:off x="1496580" y="1869001"/>
              <a:ext cx="169830" cy="27742"/>
            </a:xfrm>
            <a:custGeom>
              <a:avLst/>
              <a:gdLst/>
              <a:ahLst/>
              <a:cxnLst/>
              <a:rect l="l" t="t" r="r" b="b"/>
              <a:pathLst>
                <a:path w="5032" h="822" fill="none" extrusionOk="0">
                  <a:moveTo>
                    <a:pt x="5032" y="0"/>
                  </a:moveTo>
                  <a:lnTo>
                    <a:pt x="0" y="821"/>
                  </a:ln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2"/>
            <p:cNvSpPr/>
            <p:nvPr/>
          </p:nvSpPr>
          <p:spPr>
            <a:xfrm>
              <a:off x="2015351" y="2381158"/>
              <a:ext cx="504023" cy="1868265"/>
            </a:xfrm>
            <a:custGeom>
              <a:avLst/>
              <a:gdLst/>
              <a:ahLst/>
              <a:cxnLst/>
              <a:rect l="l" t="t" r="r" b="b"/>
              <a:pathLst>
                <a:path w="14934" h="55356" extrusionOk="0">
                  <a:moveTo>
                    <a:pt x="0" y="0"/>
                  </a:moveTo>
                  <a:lnTo>
                    <a:pt x="0" y="0"/>
                  </a:lnTo>
                  <a:cubicBezTo>
                    <a:pt x="36" y="4782"/>
                    <a:pt x="1115" y="50047"/>
                    <a:pt x="1151" y="54570"/>
                  </a:cubicBezTo>
                  <a:cubicBezTo>
                    <a:pt x="1151" y="54570"/>
                    <a:pt x="4691" y="55356"/>
                    <a:pt x="8681" y="55356"/>
                  </a:cubicBezTo>
                  <a:cubicBezTo>
                    <a:pt x="10792" y="55356"/>
                    <a:pt x="13029" y="55136"/>
                    <a:pt x="14934" y="54463"/>
                  </a:cubicBezTo>
                  <a:cubicBezTo>
                    <a:pt x="14934" y="54463"/>
                    <a:pt x="11794" y="27298"/>
                    <a:pt x="7324" y="8288"/>
                  </a:cubicBezTo>
                  <a:lnTo>
                    <a:pt x="5433" y="13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2"/>
            <p:cNvSpPr/>
            <p:nvPr/>
          </p:nvSpPr>
          <p:spPr>
            <a:xfrm>
              <a:off x="2145221" y="3768114"/>
              <a:ext cx="276615" cy="324101"/>
            </a:xfrm>
            <a:custGeom>
              <a:avLst/>
              <a:gdLst/>
              <a:ahLst/>
              <a:cxnLst/>
              <a:rect l="l" t="t" r="r" b="b"/>
              <a:pathLst>
                <a:path w="8196" h="9603" extrusionOk="0">
                  <a:moveTo>
                    <a:pt x="7331" y="251"/>
                  </a:moveTo>
                  <a:cubicBezTo>
                    <a:pt x="7348" y="490"/>
                    <a:pt x="7369" y="727"/>
                    <a:pt x="7384" y="959"/>
                  </a:cubicBezTo>
                  <a:cubicBezTo>
                    <a:pt x="7437" y="1637"/>
                    <a:pt x="7491" y="2315"/>
                    <a:pt x="7535" y="2993"/>
                  </a:cubicBezTo>
                  <a:cubicBezTo>
                    <a:pt x="7598" y="3813"/>
                    <a:pt x="7660" y="4625"/>
                    <a:pt x="7723" y="5446"/>
                  </a:cubicBezTo>
                  <a:cubicBezTo>
                    <a:pt x="7776" y="6160"/>
                    <a:pt x="7830" y="6873"/>
                    <a:pt x="7883" y="7578"/>
                  </a:cubicBezTo>
                  <a:lnTo>
                    <a:pt x="7937" y="8274"/>
                  </a:lnTo>
                  <a:cubicBezTo>
                    <a:pt x="7944" y="8368"/>
                    <a:pt x="7945" y="8456"/>
                    <a:pt x="7955" y="8549"/>
                  </a:cubicBezTo>
                  <a:lnTo>
                    <a:pt x="7955" y="8549"/>
                  </a:lnTo>
                  <a:cubicBezTo>
                    <a:pt x="7500" y="8719"/>
                    <a:pt x="7022" y="8852"/>
                    <a:pt x="6545" y="8970"/>
                  </a:cubicBezTo>
                  <a:cubicBezTo>
                    <a:pt x="5554" y="9213"/>
                    <a:pt x="4525" y="9376"/>
                    <a:pt x="3500" y="9376"/>
                  </a:cubicBezTo>
                  <a:cubicBezTo>
                    <a:pt x="3400" y="9376"/>
                    <a:pt x="3300" y="9374"/>
                    <a:pt x="3200" y="9371"/>
                  </a:cubicBezTo>
                  <a:cubicBezTo>
                    <a:pt x="2537" y="9354"/>
                    <a:pt x="1875" y="9262"/>
                    <a:pt x="1244" y="9063"/>
                  </a:cubicBezTo>
                  <a:lnTo>
                    <a:pt x="1244" y="9063"/>
                  </a:lnTo>
                  <a:cubicBezTo>
                    <a:pt x="1212" y="8806"/>
                    <a:pt x="1180" y="8549"/>
                    <a:pt x="1148" y="8292"/>
                  </a:cubicBezTo>
                  <a:cubicBezTo>
                    <a:pt x="1068" y="7614"/>
                    <a:pt x="987" y="6927"/>
                    <a:pt x="907" y="6249"/>
                  </a:cubicBezTo>
                  <a:cubicBezTo>
                    <a:pt x="809" y="5419"/>
                    <a:pt x="711" y="4589"/>
                    <a:pt x="613" y="3760"/>
                  </a:cubicBezTo>
                  <a:cubicBezTo>
                    <a:pt x="523" y="3046"/>
                    <a:pt x="443" y="2341"/>
                    <a:pt x="354" y="1628"/>
                  </a:cubicBezTo>
                  <a:cubicBezTo>
                    <a:pt x="314" y="1318"/>
                    <a:pt x="281" y="1008"/>
                    <a:pt x="243" y="697"/>
                  </a:cubicBezTo>
                  <a:lnTo>
                    <a:pt x="243" y="697"/>
                  </a:lnTo>
                  <a:cubicBezTo>
                    <a:pt x="1020" y="786"/>
                    <a:pt x="1802" y="829"/>
                    <a:pt x="2586" y="829"/>
                  </a:cubicBezTo>
                  <a:cubicBezTo>
                    <a:pt x="2722" y="829"/>
                    <a:pt x="2858" y="827"/>
                    <a:pt x="2994" y="825"/>
                  </a:cubicBezTo>
                  <a:cubicBezTo>
                    <a:pt x="3958" y="798"/>
                    <a:pt x="4913" y="709"/>
                    <a:pt x="5858" y="548"/>
                  </a:cubicBezTo>
                  <a:cubicBezTo>
                    <a:pt x="6357" y="466"/>
                    <a:pt x="6841" y="370"/>
                    <a:pt x="7331" y="251"/>
                  </a:cubicBezTo>
                  <a:close/>
                  <a:moveTo>
                    <a:pt x="7429" y="1"/>
                  </a:moveTo>
                  <a:cubicBezTo>
                    <a:pt x="7420" y="1"/>
                    <a:pt x="7411" y="2"/>
                    <a:pt x="7401" y="4"/>
                  </a:cubicBezTo>
                  <a:cubicBezTo>
                    <a:pt x="6474" y="236"/>
                    <a:pt x="5537" y="406"/>
                    <a:pt x="4582" y="504"/>
                  </a:cubicBezTo>
                  <a:cubicBezTo>
                    <a:pt x="3913" y="567"/>
                    <a:pt x="3239" y="603"/>
                    <a:pt x="2567" y="603"/>
                  </a:cubicBezTo>
                  <a:cubicBezTo>
                    <a:pt x="2290" y="603"/>
                    <a:pt x="2013" y="597"/>
                    <a:pt x="1737" y="584"/>
                  </a:cubicBezTo>
                  <a:cubicBezTo>
                    <a:pt x="1202" y="566"/>
                    <a:pt x="676" y="523"/>
                    <a:pt x="142" y="462"/>
                  </a:cubicBezTo>
                  <a:lnTo>
                    <a:pt x="142" y="462"/>
                  </a:lnTo>
                  <a:cubicBezTo>
                    <a:pt x="133" y="460"/>
                    <a:pt x="124" y="459"/>
                    <a:pt x="113" y="459"/>
                  </a:cubicBezTo>
                  <a:cubicBezTo>
                    <a:pt x="110" y="458"/>
                    <a:pt x="106" y="458"/>
                    <a:pt x="103" y="458"/>
                  </a:cubicBezTo>
                  <a:cubicBezTo>
                    <a:pt x="86" y="458"/>
                    <a:pt x="69" y="465"/>
                    <a:pt x="54" y="476"/>
                  </a:cubicBezTo>
                  <a:lnTo>
                    <a:pt x="54" y="476"/>
                  </a:lnTo>
                  <a:cubicBezTo>
                    <a:pt x="23" y="494"/>
                    <a:pt x="0" y="527"/>
                    <a:pt x="6" y="566"/>
                  </a:cubicBezTo>
                  <a:cubicBezTo>
                    <a:pt x="6" y="566"/>
                    <a:pt x="6" y="566"/>
                    <a:pt x="6" y="566"/>
                  </a:cubicBezTo>
                  <a:lnTo>
                    <a:pt x="6" y="566"/>
                  </a:lnTo>
                  <a:cubicBezTo>
                    <a:pt x="6" y="578"/>
                    <a:pt x="7" y="588"/>
                    <a:pt x="10" y="598"/>
                  </a:cubicBezTo>
                  <a:lnTo>
                    <a:pt x="10" y="598"/>
                  </a:lnTo>
                  <a:cubicBezTo>
                    <a:pt x="44" y="873"/>
                    <a:pt x="78" y="1148"/>
                    <a:pt x="104" y="1423"/>
                  </a:cubicBezTo>
                  <a:cubicBezTo>
                    <a:pt x="184" y="2109"/>
                    <a:pt x="274" y="2787"/>
                    <a:pt x="354" y="3465"/>
                  </a:cubicBezTo>
                  <a:cubicBezTo>
                    <a:pt x="452" y="4295"/>
                    <a:pt x="550" y="5125"/>
                    <a:pt x="648" y="5954"/>
                  </a:cubicBezTo>
                  <a:cubicBezTo>
                    <a:pt x="737" y="6668"/>
                    <a:pt x="818" y="7382"/>
                    <a:pt x="907" y="8086"/>
                  </a:cubicBezTo>
                  <a:cubicBezTo>
                    <a:pt x="943" y="8434"/>
                    <a:pt x="987" y="8782"/>
                    <a:pt x="1032" y="9130"/>
                  </a:cubicBezTo>
                  <a:cubicBezTo>
                    <a:pt x="1032" y="9139"/>
                    <a:pt x="1032" y="9139"/>
                    <a:pt x="1032" y="9148"/>
                  </a:cubicBezTo>
                  <a:cubicBezTo>
                    <a:pt x="1041" y="9202"/>
                    <a:pt x="1059" y="9237"/>
                    <a:pt x="1112" y="9255"/>
                  </a:cubicBezTo>
                  <a:cubicBezTo>
                    <a:pt x="1858" y="9504"/>
                    <a:pt x="2648" y="9602"/>
                    <a:pt x="3437" y="9602"/>
                  </a:cubicBezTo>
                  <a:cubicBezTo>
                    <a:pt x="3893" y="9602"/>
                    <a:pt x="4349" y="9569"/>
                    <a:pt x="4797" y="9514"/>
                  </a:cubicBezTo>
                  <a:cubicBezTo>
                    <a:pt x="5742" y="9407"/>
                    <a:pt x="6679" y="9193"/>
                    <a:pt x="7589" y="8907"/>
                  </a:cubicBezTo>
                  <a:cubicBezTo>
                    <a:pt x="7758" y="8854"/>
                    <a:pt x="7937" y="8800"/>
                    <a:pt x="8106" y="8729"/>
                  </a:cubicBezTo>
                  <a:cubicBezTo>
                    <a:pt x="8151" y="8711"/>
                    <a:pt x="8195" y="8675"/>
                    <a:pt x="8187" y="8622"/>
                  </a:cubicBezTo>
                  <a:cubicBezTo>
                    <a:pt x="8169" y="8336"/>
                    <a:pt x="8142" y="8060"/>
                    <a:pt x="8124" y="7774"/>
                  </a:cubicBezTo>
                  <a:cubicBezTo>
                    <a:pt x="8071" y="7096"/>
                    <a:pt x="8017" y="6418"/>
                    <a:pt x="7972" y="5740"/>
                  </a:cubicBezTo>
                  <a:cubicBezTo>
                    <a:pt x="7910" y="4920"/>
                    <a:pt x="7848" y="4108"/>
                    <a:pt x="7785" y="3287"/>
                  </a:cubicBezTo>
                  <a:cubicBezTo>
                    <a:pt x="7732" y="2573"/>
                    <a:pt x="7678" y="1869"/>
                    <a:pt x="7625" y="1155"/>
                  </a:cubicBezTo>
                  <a:cubicBezTo>
                    <a:pt x="7598" y="807"/>
                    <a:pt x="7571" y="468"/>
                    <a:pt x="7544" y="129"/>
                  </a:cubicBezTo>
                  <a:cubicBezTo>
                    <a:pt x="7544" y="120"/>
                    <a:pt x="7544" y="111"/>
                    <a:pt x="7544" y="111"/>
                  </a:cubicBezTo>
                  <a:cubicBezTo>
                    <a:pt x="7536" y="49"/>
                    <a:pt x="7488" y="1"/>
                    <a:pt x="7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2"/>
            <p:cNvSpPr/>
            <p:nvPr/>
          </p:nvSpPr>
          <p:spPr>
            <a:xfrm>
              <a:off x="2052442" y="4145068"/>
              <a:ext cx="465379" cy="36416"/>
            </a:xfrm>
            <a:custGeom>
              <a:avLst/>
              <a:gdLst/>
              <a:ahLst/>
              <a:cxnLst/>
              <a:rect l="l" t="t" r="r" b="b"/>
              <a:pathLst>
                <a:path w="13789" h="1079" extrusionOk="0">
                  <a:moveTo>
                    <a:pt x="13632" y="0"/>
                  </a:moveTo>
                  <a:cubicBezTo>
                    <a:pt x="13623" y="0"/>
                    <a:pt x="13613" y="1"/>
                    <a:pt x="13603" y="4"/>
                  </a:cubicBezTo>
                  <a:cubicBezTo>
                    <a:pt x="12738" y="245"/>
                    <a:pt x="11854" y="432"/>
                    <a:pt x="10971" y="557"/>
                  </a:cubicBezTo>
                  <a:cubicBezTo>
                    <a:pt x="10052" y="700"/>
                    <a:pt x="9125" y="780"/>
                    <a:pt x="8197" y="825"/>
                  </a:cubicBezTo>
                  <a:cubicBezTo>
                    <a:pt x="7728" y="847"/>
                    <a:pt x="7262" y="858"/>
                    <a:pt x="6797" y="858"/>
                  </a:cubicBezTo>
                  <a:cubicBezTo>
                    <a:pt x="6332" y="858"/>
                    <a:pt x="5868" y="847"/>
                    <a:pt x="5404" y="825"/>
                  </a:cubicBezTo>
                  <a:cubicBezTo>
                    <a:pt x="4521" y="789"/>
                    <a:pt x="3638" y="718"/>
                    <a:pt x="2773" y="602"/>
                  </a:cubicBezTo>
                  <a:cubicBezTo>
                    <a:pt x="1988" y="495"/>
                    <a:pt x="1212" y="361"/>
                    <a:pt x="453" y="174"/>
                  </a:cubicBezTo>
                  <a:cubicBezTo>
                    <a:pt x="364" y="147"/>
                    <a:pt x="275" y="129"/>
                    <a:pt x="195" y="102"/>
                  </a:cubicBezTo>
                  <a:cubicBezTo>
                    <a:pt x="184" y="100"/>
                    <a:pt x="173" y="98"/>
                    <a:pt x="163" y="98"/>
                  </a:cubicBezTo>
                  <a:cubicBezTo>
                    <a:pt x="44" y="98"/>
                    <a:pt x="0" y="283"/>
                    <a:pt x="132" y="316"/>
                  </a:cubicBezTo>
                  <a:cubicBezTo>
                    <a:pt x="890" y="522"/>
                    <a:pt x="1658" y="664"/>
                    <a:pt x="2434" y="780"/>
                  </a:cubicBezTo>
                  <a:cubicBezTo>
                    <a:pt x="3299" y="905"/>
                    <a:pt x="4182" y="985"/>
                    <a:pt x="5065" y="1039"/>
                  </a:cubicBezTo>
                  <a:cubicBezTo>
                    <a:pt x="5601" y="1065"/>
                    <a:pt x="6142" y="1079"/>
                    <a:pt x="6684" y="1079"/>
                  </a:cubicBezTo>
                  <a:cubicBezTo>
                    <a:pt x="7073" y="1079"/>
                    <a:pt x="7462" y="1072"/>
                    <a:pt x="7849" y="1057"/>
                  </a:cubicBezTo>
                  <a:cubicBezTo>
                    <a:pt x="8786" y="1030"/>
                    <a:pt x="9731" y="950"/>
                    <a:pt x="10659" y="825"/>
                  </a:cubicBezTo>
                  <a:cubicBezTo>
                    <a:pt x="11569" y="709"/>
                    <a:pt x="12461" y="539"/>
                    <a:pt x="13344" y="307"/>
                  </a:cubicBezTo>
                  <a:cubicBezTo>
                    <a:pt x="13451" y="281"/>
                    <a:pt x="13558" y="245"/>
                    <a:pt x="13656" y="218"/>
                  </a:cubicBezTo>
                  <a:cubicBezTo>
                    <a:pt x="13788" y="185"/>
                    <a:pt x="13745" y="0"/>
                    <a:pt x="13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2"/>
            <p:cNvSpPr/>
            <p:nvPr/>
          </p:nvSpPr>
          <p:spPr>
            <a:xfrm>
              <a:off x="2010356" y="2377344"/>
              <a:ext cx="169391" cy="694811"/>
            </a:xfrm>
            <a:custGeom>
              <a:avLst/>
              <a:gdLst/>
              <a:ahLst/>
              <a:cxnLst/>
              <a:rect l="l" t="t" r="r" b="b"/>
              <a:pathLst>
                <a:path w="5019" h="20587" extrusionOk="0">
                  <a:moveTo>
                    <a:pt x="154" y="1"/>
                  </a:moveTo>
                  <a:cubicBezTo>
                    <a:pt x="76" y="1"/>
                    <a:pt x="0" y="79"/>
                    <a:pt x="50" y="167"/>
                  </a:cubicBezTo>
                  <a:cubicBezTo>
                    <a:pt x="210" y="416"/>
                    <a:pt x="371" y="666"/>
                    <a:pt x="532" y="916"/>
                  </a:cubicBezTo>
                  <a:cubicBezTo>
                    <a:pt x="906" y="1514"/>
                    <a:pt x="1281" y="2111"/>
                    <a:pt x="1665" y="2709"/>
                  </a:cubicBezTo>
                  <a:cubicBezTo>
                    <a:pt x="2120" y="3423"/>
                    <a:pt x="2575" y="4145"/>
                    <a:pt x="3030" y="4868"/>
                  </a:cubicBezTo>
                  <a:cubicBezTo>
                    <a:pt x="3422" y="5492"/>
                    <a:pt x="3824" y="6117"/>
                    <a:pt x="4216" y="6741"/>
                  </a:cubicBezTo>
                  <a:cubicBezTo>
                    <a:pt x="4350" y="6947"/>
                    <a:pt x="4475" y="7152"/>
                    <a:pt x="4609" y="7357"/>
                  </a:cubicBezTo>
                  <a:cubicBezTo>
                    <a:pt x="4651" y="7428"/>
                    <a:pt x="4694" y="7516"/>
                    <a:pt x="4750" y="7594"/>
                  </a:cubicBezTo>
                  <a:lnTo>
                    <a:pt x="4750" y="7594"/>
                  </a:lnTo>
                  <a:lnTo>
                    <a:pt x="3815" y="8588"/>
                  </a:lnTo>
                  <a:cubicBezTo>
                    <a:pt x="3288" y="9150"/>
                    <a:pt x="2762" y="9703"/>
                    <a:pt x="2236" y="10265"/>
                  </a:cubicBezTo>
                  <a:cubicBezTo>
                    <a:pt x="2111" y="10390"/>
                    <a:pt x="1986" y="10524"/>
                    <a:pt x="1870" y="10649"/>
                  </a:cubicBezTo>
                  <a:cubicBezTo>
                    <a:pt x="1825" y="10693"/>
                    <a:pt x="1825" y="10738"/>
                    <a:pt x="1852" y="10791"/>
                  </a:cubicBezTo>
                  <a:cubicBezTo>
                    <a:pt x="2102" y="11398"/>
                    <a:pt x="2360" y="12005"/>
                    <a:pt x="2619" y="12620"/>
                  </a:cubicBezTo>
                  <a:cubicBezTo>
                    <a:pt x="3030" y="13584"/>
                    <a:pt x="3440" y="14556"/>
                    <a:pt x="3850" y="15529"/>
                  </a:cubicBezTo>
                  <a:cubicBezTo>
                    <a:pt x="3937" y="15726"/>
                    <a:pt x="4017" y="15924"/>
                    <a:pt x="4103" y="16122"/>
                  </a:cubicBezTo>
                  <a:lnTo>
                    <a:pt x="4103" y="16122"/>
                  </a:lnTo>
                  <a:cubicBezTo>
                    <a:pt x="3701" y="16585"/>
                    <a:pt x="3307" y="17056"/>
                    <a:pt x="2914" y="17527"/>
                  </a:cubicBezTo>
                  <a:cubicBezTo>
                    <a:pt x="2253" y="18303"/>
                    <a:pt x="1602" y="19079"/>
                    <a:pt x="942" y="19855"/>
                  </a:cubicBezTo>
                  <a:lnTo>
                    <a:pt x="487" y="20390"/>
                  </a:lnTo>
                  <a:cubicBezTo>
                    <a:pt x="419" y="20473"/>
                    <a:pt x="497" y="20586"/>
                    <a:pt x="578" y="20586"/>
                  </a:cubicBezTo>
                  <a:cubicBezTo>
                    <a:pt x="602" y="20586"/>
                    <a:pt x="627" y="20576"/>
                    <a:pt x="648" y="20551"/>
                  </a:cubicBezTo>
                  <a:cubicBezTo>
                    <a:pt x="1058" y="20060"/>
                    <a:pt x="1468" y="19579"/>
                    <a:pt x="1879" y="19088"/>
                  </a:cubicBezTo>
                  <a:cubicBezTo>
                    <a:pt x="2539" y="18312"/>
                    <a:pt x="3199" y="17536"/>
                    <a:pt x="3850" y="16760"/>
                  </a:cubicBezTo>
                  <a:lnTo>
                    <a:pt x="4305" y="16215"/>
                  </a:lnTo>
                  <a:cubicBezTo>
                    <a:pt x="4341" y="16180"/>
                    <a:pt x="4350" y="16135"/>
                    <a:pt x="4323" y="16082"/>
                  </a:cubicBezTo>
                  <a:cubicBezTo>
                    <a:pt x="4064" y="15475"/>
                    <a:pt x="3815" y="14868"/>
                    <a:pt x="3556" y="14253"/>
                  </a:cubicBezTo>
                  <a:cubicBezTo>
                    <a:pt x="3146" y="13280"/>
                    <a:pt x="2735" y="12317"/>
                    <a:pt x="2325" y="11345"/>
                  </a:cubicBezTo>
                  <a:cubicBezTo>
                    <a:pt x="2238" y="11148"/>
                    <a:pt x="2159" y="10951"/>
                    <a:pt x="2074" y="10754"/>
                  </a:cubicBezTo>
                  <a:lnTo>
                    <a:pt x="2074" y="10754"/>
                  </a:lnTo>
                  <a:lnTo>
                    <a:pt x="3021" y="9748"/>
                  </a:lnTo>
                  <a:cubicBezTo>
                    <a:pt x="3556" y="9195"/>
                    <a:pt x="4082" y="8633"/>
                    <a:pt x="4609" y="8071"/>
                  </a:cubicBezTo>
                  <a:cubicBezTo>
                    <a:pt x="4733" y="7946"/>
                    <a:pt x="4849" y="7812"/>
                    <a:pt x="4974" y="7687"/>
                  </a:cubicBezTo>
                  <a:cubicBezTo>
                    <a:pt x="5010" y="7651"/>
                    <a:pt x="5019" y="7589"/>
                    <a:pt x="4992" y="7553"/>
                  </a:cubicBezTo>
                  <a:cubicBezTo>
                    <a:pt x="4832" y="7303"/>
                    <a:pt x="4680" y="7054"/>
                    <a:pt x="4519" y="6804"/>
                  </a:cubicBezTo>
                  <a:cubicBezTo>
                    <a:pt x="4145" y="6206"/>
                    <a:pt x="3761" y="5608"/>
                    <a:pt x="3386" y="5011"/>
                  </a:cubicBezTo>
                  <a:cubicBezTo>
                    <a:pt x="2931" y="4288"/>
                    <a:pt x="2476" y="3565"/>
                    <a:pt x="2013" y="2852"/>
                  </a:cubicBezTo>
                  <a:cubicBezTo>
                    <a:pt x="1620" y="2227"/>
                    <a:pt x="1227" y="1603"/>
                    <a:pt x="835" y="978"/>
                  </a:cubicBezTo>
                  <a:cubicBezTo>
                    <a:pt x="639" y="675"/>
                    <a:pt x="451" y="363"/>
                    <a:pt x="255" y="68"/>
                  </a:cubicBezTo>
                  <a:cubicBezTo>
                    <a:pt x="255" y="60"/>
                    <a:pt x="246" y="60"/>
                    <a:pt x="246" y="51"/>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2"/>
            <p:cNvSpPr/>
            <p:nvPr/>
          </p:nvSpPr>
          <p:spPr>
            <a:xfrm>
              <a:off x="2052813" y="4180876"/>
              <a:ext cx="465311" cy="36720"/>
            </a:xfrm>
            <a:custGeom>
              <a:avLst/>
              <a:gdLst/>
              <a:ahLst/>
              <a:cxnLst/>
              <a:rect l="l" t="t" r="r" b="b"/>
              <a:pathLst>
                <a:path w="13787" h="1088" extrusionOk="0">
                  <a:moveTo>
                    <a:pt x="13623" y="1"/>
                  </a:moveTo>
                  <a:cubicBezTo>
                    <a:pt x="13613" y="1"/>
                    <a:pt x="13603" y="2"/>
                    <a:pt x="13592" y="5"/>
                  </a:cubicBezTo>
                  <a:cubicBezTo>
                    <a:pt x="12736" y="255"/>
                    <a:pt x="11852" y="433"/>
                    <a:pt x="10969" y="567"/>
                  </a:cubicBezTo>
                  <a:cubicBezTo>
                    <a:pt x="10050" y="701"/>
                    <a:pt x="9122" y="781"/>
                    <a:pt x="8195" y="825"/>
                  </a:cubicBezTo>
                  <a:cubicBezTo>
                    <a:pt x="7700" y="849"/>
                    <a:pt x="7208" y="860"/>
                    <a:pt x="6716" y="860"/>
                  </a:cubicBezTo>
                  <a:cubicBezTo>
                    <a:pt x="6276" y="860"/>
                    <a:pt x="5836" y="851"/>
                    <a:pt x="5393" y="834"/>
                  </a:cubicBezTo>
                  <a:cubicBezTo>
                    <a:pt x="4519" y="799"/>
                    <a:pt x="3636" y="718"/>
                    <a:pt x="2762" y="602"/>
                  </a:cubicBezTo>
                  <a:cubicBezTo>
                    <a:pt x="1986" y="504"/>
                    <a:pt x="1210" y="362"/>
                    <a:pt x="451" y="174"/>
                  </a:cubicBezTo>
                  <a:cubicBezTo>
                    <a:pt x="362" y="156"/>
                    <a:pt x="273" y="130"/>
                    <a:pt x="184" y="112"/>
                  </a:cubicBezTo>
                  <a:cubicBezTo>
                    <a:pt x="172" y="108"/>
                    <a:pt x="160" y="106"/>
                    <a:pt x="149" y="106"/>
                  </a:cubicBezTo>
                  <a:cubicBezTo>
                    <a:pt x="40" y="106"/>
                    <a:pt x="0" y="293"/>
                    <a:pt x="130" y="326"/>
                  </a:cubicBezTo>
                  <a:cubicBezTo>
                    <a:pt x="888" y="522"/>
                    <a:pt x="1656" y="665"/>
                    <a:pt x="2423" y="781"/>
                  </a:cubicBezTo>
                  <a:cubicBezTo>
                    <a:pt x="3297" y="906"/>
                    <a:pt x="4180" y="995"/>
                    <a:pt x="5054" y="1040"/>
                  </a:cubicBezTo>
                  <a:cubicBezTo>
                    <a:pt x="5611" y="1072"/>
                    <a:pt x="6168" y="1088"/>
                    <a:pt x="6725" y="1088"/>
                  </a:cubicBezTo>
                  <a:cubicBezTo>
                    <a:pt x="7096" y="1088"/>
                    <a:pt x="7467" y="1081"/>
                    <a:pt x="7838" y="1066"/>
                  </a:cubicBezTo>
                  <a:cubicBezTo>
                    <a:pt x="8783" y="1031"/>
                    <a:pt x="9720" y="959"/>
                    <a:pt x="10657" y="834"/>
                  </a:cubicBezTo>
                  <a:cubicBezTo>
                    <a:pt x="11558" y="710"/>
                    <a:pt x="12459" y="540"/>
                    <a:pt x="13342" y="308"/>
                  </a:cubicBezTo>
                  <a:cubicBezTo>
                    <a:pt x="13449" y="281"/>
                    <a:pt x="13547" y="255"/>
                    <a:pt x="13654" y="228"/>
                  </a:cubicBezTo>
                  <a:cubicBezTo>
                    <a:pt x="13786" y="187"/>
                    <a:pt x="13743" y="1"/>
                    <a:pt x="13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2"/>
            <p:cNvSpPr/>
            <p:nvPr/>
          </p:nvSpPr>
          <p:spPr>
            <a:xfrm>
              <a:off x="978990" y="2855109"/>
              <a:ext cx="330548" cy="366694"/>
            </a:xfrm>
            <a:custGeom>
              <a:avLst/>
              <a:gdLst/>
              <a:ahLst/>
              <a:cxnLst/>
              <a:rect l="l" t="t" r="r" b="b"/>
              <a:pathLst>
                <a:path w="9794" h="10865" extrusionOk="0">
                  <a:moveTo>
                    <a:pt x="6768" y="0"/>
                  </a:moveTo>
                  <a:cubicBezTo>
                    <a:pt x="5679" y="0"/>
                    <a:pt x="4256" y="5904"/>
                    <a:pt x="4256" y="5904"/>
                  </a:cubicBezTo>
                  <a:cubicBezTo>
                    <a:pt x="4256" y="5904"/>
                    <a:pt x="5229" y="953"/>
                    <a:pt x="4354" y="730"/>
                  </a:cubicBezTo>
                  <a:cubicBezTo>
                    <a:pt x="4335" y="725"/>
                    <a:pt x="4316" y="723"/>
                    <a:pt x="4296" y="723"/>
                  </a:cubicBezTo>
                  <a:cubicBezTo>
                    <a:pt x="3436" y="723"/>
                    <a:pt x="2650" y="5690"/>
                    <a:pt x="2650" y="5690"/>
                  </a:cubicBezTo>
                  <a:cubicBezTo>
                    <a:pt x="2650" y="5690"/>
                    <a:pt x="1718" y="3576"/>
                    <a:pt x="971" y="3576"/>
                  </a:cubicBezTo>
                  <a:cubicBezTo>
                    <a:pt x="905" y="3576"/>
                    <a:pt x="840" y="3593"/>
                    <a:pt x="777" y="3630"/>
                  </a:cubicBezTo>
                  <a:cubicBezTo>
                    <a:pt x="1" y="4076"/>
                    <a:pt x="1598" y="10044"/>
                    <a:pt x="1705" y="10401"/>
                  </a:cubicBezTo>
                  <a:lnTo>
                    <a:pt x="6763" y="10864"/>
                  </a:lnTo>
                  <a:cubicBezTo>
                    <a:pt x="7414" y="9134"/>
                    <a:pt x="9002" y="7403"/>
                    <a:pt x="9528" y="5637"/>
                  </a:cubicBezTo>
                  <a:cubicBezTo>
                    <a:pt x="9623" y="5300"/>
                    <a:pt x="9794" y="4671"/>
                    <a:pt x="9271" y="4671"/>
                  </a:cubicBezTo>
                  <a:cubicBezTo>
                    <a:pt x="9254" y="4671"/>
                    <a:pt x="9235" y="4672"/>
                    <a:pt x="9216" y="4673"/>
                  </a:cubicBezTo>
                  <a:cubicBezTo>
                    <a:pt x="9082" y="4682"/>
                    <a:pt x="8904" y="4816"/>
                    <a:pt x="8815" y="4905"/>
                  </a:cubicBezTo>
                  <a:cubicBezTo>
                    <a:pt x="8315" y="5378"/>
                    <a:pt x="7619" y="6279"/>
                    <a:pt x="7218" y="6841"/>
                  </a:cubicBezTo>
                  <a:cubicBezTo>
                    <a:pt x="7842" y="5610"/>
                    <a:pt x="8467" y="4361"/>
                    <a:pt x="8779" y="3014"/>
                  </a:cubicBezTo>
                  <a:cubicBezTo>
                    <a:pt x="8886" y="2559"/>
                    <a:pt x="8931" y="2024"/>
                    <a:pt x="8610" y="1685"/>
                  </a:cubicBezTo>
                  <a:cubicBezTo>
                    <a:pt x="8583" y="1649"/>
                    <a:pt x="8547" y="1613"/>
                    <a:pt x="8494" y="1613"/>
                  </a:cubicBezTo>
                  <a:cubicBezTo>
                    <a:pt x="8483" y="1612"/>
                    <a:pt x="8456" y="1588"/>
                    <a:pt x="8404" y="1588"/>
                  </a:cubicBezTo>
                  <a:cubicBezTo>
                    <a:pt x="8185" y="1588"/>
                    <a:pt x="7531" y="2008"/>
                    <a:pt x="5889" y="6243"/>
                  </a:cubicBezTo>
                  <a:cubicBezTo>
                    <a:pt x="5889" y="6243"/>
                    <a:pt x="7923" y="266"/>
                    <a:pt x="6834" y="8"/>
                  </a:cubicBezTo>
                  <a:cubicBezTo>
                    <a:pt x="6812" y="3"/>
                    <a:pt x="6790" y="0"/>
                    <a:pt x="6768"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42"/>
            <p:cNvSpPr/>
            <p:nvPr/>
          </p:nvSpPr>
          <p:spPr>
            <a:xfrm>
              <a:off x="2064120" y="3054369"/>
              <a:ext cx="29531" cy="1085738"/>
            </a:xfrm>
            <a:custGeom>
              <a:avLst/>
              <a:gdLst/>
              <a:ahLst/>
              <a:cxnLst/>
              <a:rect l="l" t="t" r="r" b="b"/>
              <a:pathLst>
                <a:path w="875" h="32170" extrusionOk="0">
                  <a:moveTo>
                    <a:pt x="112" y="0"/>
                  </a:moveTo>
                  <a:cubicBezTo>
                    <a:pt x="56" y="0"/>
                    <a:pt x="0" y="36"/>
                    <a:pt x="0" y="107"/>
                  </a:cubicBezTo>
                  <a:cubicBezTo>
                    <a:pt x="9" y="393"/>
                    <a:pt x="9" y="678"/>
                    <a:pt x="18" y="973"/>
                  </a:cubicBezTo>
                  <a:cubicBezTo>
                    <a:pt x="36" y="1740"/>
                    <a:pt x="54" y="2516"/>
                    <a:pt x="63" y="3283"/>
                  </a:cubicBezTo>
                  <a:cubicBezTo>
                    <a:pt x="89" y="4434"/>
                    <a:pt x="116" y="5585"/>
                    <a:pt x="134" y="6736"/>
                  </a:cubicBezTo>
                  <a:cubicBezTo>
                    <a:pt x="161" y="8127"/>
                    <a:pt x="197" y="9519"/>
                    <a:pt x="223" y="10920"/>
                  </a:cubicBezTo>
                  <a:cubicBezTo>
                    <a:pt x="250" y="12454"/>
                    <a:pt x="286" y="13989"/>
                    <a:pt x="312" y="15523"/>
                  </a:cubicBezTo>
                  <a:cubicBezTo>
                    <a:pt x="348" y="17066"/>
                    <a:pt x="375" y="18610"/>
                    <a:pt x="411" y="20144"/>
                  </a:cubicBezTo>
                  <a:cubicBezTo>
                    <a:pt x="437" y="21598"/>
                    <a:pt x="464" y="23043"/>
                    <a:pt x="500" y="24489"/>
                  </a:cubicBezTo>
                  <a:cubicBezTo>
                    <a:pt x="518" y="25702"/>
                    <a:pt x="544" y="26915"/>
                    <a:pt x="571" y="28128"/>
                  </a:cubicBezTo>
                  <a:lnTo>
                    <a:pt x="625" y="30769"/>
                  </a:lnTo>
                  <a:cubicBezTo>
                    <a:pt x="634" y="31179"/>
                    <a:pt x="634" y="31590"/>
                    <a:pt x="651" y="32009"/>
                  </a:cubicBezTo>
                  <a:cubicBezTo>
                    <a:pt x="651" y="32027"/>
                    <a:pt x="651" y="32045"/>
                    <a:pt x="651" y="32062"/>
                  </a:cubicBezTo>
                  <a:cubicBezTo>
                    <a:pt x="651" y="32134"/>
                    <a:pt x="707" y="32169"/>
                    <a:pt x="763" y="32169"/>
                  </a:cubicBezTo>
                  <a:cubicBezTo>
                    <a:pt x="819" y="32169"/>
                    <a:pt x="875" y="32134"/>
                    <a:pt x="875" y="32062"/>
                  </a:cubicBezTo>
                  <a:cubicBezTo>
                    <a:pt x="866" y="31777"/>
                    <a:pt x="866" y="31491"/>
                    <a:pt x="857" y="31206"/>
                  </a:cubicBezTo>
                  <a:cubicBezTo>
                    <a:pt x="839" y="30430"/>
                    <a:pt x="821" y="29654"/>
                    <a:pt x="812" y="28887"/>
                  </a:cubicBezTo>
                  <a:cubicBezTo>
                    <a:pt x="785" y="27736"/>
                    <a:pt x="759" y="26585"/>
                    <a:pt x="741" y="25434"/>
                  </a:cubicBezTo>
                  <a:cubicBezTo>
                    <a:pt x="714" y="24042"/>
                    <a:pt x="678" y="22651"/>
                    <a:pt x="651" y="21250"/>
                  </a:cubicBezTo>
                  <a:cubicBezTo>
                    <a:pt x="625" y="19716"/>
                    <a:pt x="589" y="18181"/>
                    <a:pt x="562" y="16647"/>
                  </a:cubicBezTo>
                  <a:cubicBezTo>
                    <a:pt x="527" y="15104"/>
                    <a:pt x="500" y="13560"/>
                    <a:pt x="464" y="12026"/>
                  </a:cubicBezTo>
                  <a:cubicBezTo>
                    <a:pt x="437" y="10572"/>
                    <a:pt x="411" y="9127"/>
                    <a:pt x="375" y="7681"/>
                  </a:cubicBezTo>
                  <a:cubicBezTo>
                    <a:pt x="357" y="6468"/>
                    <a:pt x="330" y="5255"/>
                    <a:pt x="304" y="4042"/>
                  </a:cubicBezTo>
                  <a:lnTo>
                    <a:pt x="250" y="1401"/>
                  </a:lnTo>
                  <a:cubicBezTo>
                    <a:pt x="241" y="991"/>
                    <a:pt x="241" y="580"/>
                    <a:pt x="223" y="161"/>
                  </a:cubicBezTo>
                  <a:cubicBezTo>
                    <a:pt x="223" y="143"/>
                    <a:pt x="223" y="125"/>
                    <a:pt x="223" y="107"/>
                  </a:cubicBez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2"/>
            <p:cNvSpPr/>
            <p:nvPr/>
          </p:nvSpPr>
          <p:spPr>
            <a:xfrm>
              <a:off x="2043026" y="2911674"/>
              <a:ext cx="71820" cy="77220"/>
            </a:xfrm>
            <a:custGeom>
              <a:avLst/>
              <a:gdLst/>
              <a:ahLst/>
              <a:cxnLst/>
              <a:rect l="l" t="t" r="r" b="b"/>
              <a:pathLst>
                <a:path w="2128" h="2288" extrusionOk="0">
                  <a:moveTo>
                    <a:pt x="1971" y="0"/>
                  </a:moveTo>
                  <a:cubicBezTo>
                    <a:pt x="1945" y="0"/>
                    <a:pt x="1917" y="11"/>
                    <a:pt x="1892" y="36"/>
                  </a:cubicBezTo>
                  <a:cubicBezTo>
                    <a:pt x="1250" y="696"/>
                    <a:pt x="625" y="1383"/>
                    <a:pt x="45" y="2096"/>
                  </a:cubicBezTo>
                  <a:cubicBezTo>
                    <a:pt x="1" y="2150"/>
                    <a:pt x="1" y="2212"/>
                    <a:pt x="45" y="2257"/>
                  </a:cubicBezTo>
                  <a:cubicBezTo>
                    <a:pt x="64" y="2276"/>
                    <a:pt x="95" y="2287"/>
                    <a:pt x="126" y="2287"/>
                  </a:cubicBezTo>
                  <a:cubicBezTo>
                    <a:pt x="153" y="2287"/>
                    <a:pt x="180" y="2278"/>
                    <a:pt x="197" y="2257"/>
                  </a:cubicBezTo>
                  <a:cubicBezTo>
                    <a:pt x="786" y="1543"/>
                    <a:pt x="1401" y="847"/>
                    <a:pt x="2053" y="187"/>
                  </a:cubicBezTo>
                  <a:cubicBezTo>
                    <a:pt x="2128" y="112"/>
                    <a:pt x="2056" y="0"/>
                    <a:pt x="19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2"/>
            <p:cNvSpPr/>
            <p:nvPr/>
          </p:nvSpPr>
          <p:spPr>
            <a:xfrm>
              <a:off x="2042891" y="2612986"/>
              <a:ext cx="102971" cy="103174"/>
            </a:xfrm>
            <a:custGeom>
              <a:avLst/>
              <a:gdLst/>
              <a:ahLst/>
              <a:cxnLst/>
              <a:rect l="l" t="t" r="r" b="b"/>
              <a:pathLst>
                <a:path w="3051" h="3057" extrusionOk="0">
                  <a:moveTo>
                    <a:pt x="2889" y="1"/>
                  </a:moveTo>
                  <a:cubicBezTo>
                    <a:pt x="2864" y="1"/>
                    <a:pt x="2838" y="11"/>
                    <a:pt x="2815" y="36"/>
                  </a:cubicBezTo>
                  <a:cubicBezTo>
                    <a:pt x="2101" y="767"/>
                    <a:pt x="1396" y="1499"/>
                    <a:pt x="683" y="2239"/>
                  </a:cubicBezTo>
                  <a:cubicBezTo>
                    <a:pt x="487" y="2445"/>
                    <a:pt x="281" y="2659"/>
                    <a:pt x="76" y="2864"/>
                  </a:cubicBezTo>
                  <a:cubicBezTo>
                    <a:pt x="0" y="2947"/>
                    <a:pt x="79" y="3056"/>
                    <a:pt x="164" y="3056"/>
                  </a:cubicBezTo>
                  <a:cubicBezTo>
                    <a:pt x="189" y="3056"/>
                    <a:pt x="214" y="3047"/>
                    <a:pt x="237" y="3024"/>
                  </a:cubicBezTo>
                  <a:cubicBezTo>
                    <a:pt x="950" y="2284"/>
                    <a:pt x="1655" y="1552"/>
                    <a:pt x="2369" y="821"/>
                  </a:cubicBezTo>
                  <a:cubicBezTo>
                    <a:pt x="2565" y="616"/>
                    <a:pt x="2770" y="402"/>
                    <a:pt x="2975" y="196"/>
                  </a:cubicBezTo>
                  <a:cubicBezTo>
                    <a:pt x="3051" y="114"/>
                    <a:pt x="2974" y="1"/>
                    <a:pt x="2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2"/>
            <p:cNvSpPr/>
            <p:nvPr/>
          </p:nvSpPr>
          <p:spPr>
            <a:xfrm>
              <a:off x="921783" y="3161255"/>
              <a:ext cx="376988" cy="476887"/>
            </a:xfrm>
            <a:custGeom>
              <a:avLst/>
              <a:gdLst/>
              <a:ahLst/>
              <a:cxnLst/>
              <a:rect l="l" t="t" r="r" b="b"/>
              <a:pathLst>
                <a:path w="11170" h="14130" extrusionOk="0">
                  <a:moveTo>
                    <a:pt x="1062" y="0"/>
                  </a:moveTo>
                  <a:cubicBezTo>
                    <a:pt x="518" y="2311"/>
                    <a:pt x="188" y="4666"/>
                    <a:pt x="90" y="7039"/>
                  </a:cubicBezTo>
                  <a:cubicBezTo>
                    <a:pt x="1" y="9046"/>
                    <a:pt x="152" y="11250"/>
                    <a:pt x="1517" y="12722"/>
                  </a:cubicBezTo>
                  <a:cubicBezTo>
                    <a:pt x="2367" y="13632"/>
                    <a:pt x="3617" y="14130"/>
                    <a:pt x="4860" y="14130"/>
                  </a:cubicBezTo>
                  <a:cubicBezTo>
                    <a:pt x="5091" y="14130"/>
                    <a:pt x="5322" y="14113"/>
                    <a:pt x="5550" y="14078"/>
                  </a:cubicBezTo>
                  <a:cubicBezTo>
                    <a:pt x="7013" y="13864"/>
                    <a:pt x="8342" y="12963"/>
                    <a:pt x="9163" y="11740"/>
                  </a:cubicBezTo>
                  <a:cubicBezTo>
                    <a:pt x="9707" y="10929"/>
                    <a:pt x="10037" y="10010"/>
                    <a:pt x="10296" y="9073"/>
                  </a:cubicBezTo>
                  <a:cubicBezTo>
                    <a:pt x="11027" y="6397"/>
                    <a:pt x="11170" y="3560"/>
                    <a:pt x="10697" y="830"/>
                  </a:cubicBezTo>
                  <a:lnTo>
                    <a:pt x="10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2"/>
            <p:cNvSpPr/>
            <p:nvPr/>
          </p:nvSpPr>
          <p:spPr>
            <a:xfrm>
              <a:off x="993738" y="2851396"/>
              <a:ext cx="314381" cy="374153"/>
            </a:xfrm>
            <a:custGeom>
              <a:avLst/>
              <a:gdLst/>
              <a:ahLst/>
              <a:cxnLst/>
              <a:rect l="l" t="t" r="r" b="b"/>
              <a:pathLst>
                <a:path w="9315" h="11086" extrusionOk="0">
                  <a:moveTo>
                    <a:pt x="3864" y="938"/>
                  </a:moveTo>
                  <a:cubicBezTo>
                    <a:pt x="3864" y="938"/>
                    <a:pt x="3864" y="938"/>
                    <a:pt x="3864" y="938"/>
                  </a:cubicBezTo>
                  <a:lnTo>
                    <a:pt x="3864" y="938"/>
                  </a:lnTo>
                  <a:cubicBezTo>
                    <a:pt x="3862" y="938"/>
                    <a:pt x="3862" y="938"/>
                    <a:pt x="3864" y="938"/>
                  </a:cubicBezTo>
                  <a:close/>
                  <a:moveTo>
                    <a:pt x="8057" y="1612"/>
                  </a:moveTo>
                  <a:cubicBezTo>
                    <a:pt x="8059" y="1612"/>
                    <a:pt x="8063" y="1616"/>
                    <a:pt x="8074" y="1616"/>
                  </a:cubicBezTo>
                  <a:lnTo>
                    <a:pt x="8057" y="1616"/>
                  </a:lnTo>
                  <a:cubicBezTo>
                    <a:pt x="8057" y="1613"/>
                    <a:pt x="8057" y="1612"/>
                    <a:pt x="8057" y="1612"/>
                  </a:cubicBezTo>
                  <a:close/>
                  <a:moveTo>
                    <a:pt x="7984" y="1810"/>
                  </a:moveTo>
                  <a:cubicBezTo>
                    <a:pt x="7984" y="1810"/>
                    <a:pt x="7987" y="1811"/>
                    <a:pt x="7994" y="1813"/>
                  </a:cubicBezTo>
                  <a:cubicBezTo>
                    <a:pt x="7994" y="1813"/>
                    <a:pt x="7994" y="1813"/>
                    <a:pt x="7995" y="1813"/>
                  </a:cubicBezTo>
                  <a:lnTo>
                    <a:pt x="7995" y="1813"/>
                  </a:lnTo>
                  <a:cubicBezTo>
                    <a:pt x="7990" y="1812"/>
                    <a:pt x="7984" y="1810"/>
                    <a:pt x="7984" y="1810"/>
                  </a:cubicBezTo>
                  <a:close/>
                  <a:moveTo>
                    <a:pt x="7923" y="1822"/>
                  </a:moveTo>
                  <a:cubicBezTo>
                    <a:pt x="7922" y="1822"/>
                    <a:pt x="7921" y="1823"/>
                    <a:pt x="7920" y="1823"/>
                  </a:cubicBezTo>
                  <a:lnTo>
                    <a:pt x="7920" y="1823"/>
                  </a:lnTo>
                  <a:cubicBezTo>
                    <a:pt x="7921" y="1823"/>
                    <a:pt x="7923" y="1822"/>
                    <a:pt x="7925" y="1822"/>
                  </a:cubicBezTo>
                  <a:close/>
                  <a:moveTo>
                    <a:pt x="501" y="3798"/>
                  </a:moveTo>
                  <a:lnTo>
                    <a:pt x="501" y="3798"/>
                  </a:lnTo>
                  <a:cubicBezTo>
                    <a:pt x="498" y="3799"/>
                    <a:pt x="495" y="3800"/>
                    <a:pt x="492" y="3802"/>
                  </a:cubicBezTo>
                  <a:cubicBezTo>
                    <a:pt x="500" y="3799"/>
                    <a:pt x="502" y="3798"/>
                    <a:pt x="501" y="3798"/>
                  </a:cubicBezTo>
                  <a:close/>
                  <a:moveTo>
                    <a:pt x="6295" y="223"/>
                  </a:moveTo>
                  <a:lnTo>
                    <a:pt x="6295" y="223"/>
                  </a:lnTo>
                  <a:cubicBezTo>
                    <a:pt x="6296" y="224"/>
                    <a:pt x="6299" y="225"/>
                    <a:pt x="6308" y="225"/>
                  </a:cubicBezTo>
                  <a:lnTo>
                    <a:pt x="6344" y="225"/>
                  </a:lnTo>
                  <a:cubicBezTo>
                    <a:pt x="6353" y="225"/>
                    <a:pt x="6353" y="225"/>
                    <a:pt x="6362" y="234"/>
                  </a:cubicBezTo>
                  <a:cubicBezTo>
                    <a:pt x="6379" y="234"/>
                    <a:pt x="6388" y="234"/>
                    <a:pt x="6397" y="242"/>
                  </a:cubicBezTo>
                  <a:cubicBezTo>
                    <a:pt x="6406" y="242"/>
                    <a:pt x="6406" y="242"/>
                    <a:pt x="6415" y="251"/>
                  </a:cubicBezTo>
                  <a:cubicBezTo>
                    <a:pt x="6422" y="251"/>
                    <a:pt x="6439" y="266"/>
                    <a:pt x="6439" y="266"/>
                  </a:cubicBezTo>
                  <a:cubicBezTo>
                    <a:pt x="6439" y="266"/>
                    <a:pt x="6438" y="265"/>
                    <a:pt x="6433" y="261"/>
                  </a:cubicBezTo>
                  <a:lnTo>
                    <a:pt x="6433" y="261"/>
                  </a:lnTo>
                  <a:cubicBezTo>
                    <a:pt x="6439" y="266"/>
                    <a:pt x="6454" y="281"/>
                    <a:pt x="6460" y="287"/>
                  </a:cubicBezTo>
                  <a:cubicBezTo>
                    <a:pt x="6466" y="293"/>
                    <a:pt x="6480" y="312"/>
                    <a:pt x="6480" y="312"/>
                  </a:cubicBezTo>
                  <a:cubicBezTo>
                    <a:pt x="6480" y="312"/>
                    <a:pt x="6477" y="307"/>
                    <a:pt x="6469" y="296"/>
                  </a:cubicBezTo>
                  <a:lnTo>
                    <a:pt x="6469" y="296"/>
                  </a:lnTo>
                  <a:cubicBezTo>
                    <a:pt x="6478" y="305"/>
                    <a:pt x="6487" y="323"/>
                    <a:pt x="6495" y="332"/>
                  </a:cubicBezTo>
                  <a:cubicBezTo>
                    <a:pt x="6504" y="350"/>
                    <a:pt x="6513" y="358"/>
                    <a:pt x="6513" y="367"/>
                  </a:cubicBezTo>
                  <a:cubicBezTo>
                    <a:pt x="6522" y="376"/>
                    <a:pt x="6522" y="385"/>
                    <a:pt x="6522" y="394"/>
                  </a:cubicBezTo>
                  <a:cubicBezTo>
                    <a:pt x="6524" y="396"/>
                    <a:pt x="6525" y="397"/>
                    <a:pt x="6526" y="397"/>
                  </a:cubicBezTo>
                  <a:cubicBezTo>
                    <a:pt x="6528" y="397"/>
                    <a:pt x="6522" y="385"/>
                    <a:pt x="6522" y="385"/>
                  </a:cubicBezTo>
                  <a:lnTo>
                    <a:pt x="6522" y="385"/>
                  </a:lnTo>
                  <a:cubicBezTo>
                    <a:pt x="6522" y="385"/>
                    <a:pt x="6531" y="394"/>
                    <a:pt x="6531" y="394"/>
                  </a:cubicBezTo>
                  <a:cubicBezTo>
                    <a:pt x="6540" y="430"/>
                    <a:pt x="6549" y="466"/>
                    <a:pt x="6558" y="501"/>
                  </a:cubicBezTo>
                  <a:cubicBezTo>
                    <a:pt x="6567" y="537"/>
                    <a:pt x="6576" y="581"/>
                    <a:pt x="6585" y="617"/>
                  </a:cubicBezTo>
                  <a:cubicBezTo>
                    <a:pt x="6585" y="623"/>
                    <a:pt x="6589" y="642"/>
                    <a:pt x="6589" y="642"/>
                  </a:cubicBezTo>
                  <a:cubicBezTo>
                    <a:pt x="6589" y="642"/>
                    <a:pt x="6588" y="638"/>
                    <a:pt x="6585" y="626"/>
                  </a:cubicBezTo>
                  <a:cubicBezTo>
                    <a:pt x="6585" y="635"/>
                    <a:pt x="6585" y="644"/>
                    <a:pt x="6585" y="653"/>
                  </a:cubicBezTo>
                  <a:cubicBezTo>
                    <a:pt x="6594" y="680"/>
                    <a:pt x="6594" y="706"/>
                    <a:pt x="6594" y="724"/>
                  </a:cubicBezTo>
                  <a:cubicBezTo>
                    <a:pt x="6629" y="1206"/>
                    <a:pt x="6558" y="1688"/>
                    <a:pt x="6469" y="2152"/>
                  </a:cubicBezTo>
                  <a:cubicBezTo>
                    <a:pt x="6371" y="2740"/>
                    <a:pt x="6228" y="3320"/>
                    <a:pt x="6076" y="3900"/>
                  </a:cubicBezTo>
                  <a:cubicBezTo>
                    <a:pt x="5933" y="4418"/>
                    <a:pt x="5791" y="4935"/>
                    <a:pt x="5630" y="5443"/>
                  </a:cubicBezTo>
                  <a:cubicBezTo>
                    <a:pt x="5544" y="5719"/>
                    <a:pt x="5458" y="5986"/>
                    <a:pt x="5372" y="6261"/>
                  </a:cubicBezTo>
                  <a:lnTo>
                    <a:pt x="5372" y="6261"/>
                  </a:lnTo>
                  <a:cubicBezTo>
                    <a:pt x="5363" y="6283"/>
                    <a:pt x="5354" y="6305"/>
                    <a:pt x="5345" y="6327"/>
                  </a:cubicBezTo>
                  <a:cubicBezTo>
                    <a:pt x="5327" y="6380"/>
                    <a:pt x="5371" y="6452"/>
                    <a:pt x="5425" y="6460"/>
                  </a:cubicBezTo>
                  <a:cubicBezTo>
                    <a:pt x="5436" y="6464"/>
                    <a:pt x="5447" y="6465"/>
                    <a:pt x="5457" y="6465"/>
                  </a:cubicBezTo>
                  <a:cubicBezTo>
                    <a:pt x="5505" y="6465"/>
                    <a:pt x="5544" y="6433"/>
                    <a:pt x="5559" y="6389"/>
                  </a:cubicBezTo>
                  <a:cubicBezTo>
                    <a:pt x="5960" y="5345"/>
                    <a:pt x="6379" y="4319"/>
                    <a:pt x="6879" y="3320"/>
                  </a:cubicBezTo>
                  <a:cubicBezTo>
                    <a:pt x="7022" y="3044"/>
                    <a:pt x="7173" y="2767"/>
                    <a:pt x="7334" y="2500"/>
                  </a:cubicBezTo>
                  <a:cubicBezTo>
                    <a:pt x="7396" y="2410"/>
                    <a:pt x="7459" y="2321"/>
                    <a:pt x="7521" y="2232"/>
                  </a:cubicBezTo>
                  <a:cubicBezTo>
                    <a:pt x="7530" y="2214"/>
                    <a:pt x="7548" y="2196"/>
                    <a:pt x="7557" y="2169"/>
                  </a:cubicBezTo>
                  <a:cubicBezTo>
                    <a:pt x="7566" y="2169"/>
                    <a:pt x="7575" y="2161"/>
                    <a:pt x="7575" y="2152"/>
                  </a:cubicBezTo>
                  <a:cubicBezTo>
                    <a:pt x="7580" y="2147"/>
                    <a:pt x="7582" y="2144"/>
                    <a:pt x="7584" y="2143"/>
                  </a:cubicBezTo>
                  <a:lnTo>
                    <a:pt x="7584" y="2143"/>
                  </a:lnTo>
                  <a:cubicBezTo>
                    <a:pt x="7611" y="2107"/>
                    <a:pt x="7637" y="2080"/>
                    <a:pt x="7664" y="2045"/>
                  </a:cubicBezTo>
                  <a:cubicBezTo>
                    <a:pt x="7700" y="2000"/>
                    <a:pt x="7744" y="1955"/>
                    <a:pt x="7789" y="1911"/>
                  </a:cubicBezTo>
                  <a:cubicBezTo>
                    <a:pt x="7798" y="1902"/>
                    <a:pt x="7807" y="1902"/>
                    <a:pt x="7816" y="1893"/>
                  </a:cubicBezTo>
                  <a:cubicBezTo>
                    <a:pt x="7818" y="1890"/>
                    <a:pt x="7823" y="1886"/>
                    <a:pt x="7828" y="1882"/>
                  </a:cubicBezTo>
                  <a:lnTo>
                    <a:pt x="7828" y="1882"/>
                  </a:lnTo>
                  <a:cubicBezTo>
                    <a:pt x="7845" y="1873"/>
                    <a:pt x="7862" y="1857"/>
                    <a:pt x="7878" y="1848"/>
                  </a:cubicBezTo>
                  <a:cubicBezTo>
                    <a:pt x="7887" y="1840"/>
                    <a:pt x="7903" y="1832"/>
                    <a:pt x="7920" y="1823"/>
                  </a:cubicBezTo>
                  <a:lnTo>
                    <a:pt x="7920" y="1823"/>
                  </a:lnTo>
                  <a:cubicBezTo>
                    <a:pt x="7917" y="1824"/>
                    <a:pt x="7916" y="1824"/>
                    <a:pt x="7914" y="1824"/>
                  </a:cubicBezTo>
                  <a:cubicBezTo>
                    <a:pt x="7913" y="1824"/>
                    <a:pt x="7912" y="1823"/>
                    <a:pt x="7914" y="1822"/>
                  </a:cubicBezTo>
                  <a:lnTo>
                    <a:pt x="7923" y="1822"/>
                  </a:lnTo>
                  <a:cubicBezTo>
                    <a:pt x="7928" y="1820"/>
                    <a:pt x="7931" y="1819"/>
                    <a:pt x="7931" y="1819"/>
                  </a:cubicBezTo>
                  <a:cubicBezTo>
                    <a:pt x="7932" y="1819"/>
                    <a:pt x="7929" y="1820"/>
                    <a:pt x="7925" y="1822"/>
                  </a:cubicBezTo>
                  <a:lnTo>
                    <a:pt x="7932" y="1822"/>
                  </a:lnTo>
                  <a:cubicBezTo>
                    <a:pt x="7941" y="1813"/>
                    <a:pt x="7959" y="1813"/>
                    <a:pt x="7967" y="1813"/>
                  </a:cubicBezTo>
                  <a:cubicBezTo>
                    <a:pt x="7970" y="1816"/>
                    <a:pt x="7975" y="1817"/>
                    <a:pt x="7979" y="1817"/>
                  </a:cubicBezTo>
                  <a:cubicBezTo>
                    <a:pt x="7987" y="1817"/>
                    <a:pt x="7991" y="1813"/>
                    <a:pt x="7967" y="1813"/>
                  </a:cubicBezTo>
                  <a:lnTo>
                    <a:pt x="7985" y="1813"/>
                  </a:lnTo>
                  <a:cubicBezTo>
                    <a:pt x="7990" y="1814"/>
                    <a:pt x="7994" y="1814"/>
                    <a:pt x="7996" y="1815"/>
                  </a:cubicBezTo>
                  <a:lnTo>
                    <a:pt x="7996" y="1815"/>
                  </a:lnTo>
                  <a:cubicBezTo>
                    <a:pt x="8005" y="1823"/>
                    <a:pt x="8013" y="1830"/>
                    <a:pt x="8030" y="1830"/>
                  </a:cubicBezTo>
                  <a:cubicBezTo>
                    <a:pt x="8038" y="1835"/>
                    <a:pt x="8047" y="1837"/>
                    <a:pt x="8052" y="1837"/>
                  </a:cubicBezTo>
                  <a:lnTo>
                    <a:pt x="8052" y="1837"/>
                  </a:lnTo>
                  <a:cubicBezTo>
                    <a:pt x="8056" y="1842"/>
                    <a:pt x="8066" y="1848"/>
                    <a:pt x="8066" y="1848"/>
                  </a:cubicBezTo>
                  <a:cubicBezTo>
                    <a:pt x="8083" y="1857"/>
                    <a:pt x="8101" y="1875"/>
                    <a:pt x="8110" y="1884"/>
                  </a:cubicBezTo>
                  <a:cubicBezTo>
                    <a:pt x="8298" y="2089"/>
                    <a:pt x="8324" y="2384"/>
                    <a:pt x="8306" y="2651"/>
                  </a:cubicBezTo>
                  <a:cubicBezTo>
                    <a:pt x="8289" y="2963"/>
                    <a:pt x="8199" y="3267"/>
                    <a:pt x="8110" y="3570"/>
                  </a:cubicBezTo>
                  <a:cubicBezTo>
                    <a:pt x="8021" y="3900"/>
                    <a:pt x="7905" y="4221"/>
                    <a:pt x="7780" y="4542"/>
                  </a:cubicBezTo>
                  <a:cubicBezTo>
                    <a:pt x="7530" y="5185"/>
                    <a:pt x="7227" y="5818"/>
                    <a:pt x="6915" y="6434"/>
                  </a:cubicBezTo>
                  <a:cubicBezTo>
                    <a:pt x="6843" y="6594"/>
                    <a:pt x="6763" y="6746"/>
                    <a:pt x="6683" y="6898"/>
                  </a:cubicBezTo>
                  <a:cubicBezTo>
                    <a:pt x="6639" y="6985"/>
                    <a:pt x="6713" y="7063"/>
                    <a:pt x="6789" y="7063"/>
                  </a:cubicBezTo>
                  <a:cubicBezTo>
                    <a:pt x="6822" y="7063"/>
                    <a:pt x="6855" y="7049"/>
                    <a:pt x="6879" y="7014"/>
                  </a:cubicBezTo>
                  <a:cubicBezTo>
                    <a:pt x="7263" y="6469"/>
                    <a:pt x="7673" y="5934"/>
                    <a:pt x="8119" y="5443"/>
                  </a:cubicBezTo>
                  <a:cubicBezTo>
                    <a:pt x="8217" y="5336"/>
                    <a:pt x="8315" y="5229"/>
                    <a:pt x="8422" y="5131"/>
                  </a:cubicBezTo>
                  <a:cubicBezTo>
                    <a:pt x="8512" y="5042"/>
                    <a:pt x="8637" y="4917"/>
                    <a:pt x="8779" y="4899"/>
                  </a:cubicBezTo>
                  <a:cubicBezTo>
                    <a:pt x="8801" y="4896"/>
                    <a:pt x="8825" y="4893"/>
                    <a:pt x="8849" y="4893"/>
                  </a:cubicBezTo>
                  <a:cubicBezTo>
                    <a:pt x="8883" y="4893"/>
                    <a:pt x="8917" y="4898"/>
                    <a:pt x="8949" y="4908"/>
                  </a:cubicBezTo>
                  <a:cubicBezTo>
                    <a:pt x="8984" y="4926"/>
                    <a:pt x="9011" y="4944"/>
                    <a:pt x="9038" y="4971"/>
                  </a:cubicBezTo>
                  <a:cubicBezTo>
                    <a:pt x="9074" y="5015"/>
                    <a:pt x="9083" y="5113"/>
                    <a:pt x="9083" y="5203"/>
                  </a:cubicBezTo>
                  <a:cubicBezTo>
                    <a:pt x="9083" y="5426"/>
                    <a:pt x="9002" y="5649"/>
                    <a:pt x="8940" y="5863"/>
                  </a:cubicBezTo>
                  <a:cubicBezTo>
                    <a:pt x="8824" y="6202"/>
                    <a:pt x="8681" y="6523"/>
                    <a:pt x="8521" y="6844"/>
                  </a:cubicBezTo>
                  <a:cubicBezTo>
                    <a:pt x="8182" y="7513"/>
                    <a:pt x="7771" y="8138"/>
                    <a:pt x="7370" y="8771"/>
                  </a:cubicBezTo>
                  <a:cubicBezTo>
                    <a:pt x="6958" y="9440"/>
                    <a:pt x="6538" y="10118"/>
                    <a:pt x="6252" y="10851"/>
                  </a:cubicBezTo>
                  <a:lnTo>
                    <a:pt x="6252" y="10851"/>
                  </a:lnTo>
                  <a:cubicBezTo>
                    <a:pt x="6107" y="10838"/>
                    <a:pt x="5962" y="10829"/>
                    <a:pt x="5817" y="10814"/>
                  </a:cubicBezTo>
                  <a:cubicBezTo>
                    <a:pt x="5416" y="10778"/>
                    <a:pt x="5015" y="10743"/>
                    <a:pt x="4613" y="10707"/>
                  </a:cubicBezTo>
                  <a:cubicBezTo>
                    <a:pt x="4131" y="10662"/>
                    <a:pt x="3641" y="10618"/>
                    <a:pt x="3159" y="10573"/>
                  </a:cubicBezTo>
                  <a:cubicBezTo>
                    <a:pt x="2731" y="10537"/>
                    <a:pt x="2311" y="10493"/>
                    <a:pt x="1892" y="10457"/>
                  </a:cubicBezTo>
                  <a:cubicBezTo>
                    <a:pt x="1749" y="10448"/>
                    <a:pt x="1616" y="10430"/>
                    <a:pt x="1473" y="10421"/>
                  </a:cubicBezTo>
                  <a:cubicBezTo>
                    <a:pt x="1435" y="10416"/>
                    <a:pt x="1393" y="10410"/>
                    <a:pt x="1352" y="10407"/>
                  </a:cubicBezTo>
                  <a:lnTo>
                    <a:pt x="1352" y="10407"/>
                  </a:lnTo>
                  <a:cubicBezTo>
                    <a:pt x="1229" y="9977"/>
                    <a:pt x="1127" y="9539"/>
                    <a:pt x="1018" y="9110"/>
                  </a:cubicBezTo>
                  <a:cubicBezTo>
                    <a:pt x="813" y="8271"/>
                    <a:pt x="625" y="7424"/>
                    <a:pt x="474" y="6576"/>
                  </a:cubicBezTo>
                  <a:cubicBezTo>
                    <a:pt x="402" y="6166"/>
                    <a:pt x="331" y="5756"/>
                    <a:pt x="286" y="5345"/>
                  </a:cubicBezTo>
                  <a:cubicBezTo>
                    <a:pt x="251" y="5015"/>
                    <a:pt x="224" y="4676"/>
                    <a:pt x="242" y="4346"/>
                  </a:cubicBezTo>
                  <a:cubicBezTo>
                    <a:pt x="242" y="4310"/>
                    <a:pt x="251" y="4284"/>
                    <a:pt x="251" y="4248"/>
                  </a:cubicBezTo>
                  <a:cubicBezTo>
                    <a:pt x="251" y="4239"/>
                    <a:pt x="251" y="4221"/>
                    <a:pt x="251" y="4203"/>
                  </a:cubicBezTo>
                  <a:cubicBezTo>
                    <a:pt x="251" y="4195"/>
                    <a:pt x="260" y="4195"/>
                    <a:pt x="260" y="4186"/>
                  </a:cubicBezTo>
                  <a:cubicBezTo>
                    <a:pt x="260" y="4182"/>
                    <a:pt x="259" y="4179"/>
                    <a:pt x="259" y="4178"/>
                  </a:cubicBezTo>
                  <a:lnTo>
                    <a:pt x="259" y="4178"/>
                  </a:lnTo>
                  <a:cubicBezTo>
                    <a:pt x="259" y="4177"/>
                    <a:pt x="259" y="4177"/>
                    <a:pt x="260" y="4177"/>
                  </a:cubicBezTo>
                  <a:cubicBezTo>
                    <a:pt x="269" y="4123"/>
                    <a:pt x="277" y="4070"/>
                    <a:pt x="286" y="4025"/>
                  </a:cubicBezTo>
                  <a:cubicBezTo>
                    <a:pt x="295" y="3998"/>
                    <a:pt x="304" y="3980"/>
                    <a:pt x="304" y="3954"/>
                  </a:cubicBezTo>
                  <a:cubicBezTo>
                    <a:pt x="307" y="3951"/>
                    <a:pt x="311" y="3946"/>
                    <a:pt x="314" y="3941"/>
                  </a:cubicBezTo>
                  <a:lnTo>
                    <a:pt x="314" y="3941"/>
                  </a:lnTo>
                  <a:cubicBezTo>
                    <a:pt x="313" y="3942"/>
                    <a:pt x="313" y="3943"/>
                    <a:pt x="313" y="3945"/>
                  </a:cubicBezTo>
                  <a:cubicBezTo>
                    <a:pt x="319" y="3933"/>
                    <a:pt x="321" y="3929"/>
                    <a:pt x="321" y="3929"/>
                  </a:cubicBezTo>
                  <a:lnTo>
                    <a:pt x="321" y="3929"/>
                  </a:lnTo>
                  <a:cubicBezTo>
                    <a:pt x="321" y="3929"/>
                    <a:pt x="318" y="3935"/>
                    <a:pt x="314" y="3941"/>
                  </a:cubicBezTo>
                  <a:lnTo>
                    <a:pt x="314" y="3941"/>
                  </a:lnTo>
                  <a:cubicBezTo>
                    <a:pt x="316" y="3933"/>
                    <a:pt x="322" y="3926"/>
                    <a:pt x="322" y="3918"/>
                  </a:cubicBezTo>
                  <a:cubicBezTo>
                    <a:pt x="331" y="3900"/>
                    <a:pt x="349" y="3882"/>
                    <a:pt x="358" y="3873"/>
                  </a:cubicBezTo>
                  <a:cubicBezTo>
                    <a:pt x="360" y="3867"/>
                    <a:pt x="360" y="3864"/>
                    <a:pt x="359" y="3863"/>
                  </a:cubicBezTo>
                  <a:lnTo>
                    <a:pt x="359" y="3863"/>
                  </a:lnTo>
                  <a:cubicBezTo>
                    <a:pt x="362" y="3860"/>
                    <a:pt x="369" y="3853"/>
                    <a:pt x="376" y="3847"/>
                  </a:cubicBezTo>
                  <a:cubicBezTo>
                    <a:pt x="380" y="3843"/>
                    <a:pt x="384" y="3841"/>
                    <a:pt x="386" y="3839"/>
                  </a:cubicBezTo>
                  <a:lnTo>
                    <a:pt x="386" y="3839"/>
                  </a:lnTo>
                  <a:cubicBezTo>
                    <a:pt x="380" y="3842"/>
                    <a:pt x="376" y="3847"/>
                    <a:pt x="376" y="3847"/>
                  </a:cubicBezTo>
                  <a:lnTo>
                    <a:pt x="376" y="3847"/>
                  </a:lnTo>
                  <a:cubicBezTo>
                    <a:pt x="381" y="3841"/>
                    <a:pt x="389" y="3836"/>
                    <a:pt x="390" y="3836"/>
                  </a:cubicBezTo>
                  <a:cubicBezTo>
                    <a:pt x="390" y="3836"/>
                    <a:pt x="389" y="3837"/>
                    <a:pt x="386" y="3839"/>
                  </a:cubicBezTo>
                  <a:lnTo>
                    <a:pt x="386" y="3839"/>
                  </a:lnTo>
                  <a:cubicBezTo>
                    <a:pt x="388" y="3838"/>
                    <a:pt x="391" y="3838"/>
                    <a:pt x="393" y="3838"/>
                  </a:cubicBezTo>
                  <a:cubicBezTo>
                    <a:pt x="402" y="3829"/>
                    <a:pt x="420" y="3820"/>
                    <a:pt x="429" y="3811"/>
                  </a:cubicBezTo>
                  <a:lnTo>
                    <a:pt x="429" y="3811"/>
                  </a:lnTo>
                  <a:cubicBezTo>
                    <a:pt x="425" y="3815"/>
                    <a:pt x="424" y="3817"/>
                    <a:pt x="426" y="3817"/>
                  </a:cubicBezTo>
                  <a:cubicBezTo>
                    <a:pt x="432" y="3817"/>
                    <a:pt x="460" y="3802"/>
                    <a:pt x="474" y="3802"/>
                  </a:cubicBezTo>
                  <a:cubicBezTo>
                    <a:pt x="480" y="3802"/>
                    <a:pt x="498" y="3798"/>
                    <a:pt x="501" y="3798"/>
                  </a:cubicBezTo>
                  <a:cubicBezTo>
                    <a:pt x="501" y="3798"/>
                    <a:pt x="501" y="3798"/>
                    <a:pt x="501" y="3798"/>
                  </a:cubicBezTo>
                  <a:lnTo>
                    <a:pt x="501" y="3798"/>
                  </a:lnTo>
                  <a:cubicBezTo>
                    <a:pt x="515" y="3793"/>
                    <a:pt x="529" y="3793"/>
                    <a:pt x="536" y="3793"/>
                  </a:cubicBezTo>
                  <a:cubicBezTo>
                    <a:pt x="554" y="3793"/>
                    <a:pt x="572" y="3802"/>
                    <a:pt x="581" y="3802"/>
                  </a:cubicBezTo>
                  <a:cubicBezTo>
                    <a:pt x="573" y="3799"/>
                    <a:pt x="572" y="3798"/>
                    <a:pt x="575" y="3798"/>
                  </a:cubicBezTo>
                  <a:cubicBezTo>
                    <a:pt x="582" y="3798"/>
                    <a:pt x="610" y="3805"/>
                    <a:pt x="616" y="3811"/>
                  </a:cubicBezTo>
                  <a:cubicBezTo>
                    <a:pt x="688" y="3829"/>
                    <a:pt x="724" y="3847"/>
                    <a:pt x="795" y="3891"/>
                  </a:cubicBezTo>
                  <a:cubicBezTo>
                    <a:pt x="866" y="3936"/>
                    <a:pt x="920" y="3980"/>
                    <a:pt x="982" y="4043"/>
                  </a:cubicBezTo>
                  <a:cubicBezTo>
                    <a:pt x="1277" y="4328"/>
                    <a:pt x="1500" y="4676"/>
                    <a:pt x="1705" y="5033"/>
                  </a:cubicBezTo>
                  <a:cubicBezTo>
                    <a:pt x="1848" y="5283"/>
                    <a:pt x="1981" y="5542"/>
                    <a:pt x="2097" y="5809"/>
                  </a:cubicBezTo>
                  <a:cubicBezTo>
                    <a:pt x="2106" y="5827"/>
                    <a:pt x="2115" y="5836"/>
                    <a:pt x="2115" y="5854"/>
                  </a:cubicBezTo>
                  <a:cubicBezTo>
                    <a:pt x="2135" y="5889"/>
                    <a:pt x="2174" y="5905"/>
                    <a:pt x="2214" y="5905"/>
                  </a:cubicBezTo>
                  <a:cubicBezTo>
                    <a:pt x="2265" y="5905"/>
                    <a:pt x="2315" y="5877"/>
                    <a:pt x="2320" y="5827"/>
                  </a:cubicBezTo>
                  <a:cubicBezTo>
                    <a:pt x="2347" y="5666"/>
                    <a:pt x="2374" y="5506"/>
                    <a:pt x="2410" y="5336"/>
                  </a:cubicBezTo>
                  <a:cubicBezTo>
                    <a:pt x="2472" y="4953"/>
                    <a:pt x="2552" y="4560"/>
                    <a:pt x="2633" y="4168"/>
                  </a:cubicBezTo>
                  <a:cubicBezTo>
                    <a:pt x="2731" y="3695"/>
                    <a:pt x="2847" y="3222"/>
                    <a:pt x="2972" y="2749"/>
                  </a:cubicBezTo>
                  <a:cubicBezTo>
                    <a:pt x="3034" y="2526"/>
                    <a:pt x="3105" y="2303"/>
                    <a:pt x="3177" y="2080"/>
                  </a:cubicBezTo>
                  <a:cubicBezTo>
                    <a:pt x="3213" y="1982"/>
                    <a:pt x="3248" y="1875"/>
                    <a:pt x="3293" y="1777"/>
                  </a:cubicBezTo>
                  <a:cubicBezTo>
                    <a:pt x="3328" y="1679"/>
                    <a:pt x="3355" y="1616"/>
                    <a:pt x="3400" y="1518"/>
                  </a:cubicBezTo>
                  <a:cubicBezTo>
                    <a:pt x="3462" y="1375"/>
                    <a:pt x="3534" y="1233"/>
                    <a:pt x="3632" y="1108"/>
                  </a:cubicBezTo>
                  <a:cubicBezTo>
                    <a:pt x="3641" y="1099"/>
                    <a:pt x="3641" y="1090"/>
                    <a:pt x="3650" y="1090"/>
                  </a:cubicBezTo>
                  <a:cubicBezTo>
                    <a:pt x="3659" y="1072"/>
                    <a:pt x="3667" y="1063"/>
                    <a:pt x="3676" y="1054"/>
                  </a:cubicBezTo>
                  <a:cubicBezTo>
                    <a:pt x="3694" y="1036"/>
                    <a:pt x="3721" y="1010"/>
                    <a:pt x="3739" y="992"/>
                  </a:cubicBezTo>
                  <a:cubicBezTo>
                    <a:pt x="3740" y="991"/>
                    <a:pt x="3742" y="990"/>
                    <a:pt x="3743" y="989"/>
                  </a:cubicBezTo>
                  <a:lnTo>
                    <a:pt x="3743" y="989"/>
                  </a:lnTo>
                  <a:cubicBezTo>
                    <a:pt x="3743" y="989"/>
                    <a:pt x="3743" y="989"/>
                    <a:pt x="3743" y="989"/>
                  </a:cubicBezTo>
                  <a:cubicBezTo>
                    <a:pt x="3744" y="989"/>
                    <a:pt x="3750" y="985"/>
                    <a:pt x="3749" y="985"/>
                  </a:cubicBezTo>
                  <a:cubicBezTo>
                    <a:pt x="3749" y="985"/>
                    <a:pt x="3747" y="986"/>
                    <a:pt x="3743" y="989"/>
                  </a:cubicBezTo>
                  <a:lnTo>
                    <a:pt x="3743" y="989"/>
                  </a:lnTo>
                  <a:cubicBezTo>
                    <a:pt x="3742" y="989"/>
                    <a:pt x="3743" y="987"/>
                    <a:pt x="3748" y="983"/>
                  </a:cubicBezTo>
                  <a:cubicBezTo>
                    <a:pt x="3757" y="983"/>
                    <a:pt x="3775" y="974"/>
                    <a:pt x="3783" y="965"/>
                  </a:cubicBezTo>
                  <a:cubicBezTo>
                    <a:pt x="3789" y="959"/>
                    <a:pt x="3795" y="957"/>
                    <a:pt x="3801" y="954"/>
                  </a:cubicBezTo>
                  <a:lnTo>
                    <a:pt x="3801" y="954"/>
                  </a:lnTo>
                  <a:cubicBezTo>
                    <a:pt x="3798" y="957"/>
                    <a:pt x="3798" y="958"/>
                    <a:pt x="3800" y="958"/>
                  </a:cubicBezTo>
                  <a:cubicBezTo>
                    <a:pt x="3803" y="958"/>
                    <a:pt x="3814" y="952"/>
                    <a:pt x="3819" y="947"/>
                  </a:cubicBezTo>
                  <a:cubicBezTo>
                    <a:pt x="3825" y="947"/>
                    <a:pt x="3843" y="943"/>
                    <a:pt x="3846" y="943"/>
                  </a:cubicBezTo>
                  <a:cubicBezTo>
                    <a:pt x="3848" y="943"/>
                    <a:pt x="3846" y="944"/>
                    <a:pt x="3837" y="947"/>
                  </a:cubicBezTo>
                  <a:lnTo>
                    <a:pt x="3864" y="947"/>
                  </a:lnTo>
                  <a:cubicBezTo>
                    <a:pt x="3864" y="944"/>
                    <a:pt x="3865" y="943"/>
                    <a:pt x="3866" y="943"/>
                  </a:cubicBezTo>
                  <a:cubicBezTo>
                    <a:pt x="3869" y="943"/>
                    <a:pt x="3873" y="947"/>
                    <a:pt x="3873" y="947"/>
                  </a:cubicBezTo>
                  <a:cubicBezTo>
                    <a:pt x="3874" y="947"/>
                    <a:pt x="3875" y="946"/>
                    <a:pt x="3876" y="946"/>
                  </a:cubicBezTo>
                  <a:lnTo>
                    <a:pt x="3876" y="946"/>
                  </a:lnTo>
                  <a:cubicBezTo>
                    <a:pt x="3882" y="947"/>
                    <a:pt x="3889" y="947"/>
                    <a:pt x="3899" y="947"/>
                  </a:cubicBezTo>
                  <a:cubicBezTo>
                    <a:pt x="3901" y="948"/>
                    <a:pt x="3902" y="948"/>
                    <a:pt x="3903" y="948"/>
                  </a:cubicBezTo>
                  <a:lnTo>
                    <a:pt x="3903" y="948"/>
                  </a:lnTo>
                  <a:cubicBezTo>
                    <a:pt x="3903" y="949"/>
                    <a:pt x="3904" y="952"/>
                    <a:pt x="3908" y="956"/>
                  </a:cubicBezTo>
                  <a:cubicBezTo>
                    <a:pt x="3917" y="956"/>
                    <a:pt x="3926" y="965"/>
                    <a:pt x="3935" y="974"/>
                  </a:cubicBezTo>
                  <a:cubicBezTo>
                    <a:pt x="3939" y="975"/>
                    <a:pt x="3942" y="976"/>
                    <a:pt x="3943" y="976"/>
                  </a:cubicBezTo>
                  <a:cubicBezTo>
                    <a:pt x="3944" y="976"/>
                    <a:pt x="3945" y="976"/>
                    <a:pt x="3945" y="975"/>
                  </a:cubicBezTo>
                  <a:lnTo>
                    <a:pt x="3945" y="975"/>
                  </a:lnTo>
                  <a:cubicBezTo>
                    <a:pt x="3954" y="984"/>
                    <a:pt x="3962" y="992"/>
                    <a:pt x="3971" y="1001"/>
                  </a:cubicBezTo>
                  <a:cubicBezTo>
                    <a:pt x="3971" y="1010"/>
                    <a:pt x="3980" y="1010"/>
                    <a:pt x="3980" y="1019"/>
                  </a:cubicBezTo>
                  <a:cubicBezTo>
                    <a:pt x="3983" y="1022"/>
                    <a:pt x="3985" y="1024"/>
                    <a:pt x="3986" y="1024"/>
                  </a:cubicBezTo>
                  <a:cubicBezTo>
                    <a:pt x="3988" y="1024"/>
                    <a:pt x="3977" y="1008"/>
                    <a:pt x="3978" y="1008"/>
                  </a:cubicBezTo>
                  <a:cubicBezTo>
                    <a:pt x="3978" y="1008"/>
                    <a:pt x="3979" y="1009"/>
                    <a:pt x="3980" y="1010"/>
                  </a:cubicBezTo>
                  <a:cubicBezTo>
                    <a:pt x="3989" y="1028"/>
                    <a:pt x="3998" y="1036"/>
                    <a:pt x="4006" y="1045"/>
                  </a:cubicBezTo>
                  <a:cubicBezTo>
                    <a:pt x="4015" y="1072"/>
                    <a:pt x="4033" y="1099"/>
                    <a:pt x="4042" y="1126"/>
                  </a:cubicBezTo>
                  <a:cubicBezTo>
                    <a:pt x="4042" y="1135"/>
                    <a:pt x="4051" y="1135"/>
                    <a:pt x="4051" y="1144"/>
                  </a:cubicBezTo>
                  <a:cubicBezTo>
                    <a:pt x="4060" y="1161"/>
                    <a:pt x="4060" y="1179"/>
                    <a:pt x="4069" y="1197"/>
                  </a:cubicBezTo>
                  <a:cubicBezTo>
                    <a:pt x="4078" y="1233"/>
                    <a:pt x="4087" y="1268"/>
                    <a:pt x="4096" y="1304"/>
                  </a:cubicBezTo>
                  <a:cubicBezTo>
                    <a:pt x="4140" y="1483"/>
                    <a:pt x="4149" y="1616"/>
                    <a:pt x="4167" y="1804"/>
                  </a:cubicBezTo>
                  <a:cubicBezTo>
                    <a:pt x="4176" y="2018"/>
                    <a:pt x="4176" y="2241"/>
                    <a:pt x="4167" y="2455"/>
                  </a:cubicBezTo>
                  <a:cubicBezTo>
                    <a:pt x="4149" y="2954"/>
                    <a:pt x="4096" y="3445"/>
                    <a:pt x="4042" y="3936"/>
                  </a:cubicBezTo>
                  <a:cubicBezTo>
                    <a:pt x="3989" y="4364"/>
                    <a:pt x="3917" y="4801"/>
                    <a:pt x="3846" y="5238"/>
                  </a:cubicBezTo>
                  <a:cubicBezTo>
                    <a:pt x="3812" y="5470"/>
                    <a:pt x="3769" y="5693"/>
                    <a:pt x="3726" y="5924"/>
                  </a:cubicBezTo>
                  <a:lnTo>
                    <a:pt x="3726" y="5924"/>
                  </a:lnTo>
                  <a:cubicBezTo>
                    <a:pt x="3724" y="5930"/>
                    <a:pt x="3723" y="5937"/>
                    <a:pt x="3721" y="5943"/>
                  </a:cubicBezTo>
                  <a:cubicBezTo>
                    <a:pt x="3721" y="5961"/>
                    <a:pt x="3721" y="5970"/>
                    <a:pt x="3712" y="5988"/>
                  </a:cubicBezTo>
                  <a:cubicBezTo>
                    <a:pt x="3696" y="6073"/>
                    <a:pt x="3767" y="6127"/>
                    <a:pt x="3832" y="6127"/>
                  </a:cubicBezTo>
                  <a:cubicBezTo>
                    <a:pt x="3875" y="6127"/>
                    <a:pt x="3916" y="6103"/>
                    <a:pt x="3926" y="6050"/>
                  </a:cubicBezTo>
                  <a:cubicBezTo>
                    <a:pt x="3980" y="5845"/>
                    <a:pt x="4033" y="5649"/>
                    <a:pt x="4087" y="5443"/>
                  </a:cubicBezTo>
                  <a:cubicBezTo>
                    <a:pt x="4212" y="4962"/>
                    <a:pt x="4345" y="4489"/>
                    <a:pt x="4488" y="4016"/>
                  </a:cubicBezTo>
                  <a:cubicBezTo>
                    <a:pt x="4658" y="3436"/>
                    <a:pt x="4845" y="2856"/>
                    <a:pt x="5059" y="2294"/>
                  </a:cubicBezTo>
                  <a:cubicBezTo>
                    <a:pt x="5247" y="1795"/>
                    <a:pt x="5443" y="1295"/>
                    <a:pt x="5719" y="831"/>
                  </a:cubicBezTo>
                  <a:cubicBezTo>
                    <a:pt x="5773" y="742"/>
                    <a:pt x="5826" y="653"/>
                    <a:pt x="5889" y="573"/>
                  </a:cubicBezTo>
                  <a:cubicBezTo>
                    <a:pt x="5898" y="564"/>
                    <a:pt x="5898" y="555"/>
                    <a:pt x="5907" y="546"/>
                  </a:cubicBezTo>
                  <a:cubicBezTo>
                    <a:pt x="5913" y="540"/>
                    <a:pt x="5923" y="525"/>
                    <a:pt x="5923" y="525"/>
                  </a:cubicBezTo>
                  <a:lnTo>
                    <a:pt x="5923" y="525"/>
                  </a:lnTo>
                  <a:cubicBezTo>
                    <a:pt x="5923" y="525"/>
                    <a:pt x="5921" y="528"/>
                    <a:pt x="5916" y="537"/>
                  </a:cubicBezTo>
                  <a:cubicBezTo>
                    <a:pt x="5933" y="519"/>
                    <a:pt x="5942" y="501"/>
                    <a:pt x="5960" y="483"/>
                  </a:cubicBezTo>
                  <a:cubicBezTo>
                    <a:pt x="5987" y="448"/>
                    <a:pt x="6014" y="421"/>
                    <a:pt x="6040" y="385"/>
                  </a:cubicBezTo>
                  <a:cubicBezTo>
                    <a:pt x="6067" y="358"/>
                    <a:pt x="6094" y="341"/>
                    <a:pt x="6130" y="314"/>
                  </a:cubicBezTo>
                  <a:cubicBezTo>
                    <a:pt x="6134" y="310"/>
                    <a:pt x="6135" y="308"/>
                    <a:pt x="6135" y="308"/>
                  </a:cubicBezTo>
                  <a:lnTo>
                    <a:pt x="6135" y="308"/>
                  </a:lnTo>
                  <a:cubicBezTo>
                    <a:pt x="6139" y="301"/>
                    <a:pt x="6141" y="296"/>
                    <a:pt x="6148" y="296"/>
                  </a:cubicBezTo>
                  <a:cubicBezTo>
                    <a:pt x="6165" y="287"/>
                    <a:pt x="6174" y="278"/>
                    <a:pt x="6192" y="269"/>
                  </a:cubicBezTo>
                  <a:cubicBezTo>
                    <a:pt x="6201" y="260"/>
                    <a:pt x="6219" y="251"/>
                    <a:pt x="6228" y="251"/>
                  </a:cubicBezTo>
                  <a:cubicBezTo>
                    <a:pt x="6237" y="242"/>
                    <a:pt x="6246" y="242"/>
                    <a:pt x="6255" y="242"/>
                  </a:cubicBezTo>
                  <a:cubicBezTo>
                    <a:pt x="6264" y="234"/>
                    <a:pt x="6281" y="234"/>
                    <a:pt x="6290" y="225"/>
                  </a:cubicBezTo>
                  <a:cubicBezTo>
                    <a:pt x="6292" y="224"/>
                    <a:pt x="6294" y="224"/>
                    <a:pt x="6295" y="223"/>
                  </a:cubicBezTo>
                  <a:close/>
                  <a:moveTo>
                    <a:pt x="6330" y="0"/>
                  </a:moveTo>
                  <a:cubicBezTo>
                    <a:pt x="6088" y="0"/>
                    <a:pt x="5871" y="226"/>
                    <a:pt x="5728" y="412"/>
                  </a:cubicBezTo>
                  <a:cubicBezTo>
                    <a:pt x="5434" y="805"/>
                    <a:pt x="5229" y="1277"/>
                    <a:pt x="5041" y="1732"/>
                  </a:cubicBezTo>
                  <a:cubicBezTo>
                    <a:pt x="4809" y="2303"/>
                    <a:pt x="4604" y="2883"/>
                    <a:pt x="4426" y="3472"/>
                  </a:cubicBezTo>
                  <a:cubicBezTo>
                    <a:pt x="4366" y="3657"/>
                    <a:pt x="4308" y="3842"/>
                    <a:pt x="4251" y="4027"/>
                  </a:cubicBezTo>
                  <a:lnTo>
                    <a:pt x="4251" y="4027"/>
                  </a:lnTo>
                  <a:cubicBezTo>
                    <a:pt x="4302" y="3601"/>
                    <a:pt x="4350" y="3174"/>
                    <a:pt x="4372" y="2740"/>
                  </a:cubicBezTo>
                  <a:cubicBezTo>
                    <a:pt x="4399" y="2303"/>
                    <a:pt x="4417" y="1866"/>
                    <a:pt x="4345" y="1429"/>
                  </a:cubicBezTo>
                  <a:cubicBezTo>
                    <a:pt x="4310" y="1179"/>
                    <a:pt x="4230" y="822"/>
                    <a:pt x="3953" y="733"/>
                  </a:cubicBezTo>
                  <a:cubicBezTo>
                    <a:pt x="3920" y="723"/>
                    <a:pt x="3887" y="719"/>
                    <a:pt x="3856" y="719"/>
                  </a:cubicBezTo>
                  <a:cubicBezTo>
                    <a:pt x="3634" y="719"/>
                    <a:pt x="3457" y="946"/>
                    <a:pt x="3355" y="1126"/>
                  </a:cubicBezTo>
                  <a:cubicBezTo>
                    <a:pt x="3141" y="1474"/>
                    <a:pt x="3007" y="1875"/>
                    <a:pt x="2891" y="2259"/>
                  </a:cubicBezTo>
                  <a:cubicBezTo>
                    <a:pt x="2740" y="2731"/>
                    <a:pt x="2615" y="3213"/>
                    <a:pt x="2508" y="3695"/>
                  </a:cubicBezTo>
                  <a:cubicBezTo>
                    <a:pt x="2410" y="4132"/>
                    <a:pt x="2320" y="4569"/>
                    <a:pt x="2240" y="5006"/>
                  </a:cubicBezTo>
                  <a:cubicBezTo>
                    <a:pt x="2214" y="5145"/>
                    <a:pt x="2189" y="5284"/>
                    <a:pt x="2165" y="5423"/>
                  </a:cubicBezTo>
                  <a:lnTo>
                    <a:pt x="2165" y="5423"/>
                  </a:lnTo>
                  <a:cubicBezTo>
                    <a:pt x="2118" y="5328"/>
                    <a:pt x="2068" y="5234"/>
                    <a:pt x="2017" y="5140"/>
                  </a:cubicBezTo>
                  <a:cubicBezTo>
                    <a:pt x="1812" y="4765"/>
                    <a:pt x="1589" y="4391"/>
                    <a:pt x="1312" y="4070"/>
                  </a:cubicBezTo>
                  <a:cubicBezTo>
                    <a:pt x="1122" y="3847"/>
                    <a:pt x="853" y="3575"/>
                    <a:pt x="544" y="3575"/>
                  </a:cubicBezTo>
                  <a:cubicBezTo>
                    <a:pt x="507" y="3575"/>
                    <a:pt x="468" y="3579"/>
                    <a:pt x="429" y="3588"/>
                  </a:cubicBezTo>
                  <a:cubicBezTo>
                    <a:pt x="188" y="3632"/>
                    <a:pt x="90" y="3838"/>
                    <a:pt x="54" y="4052"/>
                  </a:cubicBezTo>
                  <a:cubicBezTo>
                    <a:pt x="1" y="4355"/>
                    <a:pt x="10" y="4667"/>
                    <a:pt x="28" y="4962"/>
                  </a:cubicBezTo>
                  <a:cubicBezTo>
                    <a:pt x="63" y="5381"/>
                    <a:pt x="117" y="5791"/>
                    <a:pt x="188" y="6202"/>
                  </a:cubicBezTo>
                  <a:cubicBezTo>
                    <a:pt x="331" y="7085"/>
                    <a:pt x="518" y="7968"/>
                    <a:pt x="724" y="8833"/>
                  </a:cubicBezTo>
                  <a:cubicBezTo>
                    <a:pt x="857" y="9387"/>
                    <a:pt x="991" y="9940"/>
                    <a:pt x="1143" y="10484"/>
                  </a:cubicBezTo>
                  <a:cubicBezTo>
                    <a:pt x="1152" y="10502"/>
                    <a:pt x="1152" y="10528"/>
                    <a:pt x="1161" y="10546"/>
                  </a:cubicBezTo>
                  <a:cubicBezTo>
                    <a:pt x="1170" y="10591"/>
                    <a:pt x="1214" y="10618"/>
                    <a:pt x="1268" y="10627"/>
                  </a:cubicBezTo>
                  <a:cubicBezTo>
                    <a:pt x="1437" y="10644"/>
                    <a:pt x="1607" y="10653"/>
                    <a:pt x="1767" y="10671"/>
                  </a:cubicBezTo>
                  <a:cubicBezTo>
                    <a:pt x="2169" y="10707"/>
                    <a:pt x="2579" y="10743"/>
                    <a:pt x="2981" y="10778"/>
                  </a:cubicBezTo>
                  <a:cubicBezTo>
                    <a:pt x="3462" y="10823"/>
                    <a:pt x="3944" y="10867"/>
                    <a:pt x="4435" y="10912"/>
                  </a:cubicBezTo>
                  <a:cubicBezTo>
                    <a:pt x="4854" y="10948"/>
                    <a:pt x="5282" y="10992"/>
                    <a:pt x="5701" y="11028"/>
                  </a:cubicBezTo>
                  <a:cubicBezTo>
                    <a:pt x="5898" y="11045"/>
                    <a:pt x="6094" y="11078"/>
                    <a:pt x="6290" y="11081"/>
                  </a:cubicBezTo>
                  <a:lnTo>
                    <a:pt x="6290" y="11081"/>
                  </a:lnTo>
                  <a:cubicBezTo>
                    <a:pt x="6290" y="11081"/>
                    <a:pt x="6290" y="11081"/>
                    <a:pt x="6290" y="11082"/>
                  </a:cubicBezTo>
                  <a:cubicBezTo>
                    <a:pt x="6300" y="11084"/>
                    <a:pt x="6309" y="11086"/>
                    <a:pt x="6318" y="11086"/>
                  </a:cubicBezTo>
                  <a:cubicBezTo>
                    <a:pt x="6327" y="11086"/>
                    <a:pt x="6335" y="11084"/>
                    <a:pt x="6344" y="11082"/>
                  </a:cubicBezTo>
                  <a:lnTo>
                    <a:pt x="6344" y="11082"/>
                  </a:lnTo>
                  <a:cubicBezTo>
                    <a:pt x="6381" y="11080"/>
                    <a:pt x="6411" y="11050"/>
                    <a:pt x="6424" y="11017"/>
                  </a:cubicBezTo>
                  <a:lnTo>
                    <a:pt x="6424" y="11017"/>
                  </a:lnTo>
                  <a:cubicBezTo>
                    <a:pt x="6428" y="11012"/>
                    <a:pt x="6430" y="11006"/>
                    <a:pt x="6433" y="11001"/>
                  </a:cubicBezTo>
                  <a:cubicBezTo>
                    <a:pt x="6701" y="10288"/>
                    <a:pt x="7102" y="9636"/>
                    <a:pt x="7504" y="8985"/>
                  </a:cubicBezTo>
                  <a:cubicBezTo>
                    <a:pt x="7914" y="8325"/>
                    <a:pt x="8342" y="7674"/>
                    <a:pt x="8699" y="6978"/>
                  </a:cubicBezTo>
                  <a:cubicBezTo>
                    <a:pt x="8868" y="6639"/>
                    <a:pt x="9029" y="6300"/>
                    <a:pt x="9145" y="5943"/>
                  </a:cubicBezTo>
                  <a:cubicBezTo>
                    <a:pt x="9225" y="5702"/>
                    <a:pt x="9297" y="5452"/>
                    <a:pt x="9306" y="5203"/>
                  </a:cubicBezTo>
                  <a:cubicBezTo>
                    <a:pt x="9315" y="4971"/>
                    <a:pt x="9216" y="4739"/>
                    <a:pt x="8967" y="4685"/>
                  </a:cubicBezTo>
                  <a:cubicBezTo>
                    <a:pt x="8925" y="4676"/>
                    <a:pt x="8884" y="4671"/>
                    <a:pt x="8844" y="4671"/>
                  </a:cubicBezTo>
                  <a:cubicBezTo>
                    <a:pt x="8728" y="4671"/>
                    <a:pt x="8617" y="4708"/>
                    <a:pt x="8512" y="4774"/>
                  </a:cubicBezTo>
                  <a:cubicBezTo>
                    <a:pt x="8369" y="4864"/>
                    <a:pt x="8262" y="4971"/>
                    <a:pt x="8146" y="5087"/>
                  </a:cubicBezTo>
                  <a:cubicBezTo>
                    <a:pt x="7893" y="5343"/>
                    <a:pt x="7656" y="5616"/>
                    <a:pt x="7429" y="5897"/>
                  </a:cubicBezTo>
                  <a:lnTo>
                    <a:pt x="7429" y="5897"/>
                  </a:lnTo>
                  <a:cubicBezTo>
                    <a:pt x="7564" y="5618"/>
                    <a:pt x="7694" y="5337"/>
                    <a:pt x="7816" y="5051"/>
                  </a:cubicBezTo>
                  <a:cubicBezTo>
                    <a:pt x="8083" y="4409"/>
                    <a:pt x="8333" y="3740"/>
                    <a:pt x="8476" y="3053"/>
                  </a:cubicBezTo>
                  <a:cubicBezTo>
                    <a:pt x="8529" y="2758"/>
                    <a:pt x="8565" y="2446"/>
                    <a:pt x="8494" y="2152"/>
                  </a:cubicBezTo>
                  <a:cubicBezTo>
                    <a:pt x="8458" y="2018"/>
                    <a:pt x="8396" y="1884"/>
                    <a:pt x="8298" y="1768"/>
                  </a:cubicBezTo>
                  <a:cubicBezTo>
                    <a:pt x="8262" y="1714"/>
                    <a:pt x="8208" y="1661"/>
                    <a:pt x="8137" y="1634"/>
                  </a:cubicBezTo>
                  <a:cubicBezTo>
                    <a:pt x="8119" y="1625"/>
                    <a:pt x="8110" y="1616"/>
                    <a:pt x="8092" y="1616"/>
                  </a:cubicBezTo>
                  <a:cubicBezTo>
                    <a:pt x="8066" y="1607"/>
                    <a:pt x="8048" y="1598"/>
                    <a:pt x="8030" y="1598"/>
                  </a:cubicBezTo>
                  <a:cubicBezTo>
                    <a:pt x="8010" y="1594"/>
                    <a:pt x="7990" y="1592"/>
                    <a:pt x="7970" y="1592"/>
                  </a:cubicBezTo>
                  <a:cubicBezTo>
                    <a:pt x="7823" y="1592"/>
                    <a:pt x="7687" y="1700"/>
                    <a:pt x="7593" y="1795"/>
                  </a:cubicBezTo>
                  <a:cubicBezTo>
                    <a:pt x="7468" y="1920"/>
                    <a:pt x="7361" y="2062"/>
                    <a:pt x="7263" y="2205"/>
                  </a:cubicBezTo>
                  <a:cubicBezTo>
                    <a:pt x="7102" y="2437"/>
                    <a:pt x="6968" y="2687"/>
                    <a:pt x="6834" y="2937"/>
                  </a:cubicBezTo>
                  <a:cubicBezTo>
                    <a:pt x="6616" y="3349"/>
                    <a:pt x="6414" y="3770"/>
                    <a:pt x="6223" y="4196"/>
                  </a:cubicBezTo>
                  <a:lnTo>
                    <a:pt x="6223" y="4196"/>
                  </a:lnTo>
                  <a:cubicBezTo>
                    <a:pt x="6372" y="3645"/>
                    <a:pt x="6512" y="3094"/>
                    <a:pt x="6629" y="2535"/>
                  </a:cubicBezTo>
                  <a:cubicBezTo>
                    <a:pt x="6727" y="2018"/>
                    <a:pt x="6826" y="1483"/>
                    <a:pt x="6826" y="947"/>
                  </a:cubicBezTo>
                  <a:cubicBezTo>
                    <a:pt x="6826" y="662"/>
                    <a:pt x="6817" y="207"/>
                    <a:pt x="6513" y="46"/>
                  </a:cubicBezTo>
                  <a:cubicBezTo>
                    <a:pt x="6451" y="14"/>
                    <a:pt x="6390" y="0"/>
                    <a:pt x="6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2"/>
            <p:cNvSpPr/>
            <p:nvPr/>
          </p:nvSpPr>
          <p:spPr>
            <a:xfrm>
              <a:off x="919691" y="3157340"/>
              <a:ext cx="377291" cy="484481"/>
            </a:xfrm>
            <a:custGeom>
              <a:avLst/>
              <a:gdLst/>
              <a:ahLst/>
              <a:cxnLst/>
              <a:rect l="l" t="t" r="r" b="b"/>
              <a:pathLst>
                <a:path w="11179" h="14355" extrusionOk="0">
                  <a:moveTo>
                    <a:pt x="10750" y="1053"/>
                  </a:moveTo>
                  <a:lnTo>
                    <a:pt x="10750" y="1053"/>
                  </a:lnTo>
                  <a:cubicBezTo>
                    <a:pt x="10755" y="1054"/>
                    <a:pt x="10759" y="1056"/>
                    <a:pt x="10759" y="1062"/>
                  </a:cubicBezTo>
                  <a:cubicBezTo>
                    <a:pt x="10756" y="1059"/>
                    <a:pt x="10753" y="1056"/>
                    <a:pt x="10750" y="1053"/>
                  </a:cubicBezTo>
                  <a:close/>
                  <a:moveTo>
                    <a:pt x="1212" y="232"/>
                  </a:moveTo>
                  <a:cubicBezTo>
                    <a:pt x="1268" y="238"/>
                    <a:pt x="1324" y="244"/>
                    <a:pt x="1383" y="250"/>
                  </a:cubicBezTo>
                  <a:cubicBezTo>
                    <a:pt x="1615" y="268"/>
                    <a:pt x="1856" y="286"/>
                    <a:pt x="2088" y="313"/>
                  </a:cubicBezTo>
                  <a:cubicBezTo>
                    <a:pt x="2436" y="339"/>
                    <a:pt x="2775" y="366"/>
                    <a:pt x="3123" y="402"/>
                  </a:cubicBezTo>
                  <a:cubicBezTo>
                    <a:pt x="3542" y="437"/>
                    <a:pt x="3961" y="473"/>
                    <a:pt x="4390" y="509"/>
                  </a:cubicBezTo>
                  <a:cubicBezTo>
                    <a:pt x="4844" y="545"/>
                    <a:pt x="5308" y="589"/>
                    <a:pt x="5772" y="625"/>
                  </a:cubicBezTo>
                  <a:cubicBezTo>
                    <a:pt x="6236" y="669"/>
                    <a:pt x="6700" y="705"/>
                    <a:pt x="7173" y="750"/>
                  </a:cubicBezTo>
                  <a:cubicBezTo>
                    <a:pt x="7610" y="785"/>
                    <a:pt x="8038" y="821"/>
                    <a:pt x="8475" y="857"/>
                  </a:cubicBezTo>
                  <a:cubicBezTo>
                    <a:pt x="8841" y="892"/>
                    <a:pt x="9207" y="919"/>
                    <a:pt x="9573" y="955"/>
                  </a:cubicBezTo>
                  <a:cubicBezTo>
                    <a:pt x="9840" y="982"/>
                    <a:pt x="10099" y="1000"/>
                    <a:pt x="10367" y="1026"/>
                  </a:cubicBezTo>
                  <a:cubicBezTo>
                    <a:pt x="10466" y="1033"/>
                    <a:pt x="10566" y="1046"/>
                    <a:pt x="10665" y="1051"/>
                  </a:cubicBezTo>
                  <a:lnTo>
                    <a:pt x="10665" y="1051"/>
                  </a:lnTo>
                  <a:cubicBezTo>
                    <a:pt x="10852" y="2186"/>
                    <a:pt x="10937" y="3345"/>
                    <a:pt x="10920" y="4488"/>
                  </a:cubicBezTo>
                  <a:cubicBezTo>
                    <a:pt x="10902" y="5665"/>
                    <a:pt x="10768" y="6834"/>
                    <a:pt x="10527" y="7985"/>
                  </a:cubicBezTo>
                  <a:cubicBezTo>
                    <a:pt x="10304" y="9082"/>
                    <a:pt x="10010" y="10197"/>
                    <a:pt x="9483" y="11196"/>
                  </a:cubicBezTo>
                  <a:cubicBezTo>
                    <a:pt x="9020" y="12079"/>
                    <a:pt x="8350" y="12838"/>
                    <a:pt x="7503" y="13373"/>
                  </a:cubicBezTo>
                  <a:cubicBezTo>
                    <a:pt x="6737" y="13853"/>
                    <a:pt x="5851" y="14134"/>
                    <a:pt x="4944" y="14134"/>
                  </a:cubicBezTo>
                  <a:cubicBezTo>
                    <a:pt x="4890" y="14134"/>
                    <a:pt x="4836" y="14133"/>
                    <a:pt x="4782" y="14131"/>
                  </a:cubicBezTo>
                  <a:cubicBezTo>
                    <a:pt x="3836" y="14104"/>
                    <a:pt x="2882" y="13783"/>
                    <a:pt x="2141" y="13195"/>
                  </a:cubicBezTo>
                  <a:cubicBezTo>
                    <a:pt x="1383" y="12606"/>
                    <a:pt x="884" y="11776"/>
                    <a:pt x="607" y="10866"/>
                  </a:cubicBezTo>
                  <a:cubicBezTo>
                    <a:pt x="322" y="9947"/>
                    <a:pt x="241" y="8966"/>
                    <a:pt x="241" y="8002"/>
                  </a:cubicBezTo>
                  <a:cubicBezTo>
                    <a:pt x="241" y="6861"/>
                    <a:pt x="330" y="5719"/>
                    <a:pt x="464" y="4595"/>
                  </a:cubicBezTo>
                  <a:cubicBezTo>
                    <a:pt x="598" y="3390"/>
                    <a:pt x="785" y="2195"/>
                    <a:pt x="1035" y="1008"/>
                  </a:cubicBezTo>
                  <a:cubicBezTo>
                    <a:pt x="1091" y="753"/>
                    <a:pt x="1154" y="490"/>
                    <a:pt x="1212" y="232"/>
                  </a:cubicBezTo>
                  <a:close/>
                  <a:moveTo>
                    <a:pt x="1116" y="0"/>
                  </a:moveTo>
                  <a:cubicBezTo>
                    <a:pt x="1074" y="0"/>
                    <a:pt x="1046" y="21"/>
                    <a:pt x="1030" y="50"/>
                  </a:cubicBezTo>
                  <a:lnTo>
                    <a:pt x="1030" y="50"/>
                  </a:lnTo>
                  <a:cubicBezTo>
                    <a:pt x="1025" y="59"/>
                    <a:pt x="1020" y="69"/>
                    <a:pt x="1017" y="81"/>
                  </a:cubicBezTo>
                  <a:cubicBezTo>
                    <a:pt x="732" y="1285"/>
                    <a:pt x="509" y="2507"/>
                    <a:pt x="339" y="3729"/>
                  </a:cubicBezTo>
                  <a:cubicBezTo>
                    <a:pt x="179" y="4943"/>
                    <a:pt x="72" y="6156"/>
                    <a:pt x="27" y="7378"/>
                  </a:cubicBezTo>
                  <a:cubicBezTo>
                    <a:pt x="0" y="8368"/>
                    <a:pt x="27" y="9367"/>
                    <a:pt x="241" y="10349"/>
                  </a:cubicBezTo>
                  <a:cubicBezTo>
                    <a:pt x="446" y="11294"/>
                    <a:pt x="848" y="12213"/>
                    <a:pt x="1517" y="12936"/>
                  </a:cubicBezTo>
                  <a:cubicBezTo>
                    <a:pt x="2186" y="13649"/>
                    <a:pt x="3105" y="14113"/>
                    <a:pt x="4068" y="14283"/>
                  </a:cubicBezTo>
                  <a:cubicBezTo>
                    <a:pt x="4349" y="14331"/>
                    <a:pt x="4629" y="14355"/>
                    <a:pt x="4909" y="14355"/>
                  </a:cubicBezTo>
                  <a:cubicBezTo>
                    <a:pt x="5617" y="14355"/>
                    <a:pt x="6315" y="14202"/>
                    <a:pt x="6968" y="13908"/>
                  </a:cubicBezTo>
                  <a:cubicBezTo>
                    <a:pt x="7878" y="13498"/>
                    <a:pt x="8663" y="12838"/>
                    <a:pt x="9234" y="12035"/>
                  </a:cubicBezTo>
                  <a:cubicBezTo>
                    <a:pt x="9894" y="11116"/>
                    <a:pt x="10260" y="10019"/>
                    <a:pt x="10536" y="8939"/>
                  </a:cubicBezTo>
                  <a:cubicBezTo>
                    <a:pt x="10839" y="7771"/>
                    <a:pt x="11027" y="6584"/>
                    <a:pt x="11107" y="5380"/>
                  </a:cubicBezTo>
                  <a:cubicBezTo>
                    <a:pt x="11178" y="4184"/>
                    <a:pt x="11143" y="2980"/>
                    <a:pt x="11000" y="1785"/>
                  </a:cubicBezTo>
                  <a:cubicBezTo>
                    <a:pt x="10964" y="1499"/>
                    <a:pt x="10920" y="1205"/>
                    <a:pt x="10866" y="919"/>
                  </a:cubicBezTo>
                  <a:cubicBezTo>
                    <a:pt x="10857" y="866"/>
                    <a:pt x="10804" y="839"/>
                    <a:pt x="10759" y="830"/>
                  </a:cubicBezTo>
                  <a:cubicBezTo>
                    <a:pt x="10679" y="830"/>
                    <a:pt x="10590" y="821"/>
                    <a:pt x="10500" y="812"/>
                  </a:cubicBezTo>
                  <a:cubicBezTo>
                    <a:pt x="10268" y="794"/>
                    <a:pt x="10037" y="768"/>
                    <a:pt x="9805" y="750"/>
                  </a:cubicBezTo>
                  <a:cubicBezTo>
                    <a:pt x="9457" y="723"/>
                    <a:pt x="9109" y="687"/>
                    <a:pt x="8761" y="661"/>
                  </a:cubicBezTo>
                  <a:cubicBezTo>
                    <a:pt x="8342" y="625"/>
                    <a:pt x="7922" y="589"/>
                    <a:pt x="7503" y="553"/>
                  </a:cubicBezTo>
                  <a:cubicBezTo>
                    <a:pt x="7039" y="509"/>
                    <a:pt x="6584" y="473"/>
                    <a:pt x="6120" y="437"/>
                  </a:cubicBezTo>
                  <a:cubicBezTo>
                    <a:pt x="5647" y="393"/>
                    <a:pt x="5183" y="348"/>
                    <a:pt x="4711" y="313"/>
                  </a:cubicBezTo>
                  <a:cubicBezTo>
                    <a:pt x="4282" y="277"/>
                    <a:pt x="3845" y="241"/>
                    <a:pt x="3417" y="197"/>
                  </a:cubicBezTo>
                  <a:cubicBezTo>
                    <a:pt x="3042" y="170"/>
                    <a:pt x="2677" y="134"/>
                    <a:pt x="2311" y="107"/>
                  </a:cubicBezTo>
                  <a:cubicBezTo>
                    <a:pt x="2052" y="81"/>
                    <a:pt x="1785" y="63"/>
                    <a:pt x="1517" y="36"/>
                  </a:cubicBezTo>
                  <a:cubicBezTo>
                    <a:pt x="1392" y="27"/>
                    <a:pt x="1267" y="9"/>
                    <a:pt x="1142" y="0"/>
                  </a:cubicBezTo>
                  <a:lnTo>
                    <a:pt x="1124" y="0"/>
                  </a:lnTo>
                  <a:cubicBezTo>
                    <a:pt x="1122" y="0"/>
                    <a:pt x="1119" y="0"/>
                    <a:pt x="1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2"/>
            <p:cNvSpPr/>
            <p:nvPr/>
          </p:nvSpPr>
          <p:spPr>
            <a:xfrm>
              <a:off x="933225" y="3278638"/>
              <a:ext cx="362239" cy="42559"/>
            </a:xfrm>
            <a:custGeom>
              <a:avLst/>
              <a:gdLst/>
              <a:ahLst/>
              <a:cxnLst/>
              <a:rect l="l" t="t" r="r" b="b"/>
              <a:pathLst>
                <a:path w="10733" h="1261" extrusionOk="0">
                  <a:moveTo>
                    <a:pt x="105" y="1"/>
                  </a:moveTo>
                  <a:cubicBezTo>
                    <a:pt x="48" y="1"/>
                    <a:pt x="1" y="59"/>
                    <a:pt x="1" y="117"/>
                  </a:cubicBezTo>
                  <a:cubicBezTo>
                    <a:pt x="1" y="180"/>
                    <a:pt x="54" y="216"/>
                    <a:pt x="117" y="225"/>
                  </a:cubicBezTo>
                  <a:cubicBezTo>
                    <a:pt x="625" y="269"/>
                    <a:pt x="1134" y="323"/>
                    <a:pt x="1642" y="376"/>
                  </a:cubicBezTo>
                  <a:cubicBezTo>
                    <a:pt x="2401" y="448"/>
                    <a:pt x="3168" y="528"/>
                    <a:pt x="3935" y="599"/>
                  </a:cubicBezTo>
                  <a:cubicBezTo>
                    <a:pt x="4782" y="688"/>
                    <a:pt x="5639" y="769"/>
                    <a:pt x="6495" y="858"/>
                  </a:cubicBezTo>
                  <a:cubicBezTo>
                    <a:pt x="7280" y="929"/>
                    <a:pt x="8065" y="1010"/>
                    <a:pt x="8850" y="1090"/>
                  </a:cubicBezTo>
                  <a:cubicBezTo>
                    <a:pt x="9395" y="1143"/>
                    <a:pt x="9948" y="1197"/>
                    <a:pt x="10492" y="1250"/>
                  </a:cubicBezTo>
                  <a:cubicBezTo>
                    <a:pt x="10537" y="1250"/>
                    <a:pt x="10581" y="1259"/>
                    <a:pt x="10626" y="1259"/>
                  </a:cubicBezTo>
                  <a:cubicBezTo>
                    <a:pt x="10629" y="1260"/>
                    <a:pt x="10633" y="1260"/>
                    <a:pt x="10636" y="1260"/>
                  </a:cubicBezTo>
                  <a:cubicBezTo>
                    <a:pt x="10686" y="1260"/>
                    <a:pt x="10733" y="1202"/>
                    <a:pt x="10733" y="1152"/>
                  </a:cubicBezTo>
                  <a:cubicBezTo>
                    <a:pt x="10733" y="1081"/>
                    <a:pt x="10679" y="1045"/>
                    <a:pt x="10626" y="1036"/>
                  </a:cubicBezTo>
                  <a:cubicBezTo>
                    <a:pt x="10108" y="992"/>
                    <a:pt x="9600" y="938"/>
                    <a:pt x="9091" y="885"/>
                  </a:cubicBezTo>
                  <a:cubicBezTo>
                    <a:pt x="8333" y="813"/>
                    <a:pt x="7566" y="742"/>
                    <a:pt x="6808" y="662"/>
                  </a:cubicBezTo>
                  <a:cubicBezTo>
                    <a:pt x="5951" y="581"/>
                    <a:pt x="5095" y="492"/>
                    <a:pt x="4238" y="403"/>
                  </a:cubicBezTo>
                  <a:cubicBezTo>
                    <a:pt x="3453" y="332"/>
                    <a:pt x="2668" y="251"/>
                    <a:pt x="1883" y="171"/>
                  </a:cubicBezTo>
                  <a:cubicBezTo>
                    <a:pt x="1339" y="117"/>
                    <a:pt x="795" y="64"/>
                    <a:pt x="242" y="10"/>
                  </a:cubicBezTo>
                  <a:cubicBezTo>
                    <a:pt x="197" y="10"/>
                    <a:pt x="161" y="2"/>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2"/>
            <p:cNvSpPr/>
            <p:nvPr/>
          </p:nvSpPr>
          <p:spPr>
            <a:xfrm>
              <a:off x="939873" y="3237699"/>
              <a:ext cx="351979" cy="37125"/>
            </a:xfrm>
            <a:custGeom>
              <a:avLst/>
              <a:gdLst/>
              <a:ahLst/>
              <a:cxnLst/>
              <a:rect l="l" t="t" r="r" b="b"/>
              <a:pathLst>
                <a:path w="10429" h="1100" extrusionOk="0">
                  <a:moveTo>
                    <a:pt x="104" y="0"/>
                  </a:moveTo>
                  <a:cubicBezTo>
                    <a:pt x="47" y="0"/>
                    <a:pt x="0" y="58"/>
                    <a:pt x="0" y="108"/>
                  </a:cubicBezTo>
                  <a:cubicBezTo>
                    <a:pt x="0" y="171"/>
                    <a:pt x="54" y="215"/>
                    <a:pt x="116" y="224"/>
                  </a:cubicBezTo>
                  <a:cubicBezTo>
                    <a:pt x="1080" y="314"/>
                    <a:pt x="2052" y="385"/>
                    <a:pt x="3024" y="465"/>
                  </a:cubicBezTo>
                  <a:cubicBezTo>
                    <a:pt x="4505" y="590"/>
                    <a:pt x="5986" y="715"/>
                    <a:pt x="7458" y="849"/>
                  </a:cubicBezTo>
                  <a:cubicBezTo>
                    <a:pt x="8413" y="929"/>
                    <a:pt x="9367" y="1009"/>
                    <a:pt x="10313" y="1099"/>
                  </a:cubicBezTo>
                  <a:cubicBezTo>
                    <a:pt x="10317" y="1099"/>
                    <a:pt x="10321" y="1099"/>
                    <a:pt x="10325" y="1099"/>
                  </a:cubicBezTo>
                  <a:cubicBezTo>
                    <a:pt x="10382" y="1099"/>
                    <a:pt x="10429" y="1042"/>
                    <a:pt x="10429" y="992"/>
                  </a:cubicBezTo>
                  <a:cubicBezTo>
                    <a:pt x="10429" y="929"/>
                    <a:pt x="10375" y="884"/>
                    <a:pt x="10313" y="876"/>
                  </a:cubicBezTo>
                  <a:cubicBezTo>
                    <a:pt x="8662" y="724"/>
                    <a:pt x="7012" y="581"/>
                    <a:pt x="5353" y="438"/>
                  </a:cubicBezTo>
                  <a:cubicBezTo>
                    <a:pt x="4068" y="331"/>
                    <a:pt x="2783" y="224"/>
                    <a:pt x="1490" y="117"/>
                  </a:cubicBezTo>
                  <a:cubicBezTo>
                    <a:pt x="1035" y="82"/>
                    <a:pt x="571" y="37"/>
                    <a:pt x="116" y="1"/>
                  </a:cubicBezTo>
                  <a:cubicBezTo>
                    <a:pt x="112" y="1"/>
                    <a:pt x="108"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2"/>
            <p:cNvSpPr/>
            <p:nvPr/>
          </p:nvSpPr>
          <p:spPr>
            <a:xfrm>
              <a:off x="950707" y="3194364"/>
              <a:ext cx="340538" cy="35303"/>
            </a:xfrm>
            <a:custGeom>
              <a:avLst/>
              <a:gdLst/>
              <a:ahLst/>
              <a:cxnLst/>
              <a:rect l="l" t="t" r="r" b="b"/>
              <a:pathLst>
                <a:path w="10090" h="1046" extrusionOk="0">
                  <a:moveTo>
                    <a:pt x="107" y="1"/>
                  </a:moveTo>
                  <a:cubicBezTo>
                    <a:pt x="45" y="1"/>
                    <a:pt x="0" y="54"/>
                    <a:pt x="0" y="117"/>
                  </a:cubicBezTo>
                  <a:cubicBezTo>
                    <a:pt x="0" y="179"/>
                    <a:pt x="45" y="224"/>
                    <a:pt x="107" y="224"/>
                  </a:cubicBezTo>
                  <a:cubicBezTo>
                    <a:pt x="598" y="268"/>
                    <a:pt x="1080" y="313"/>
                    <a:pt x="1570" y="349"/>
                  </a:cubicBezTo>
                  <a:cubicBezTo>
                    <a:pt x="2284" y="411"/>
                    <a:pt x="2998" y="473"/>
                    <a:pt x="3711" y="527"/>
                  </a:cubicBezTo>
                  <a:cubicBezTo>
                    <a:pt x="4505" y="589"/>
                    <a:pt x="5299" y="652"/>
                    <a:pt x="6093" y="723"/>
                  </a:cubicBezTo>
                  <a:cubicBezTo>
                    <a:pt x="6825" y="777"/>
                    <a:pt x="7556" y="839"/>
                    <a:pt x="8279" y="902"/>
                  </a:cubicBezTo>
                  <a:cubicBezTo>
                    <a:pt x="8805" y="937"/>
                    <a:pt x="9332" y="982"/>
                    <a:pt x="9849" y="1035"/>
                  </a:cubicBezTo>
                  <a:cubicBezTo>
                    <a:pt x="9894" y="1035"/>
                    <a:pt x="9938" y="1035"/>
                    <a:pt x="9983" y="1044"/>
                  </a:cubicBezTo>
                  <a:cubicBezTo>
                    <a:pt x="9987" y="1045"/>
                    <a:pt x="9991" y="1045"/>
                    <a:pt x="9995" y="1045"/>
                  </a:cubicBezTo>
                  <a:cubicBezTo>
                    <a:pt x="10051" y="1045"/>
                    <a:pt x="10090" y="987"/>
                    <a:pt x="10090" y="928"/>
                  </a:cubicBezTo>
                  <a:cubicBezTo>
                    <a:pt x="10090" y="866"/>
                    <a:pt x="10045" y="830"/>
                    <a:pt x="9983" y="821"/>
                  </a:cubicBezTo>
                  <a:cubicBezTo>
                    <a:pt x="9492" y="777"/>
                    <a:pt x="9010" y="732"/>
                    <a:pt x="8520" y="696"/>
                  </a:cubicBezTo>
                  <a:cubicBezTo>
                    <a:pt x="7806" y="634"/>
                    <a:pt x="7092" y="581"/>
                    <a:pt x="6379" y="518"/>
                  </a:cubicBezTo>
                  <a:cubicBezTo>
                    <a:pt x="5585" y="456"/>
                    <a:pt x="4791" y="393"/>
                    <a:pt x="3997" y="331"/>
                  </a:cubicBezTo>
                  <a:cubicBezTo>
                    <a:pt x="3265" y="268"/>
                    <a:pt x="2534" y="206"/>
                    <a:pt x="1811" y="152"/>
                  </a:cubicBezTo>
                  <a:cubicBezTo>
                    <a:pt x="1285" y="108"/>
                    <a:pt x="759" y="63"/>
                    <a:pt x="241" y="10"/>
                  </a:cubicBezTo>
                  <a:cubicBezTo>
                    <a:pt x="196" y="10"/>
                    <a:pt x="152" y="10"/>
                    <a:pt x="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2"/>
            <p:cNvSpPr/>
            <p:nvPr/>
          </p:nvSpPr>
          <p:spPr>
            <a:xfrm>
              <a:off x="2011706" y="2377411"/>
              <a:ext cx="511583" cy="1875893"/>
            </a:xfrm>
            <a:custGeom>
              <a:avLst/>
              <a:gdLst/>
              <a:ahLst/>
              <a:cxnLst/>
              <a:rect l="l" t="t" r="r" b="b"/>
              <a:pathLst>
                <a:path w="15158" h="55582" extrusionOk="0">
                  <a:moveTo>
                    <a:pt x="110" y="1"/>
                  </a:moveTo>
                  <a:cubicBezTo>
                    <a:pt x="55" y="1"/>
                    <a:pt x="1" y="49"/>
                    <a:pt x="1" y="111"/>
                  </a:cubicBezTo>
                  <a:cubicBezTo>
                    <a:pt x="1" y="941"/>
                    <a:pt x="19" y="1761"/>
                    <a:pt x="37" y="2591"/>
                  </a:cubicBezTo>
                  <a:cubicBezTo>
                    <a:pt x="63" y="4036"/>
                    <a:pt x="90" y="5490"/>
                    <a:pt x="126" y="6936"/>
                  </a:cubicBezTo>
                  <a:cubicBezTo>
                    <a:pt x="162" y="8854"/>
                    <a:pt x="206" y="10763"/>
                    <a:pt x="242" y="12681"/>
                  </a:cubicBezTo>
                  <a:cubicBezTo>
                    <a:pt x="295" y="14920"/>
                    <a:pt x="340" y="17150"/>
                    <a:pt x="394" y="19389"/>
                  </a:cubicBezTo>
                  <a:cubicBezTo>
                    <a:pt x="447" y="21798"/>
                    <a:pt x="501" y="24207"/>
                    <a:pt x="554" y="26624"/>
                  </a:cubicBezTo>
                  <a:cubicBezTo>
                    <a:pt x="608" y="29033"/>
                    <a:pt x="661" y="31433"/>
                    <a:pt x="715" y="33841"/>
                  </a:cubicBezTo>
                  <a:cubicBezTo>
                    <a:pt x="768" y="36134"/>
                    <a:pt x="822" y="38427"/>
                    <a:pt x="866" y="40719"/>
                  </a:cubicBezTo>
                  <a:cubicBezTo>
                    <a:pt x="911" y="42709"/>
                    <a:pt x="956" y="44698"/>
                    <a:pt x="1000" y="46688"/>
                  </a:cubicBezTo>
                  <a:cubicBezTo>
                    <a:pt x="1027" y="48249"/>
                    <a:pt x="1063" y="49819"/>
                    <a:pt x="1098" y="51380"/>
                  </a:cubicBezTo>
                  <a:cubicBezTo>
                    <a:pt x="1116" y="52352"/>
                    <a:pt x="1134" y="53316"/>
                    <a:pt x="1143" y="54288"/>
                  </a:cubicBezTo>
                  <a:cubicBezTo>
                    <a:pt x="1143" y="54422"/>
                    <a:pt x="1152" y="54547"/>
                    <a:pt x="1152" y="54681"/>
                  </a:cubicBezTo>
                  <a:cubicBezTo>
                    <a:pt x="1152" y="54725"/>
                    <a:pt x="1179" y="54779"/>
                    <a:pt x="1232" y="54788"/>
                  </a:cubicBezTo>
                  <a:cubicBezTo>
                    <a:pt x="2267" y="55020"/>
                    <a:pt x="3320" y="55163"/>
                    <a:pt x="4363" y="55296"/>
                  </a:cubicBezTo>
                  <a:cubicBezTo>
                    <a:pt x="5807" y="55474"/>
                    <a:pt x="7269" y="55582"/>
                    <a:pt x="8728" y="55582"/>
                  </a:cubicBezTo>
                  <a:cubicBezTo>
                    <a:pt x="9541" y="55582"/>
                    <a:pt x="10354" y="55548"/>
                    <a:pt x="11161" y="55475"/>
                  </a:cubicBezTo>
                  <a:cubicBezTo>
                    <a:pt x="12490" y="55359"/>
                    <a:pt x="13811" y="55127"/>
                    <a:pt x="15069" y="54690"/>
                  </a:cubicBezTo>
                  <a:cubicBezTo>
                    <a:pt x="15113" y="54672"/>
                    <a:pt x="15158" y="54627"/>
                    <a:pt x="15149" y="54583"/>
                  </a:cubicBezTo>
                  <a:cubicBezTo>
                    <a:pt x="15042" y="53628"/>
                    <a:pt x="14926" y="52674"/>
                    <a:pt x="14810" y="51728"/>
                  </a:cubicBezTo>
                  <a:cubicBezTo>
                    <a:pt x="14498" y="49239"/>
                    <a:pt x="14168" y="46750"/>
                    <a:pt x="13829" y="44261"/>
                  </a:cubicBezTo>
                  <a:cubicBezTo>
                    <a:pt x="13338" y="40737"/>
                    <a:pt x="12829" y="37222"/>
                    <a:pt x="12285" y="33716"/>
                  </a:cubicBezTo>
                  <a:cubicBezTo>
                    <a:pt x="11661" y="29693"/>
                    <a:pt x="11001" y="25679"/>
                    <a:pt x="10269" y="21682"/>
                  </a:cubicBezTo>
                  <a:cubicBezTo>
                    <a:pt x="9547" y="17685"/>
                    <a:pt x="8761" y="13698"/>
                    <a:pt x="7860" y="9737"/>
                  </a:cubicBezTo>
                  <a:cubicBezTo>
                    <a:pt x="7753" y="9282"/>
                    <a:pt x="7655" y="8827"/>
                    <a:pt x="7548" y="8372"/>
                  </a:cubicBezTo>
                  <a:cubicBezTo>
                    <a:pt x="7534" y="8315"/>
                    <a:pt x="7491" y="8291"/>
                    <a:pt x="7447" y="8291"/>
                  </a:cubicBezTo>
                  <a:cubicBezTo>
                    <a:pt x="7380" y="8291"/>
                    <a:pt x="7309" y="8345"/>
                    <a:pt x="7325" y="8425"/>
                  </a:cubicBezTo>
                  <a:cubicBezTo>
                    <a:pt x="8244" y="12351"/>
                    <a:pt x="9047" y="16294"/>
                    <a:pt x="9778" y="20246"/>
                  </a:cubicBezTo>
                  <a:cubicBezTo>
                    <a:pt x="10528" y="24251"/>
                    <a:pt x="11206" y="28257"/>
                    <a:pt x="11839" y="32280"/>
                  </a:cubicBezTo>
                  <a:cubicBezTo>
                    <a:pt x="12401" y="35884"/>
                    <a:pt x="12937" y="39488"/>
                    <a:pt x="13445" y="43101"/>
                  </a:cubicBezTo>
                  <a:cubicBezTo>
                    <a:pt x="13811" y="45742"/>
                    <a:pt x="14159" y="48383"/>
                    <a:pt x="14498" y="51032"/>
                  </a:cubicBezTo>
                  <a:cubicBezTo>
                    <a:pt x="14596" y="51835"/>
                    <a:pt x="14694" y="52638"/>
                    <a:pt x="14792" y="53441"/>
                  </a:cubicBezTo>
                  <a:cubicBezTo>
                    <a:pt x="14819" y="53682"/>
                    <a:pt x="14855" y="53922"/>
                    <a:pt x="14881" y="54163"/>
                  </a:cubicBezTo>
                  <a:cubicBezTo>
                    <a:pt x="14889" y="54252"/>
                    <a:pt x="14883" y="54407"/>
                    <a:pt x="14915" y="54502"/>
                  </a:cubicBezTo>
                  <a:lnTo>
                    <a:pt x="14915" y="54502"/>
                  </a:lnTo>
                  <a:cubicBezTo>
                    <a:pt x="13005" y="55156"/>
                    <a:pt x="10958" y="55357"/>
                    <a:pt x="8941" y="55357"/>
                  </a:cubicBezTo>
                  <a:cubicBezTo>
                    <a:pt x="8604" y="55357"/>
                    <a:pt x="8267" y="55351"/>
                    <a:pt x="7932" y="55341"/>
                  </a:cubicBezTo>
                  <a:cubicBezTo>
                    <a:pt x="6067" y="55296"/>
                    <a:pt x="4194" y="55091"/>
                    <a:pt x="2356" y="54779"/>
                  </a:cubicBezTo>
                  <a:cubicBezTo>
                    <a:pt x="2029" y="54722"/>
                    <a:pt x="1701" y="54664"/>
                    <a:pt x="1374" y="54593"/>
                  </a:cubicBezTo>
                  <a:lnTo>
                    <a:pt x="1374" y="54593"/>
                  </a:lnTo>
                  <a:cubicBezTo>
                    <a:pt x="1365" y="53819"/>
                    <a:pt x="1347" y="53045"/>
                    <a:pt x="1330" y="52263"/>
                  </a:cubicBezTo>
                  <a:cubicBezTo>
                    <a:pt x="1303" y="50836"/>
                    <a:pt x="1277" y="49408"/>
                    <a:pt x="1250" y="47981"/>
                  </a:cubicBezTo>
                  <a:cubicBezTo>
                    <a:pt x="1205" y="46072"/>
                    <a:pt x="1170" y="44172"/>
                    <a:pt x="1125" y="42272"/>
                  </a:cubicBezTo>
                  <a:cubicBezTo>
                    <a:pt x="1080" y="40041"/>
                    <a:pt x="1027" y="37820"/>
                    <a:pt x="973" y="35590"/>
                  </a:cubicBezTo>
                  <a:cubicBezTo>
                    <a:pt x="920" y="33181"/>
                    <a:pt x="866" y="30772"/>
                    <a:pt x="813" y="28364"/>
                  </a:cubicBezTo>
                  <a:cubicBezTo>
                    <a:pt x="759" y="25955"/>
                    <a:pt x="706" y="23546"/>
                    <a:pt x="652" y="21138"/>
                  </a:cubicBezTo>
                  <a:cubicBezTo>
                    <a:pt x="608" y="18836"/>
                    <a:pt x="554" y="16544"/>
                    <a:pt x="501" y="14242"/>
                  </a:cubicBezTo>
                  <a:cubicBezTo>
                    <a:pt x="456" y="12244"/>
                    <a:pt x="411" y="10236"/>
                    <a:pt x="376" y="8238"/>
                  </a:cubicBezTo>
                  <a:cubicBezTo>
                    <a:pt x="340" y="6659"/>
                    <a:pt x="304" y="5071"/>
                    <a:pt x="278" y="3492"/>
                  </a:cubicBezTo>
                  <a:cubicBezTo>
                    <a:pt x="260" y="2502"/>
                    <a:pt x="242" y="1512"/>
                    <a:pt x="224" y="512"/>
                  </a:cubicBezTo>
                  <a:cubicBezTo>
                    <a:pt x="224" y="426"/>
                    <a:pt x="224" y="341"/>
                    <a:pt x="224" y="255"/>
                  </a:cubicBezTo>
                  <a:lnTo>
                    <a:pt x="224" y="255"/>
                  </a:lnTo>
                  <a:lnTo>
                    <a:pt x="4836" y="1431"/>
                  </a:lnTo>
                  <a:cubicBezTo>
                    <a:pt x="5059" y="1494"/>
                    <a:pt x="5282" y="1547"/>
                    <a:pt x="5505" y="1601"/>
                  </a:cubicBezTo>
                  <a:cubicBezTo>
                    <a:pt x="5516" y="1604"/>
                    <a:pt x="5527" y="1605"/>
                    <a:pt x="5537" y="1605"/>
                  </a:cubicBezTo>
                  <a:cubicBezTo>
                    <a:pt x="5656" y="1605"/>
                    <a:pt x="5700" y="1420"/>
                    <a:pt x="5568" y="1387"/>
                  </a:cubicBezTo>
                  <a:lnTo>
                    <a:pt x="804" y="173"/>
                  </a:lnTo>
                  <a:cubicBezTo>
                    <a:pt x="581" y="120"/>
                    <a:pt x="358" y="58"/>
                    <a:pt x="135" y="4"/>
                  </a:cubicBezTo>
                  <a:cubicBezTo>
                    <a:pt x="127" y="2"/>
                    <a:pt x="118"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141;p45">
            <a:extLst>
              <a:ext uri="{FF2B5EF4-FFF2-40B4-BE49-F238E27FC236}">
                <a16:creationId xmlns:a16="http://schemas.microsoft.com/office/drawing/2014/main" id="{5E897A8B-E24C-E4EF-BA64-68E14DAC0719}"/>
              </a:ext>
            </a:extLst>
          </p:cNvPr>
          <p:cNvSpPr txBox="1">
            <a:spLocks/>
          </p:cNvSpPr>
          <p:nvPr/>
        </p:nvSpPr>
        <p:spPr>
          <a:xfrm>
            <a:off x="2481101" y="2240778"/>
            <a:ext cx="6844860" cy="120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LỰC TIẾP XÚC VÀ LỰC KHÔNG TIẾP XÚC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39"/>
        <p:cNvGrpSpPr/>
        <p:nvPr/>
      </p:nvGrpSpPr>
      <p:grpSpPr>
        <a:xfrm>
          <a:off x="0" y="0"/>
          <a:ext cx="0" cy="0"/>
          <a:chOff x="0" y="0"/>
          <a:chExt cx="0" cy="0"/>
        </a:xfrm>
      </p:grpSpPr>
      <p:sp>
        <p:nvSpPr>
          <p:cNvPr id="4142" name="Google Shape;4142;p45"/>
          <p:cNvSpPr/>
          <p:nvPr/>
        </p:nvSpPr>
        <p:spPr>
          <a:xfrm>
            <a:off x="1701450" y="3956052"/>
            <a:ext cx="231389" cy="229967"/>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3" name="Google Shape;4143;p45"/>
          <p:cNvGrpSpPr/>
          <p:nvPr/>
        </p:nvGrpSpPr>
        <p:grpSpPr>
          <a:xfrm>
            <a:off x="1588215" y="2365547"/>
            <a:ext cx="2042829" cy="3181009"/>
            <a:chOff x="7682625" y="2787750"/>
            <a:chExt cx="1702925" cy="2651725"/>
          </a:xfrm>
        </p:grpSpPr>
        <p:sp>
          <p:nvSpPr>
            <p:cNvPr id="4144" name="Google Shape;4144;p45"/>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5"/>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5"/>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5"/>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5"/>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5"/>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5"/>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5"/>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5"/>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5"/>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5"/>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45"/>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45"/>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45"/>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45"/>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45"/>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45"/>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45"/>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45"/>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45"/>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45"/>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45"/>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45"/>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45"/>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45"/>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45"/>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45"/>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45"/>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45"/>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45"/>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45"/>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45"/>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45"/>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45"/>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45"/>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45"/>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45"/>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45"/>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45"/>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5"/>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5"/>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5"/>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5"/>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5"/>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5"/>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5"/>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5"/>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5"/>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5"/>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5"/>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5"/>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5"/>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5"/>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5"/>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5"/>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5"/>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5"/>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5"/>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5"/>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5"/>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5"/>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5"/>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5"/>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45"/>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45"/>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5"/>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5"/>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5"/>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5"/>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5"/>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5"/>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5"/>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5"/>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5"/>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5"/>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5"/>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5"/>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5"/>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5"/>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5"/>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5"/>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5"/>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5"/>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5"/>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5"/>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5"/>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5"/>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5"/>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5"/>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45"/>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45"/>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5"/>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5"/>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5"/>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5"/>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5"/>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5"/>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5"/>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5"/>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5"/>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5"/>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5"/>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5"/>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45"/>
          <p:cNvGrpSpPr/>
          <p:nvPr/>
        </p:nvGrpSpPr>
        <p:grpSpPr>
          <a:xfrm>
            <a:off x="-20128" y="-299283"/>
            <a:ext cx="866897" cy="905047"/>
            <a:chOff x="3463228" y="4036210"/>
            <a:chExt cx="750886" cy="783930"/>
          </a:xfrm>
        </p:grpSpPr>
        <p:sp>
          <p:nvSpPr>
            <p:cNvPr id="4248" name="Google Shape;4248;p45"/>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5"/>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5"/>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5"/>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5"/>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5"/>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5"/>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5"/>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5"/>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5"/>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5"/>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5"/>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5"/>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5"/>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5"/>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5"/>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5"/>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5"/>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5"/>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5"/>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5"/>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5"/>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5"/>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5"/>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5"/>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5"/>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5"/>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5" name="Google Shape;4275;p45"/>
          <p:cNvGrpSpPr/>
          <p:nvPr/>
        </p:nvGrpSpPr>
        <p:grpSpPr>
          <a:xfrm flipH="1">
            <a:off x="-395395" y="440293"/>
            <a:ext cx="1191346" cy="1050657"/>
            <a:chOff x="324627" y="2768356"/>
            <a:chExt cx="2019572" cy="1781077"/>
          </a:xfrm>
        </p:grpSpPr>
        <p:grpSp>
          <p:nvGrpSpPr>
            <p:cNvPr id="4276" name="Google Shape;4276;p45"/>
            <p:cNvGrpSpPr/>
            <p:nvPr/>
          </p:nvGrpSpPr>
          <p:grpSpPr>
            <a:xfrm rot="5070402">
              <a:off x="618914" y="2926791"/>
              <a:ext cx="983074" cy="731749"/>
              <a:chOff x="5220750" y="1640250"/>
              <a:chExt cx="586350" cy="436500"/>
            </a:xfrm>
          </p:grpSpPr>
          <p:sp>
            <p:nvSpPr>
              <p:cNvPr id="4277" name="Google Shape;4277;p4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0" name="Google Shape;4300;p45"/>
            <p:cNvGrpSpPr/>
            <p:nvPr/>
          </p:nvGrpSpPr>
          <p:grpSpPr>
            <a:xfrm rot="5070402">
              <a:off x="1441414" y="3314428"/>
              <a:ext cx="983074" cy="731749"/>
              <a:chOff x="5220750" y="1640250"/>
              <a:chExt cx="586350" cy="436500"/>
            </a:xfrm>
          </p:grpSpPr>
          <p:sp>
            <p:nvSpPr>
              <p:cNvPr id="4301" name="Google Shape;4301;p4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4" name="Google Shape;4324;p45"/>
            <p:cNvGrpSpPr/>
            <p:nvPr/>
          </p:nvGrpSpPr>
          <p:grpSpPr>
            <a:xfrm rot="5070402">
              <a:off x="1031839" y="3122191"/>
              <a:ext cx="983074" cy="731749"/>
              <a:chOff x="5220750" y="1640250"/>
              <a:chExt cx="586350" cy="436500"/>
            </a:xfrm>
          </p:grpSpPr>
          <p:sp>
            <p:nvSpPr>
              <p:cNvPr id="4325" name="Google Shape;4325;p4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4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4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4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4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4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4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4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4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8" name="Google Shape;4348;p45"/>
            <p:cNvGrpSpPr/>
            <p:nvPr/>
          </p:nvGrpSpPr>
          <p:grpSpPr>
            <a:xfrm>
              <a:off x="324627" y="2977867"/>
              <a:ext cx="2017099" cy="1571566"/>
              <a:chOff x="324627" y="2977867"/>
              <a:chExt cx="2017099" cy="1571566"/>
            </a:xfrm>
          </p:grpSpPr>
          <p:sp>
            <p:nvSpPr>
              <p:cNvPr id="4349" name="Google Shape;4349;p45"/>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5"/>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5"/>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5"/>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5"/>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5"/>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5"/>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45"/>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5"/>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Rounded Corners 1">
            <a:extLst>
              <a:ext uri="{FF2B5EF4-FFF2-40B4-BE49-F238E27FC236}">
                <a16:creationId xmlns:a16="http://schemas.microsoft.com/office/drawing/2014/main" id="{81457897-08A3-4B9A-2DE2-F5ED972CA433}"/>
              </a:ext>
            </a:extLst>
          </p:cNvPr>
          <p:cNvSpPr/>
          <p:nvPr/>
        </p:nvSpPr>
        <p:spPr>
          <a:xfrm>
            <a:off x="-17271" y="525360"/>
            <a:ext cx="9092301" cy="23710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4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Quan sát hình ảnh và hoàn thành PHT :</a:t>
            </a:r>
          </a:p>
          <a:p>
            <a:r>
              <a:rPr lang="en-US" sz="24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1. Khi nâng tạ và đá bóng thì vật nào gây ra lực và vật nào chịu tác dụng của vật?</a:t>
            </a:r>
          </a:p>
          <a:p>
            <a:r>
              <a:rPr lang="en-US" sz="24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2. Các lực này có tiếp xúc với nhau không? Từ đó hãy cho biết lực tiếp xúc xuất hiện khi nào?</a:t>
            </a:r>
          </a:p>
          <a:p>
            <a:r>
              <a:rPr lang="en-US" sz="24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3. Lấy v</a:t>
            </a:r>
            <a:r>
              <a:rPr lang="en-US" sz="24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í dụ về các lực tiếp xúc? </a:t>
            </a:r>
            <a:endParaRPr lang="en-US" sz="24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AutoShape 2" descr="27. Lực tiếp xúc và lực không tiếp xúc - Hoc24">
            <a:extLst>
              <a:ext uri="{FF2B5EF4-FFF2-40B4-BE49-F238E27FC236}">
                <a16:creationId xmlns:a16="http://schemas.microsoft.com/office/drawing/2014/main" id="{5F0F5511-74CE-3BAE-BC5A-CB8194E9CBE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itle 11">
            <a:extLst>
              <a:ext uri="{FF2B5EF4-FFF2-40B4-BE49-F238E27FC236}">
                <a16:creationId xmlns:a16="http://schemas.microsoft.com/office/drawing/2014/main" id="{9A9DFDCF-8A99-858B-6364-DD6553AEC50D}"/>
              </a:ext>
            </a:extLst>
          </p:cNvPr>
          <p:cNvSpPr>
            <a:spLocks noGrp="1"/>
          </p:cNvSpPr>
          <p:nvPr>
            <p:ph type="title"/>
          </p:nvPr>
        </p:nvSpPr>
        <p:spPr>
          <a:xfrm>
            <a:off x="1228425" y="82777"/>
            <a:ext cx="4337198" cy="354840"/>
          </a:xfrm>
        </p:spPr>
        <p:txBody>
          <a:bodyPr/>
          <a:lstStyle/>
          <a:p>
            <a:pPr algn="l"/>
            <a:r>
              <a:rPr lang="en-US" sz="2800" b="1">
                <a:solidFill>
                  <a:schemeClr val="tx1">
                    <a:lumMod val="25000"/>
                  </a:schemeClr>
                </a:solidFill>
                <a:latin typeface="Times New Roman" panose="02020603050405020304" pitchFamily="18" charset="0"/>
                <a:cs typeface="Times New Roman" panose="02020603050405020304" pitchFamily="18" charset="0"/>
              </a:rPr>
              <a:t>I. LỰC TIẾP XÚC</a:t>
            </a:r>
          </a:p>
        </p:txBody>
      </p:sp>
      <p:pic>
        <p:nvPicPr>
          <p:cNvPr id="16" name="Picture 15">
            <a:extLst>
              <a:ext uri="{FF2B5EF4-FFF2-40B4-BE49-F238E27FC236}">
                <a16:creationId xmlns:a16="http://schemas.microsoft.com/office/drawing/2014/main" id="{665D6FC0-8E85-0F40-2B43-392AAC2500BC}"/>
              </a:ext>
            </a:extLst>
          </p:cNvPr>
          <p:cNvPicPr>
            <a:picLocks noChangeAspect="1"/>
          </p:cNvPicPr>
          <p:nvPr/>
        </p:nvPicPr>
        <p:blipFill>
          <a:blip r:embed="rId5"/>
          <a:stretch>
            <a:fillRect/>
          </a:stretch>
        </p:blipFill>
        <p:spPr>
          <a:xfrm>
            <a:off x="4030341" y="2768826"/>
            <a:ext cx="4984068" cy="2712892"/>
          </a:xfrm>
          <a:prstGeom prst="rect">
            <a:avLst/>
          </a:prstGeom>
        </p:spPr>
      </p:pic>
      <p:sp>
        <p:nvSpPr>
          <p:cNvPr id="17" name="Speech Bubble: Oval 16">
            <a:extLst>
              <a:ext uri="{FF2B5EF4-FFF2-40B4-BE49-F238E27FC236}">
                <a16:creationId xmlns:a16="http://schemas.microsoft.com/office/drawing/2014/main" id="{BD769B6A-A3BE-B387-ED1E-C9D727FC6E6B}"/>
              </a:ext>
            </a:extLst>
          </p:cNvPr>
          <p:cNvSpPr/>
          <p:nvPr/>
        </p:nvSpPr>
        <p:spPr>
          <a:xfrm>
            <a:off x="-272318" y="2994010"/>
            <a:ext cx="4491980" cy="2109564"/>
          </a:xfrm>
          <a:prstGeom prst="wedgeEllipse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 nhóm 6 HS </a:t>
            </a:r>
          </a:p>
          <a:p>
            <a:pPr algn="ctr"/>
            <a:endParaRPr lang="en-US" sz="2400" b="1">
              <a:solidFill>
                <a:srgbClr val="FF0000"/>
              </a:solidFill>
              <a:latin typeface="Times New Roman" panose="02020603050405020304" pitchFamily="18" charset="0"/>
              <a:cs typeface="Times New Roman" panose="02020603050405020304" pitchFamily="18" charset="0"/>
            </a:endParaRPr>
          </a:p>
          <a:p>
            <a:pPr algn="ctr"/>
            <a:r>
              <a:rPr lang="en-US" sz="2400" b="1">
                <a:solidFill>
                  <a:srgbClr val="FF0000"/>
                </a:solidFill>
                <a:latin typeface="Times New Roman" panose="02020603050405020304" pitchFamily="18" charset="0"/>
                <a:cs typeface="Times New Roman" panose="02020603050405020304" pitchFamily="18" charset="0"/>
              </a:rPr>
              <a:t>Thời gian: 5 phút</a:t>
            </a:r>
          </a:p>
        </p:txBody>
      </p:sp>
      <p:pic>
        <p:nvPicPr>
          <p:cNvPr id="18" name="Countdown 5 minutes-Nho">
            <a:hlinkClick r:id="" action="ppaction://media"/>
            <a:extLst>
              <a:ext uri="{FF2B5EF4-FFF2-40B4-BE49-F238E27FC236}">
                <a16:creationId xmlns:a16="http://schemas.microsoft.com/office/drawing/2014/main" id="{4D6051CB-F01B-C795-376C-DE1E63CCA9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cstate="print"/>
          <a:srcRect t="6081" b="6081"/>
          <a:stretch/>
        </p:blipFill>
        <p:spPr>
          <a:xfrm>
            <a:off x="2275916" y="4005401"/>
            <a:ext cx="1347011" cy="665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000"/>
                                        <p:tgtEl>
                                          <p:spTgt spid="2">
                                            <p:txEl>
                                              <p:pRg st="2" end="2"/>
                                            </p:txEl>
                                          </p:spTgt>
                                        </p:tgtEl>
                                      </p:cBhvr>
                                    </p:animEffect>
                                    <p:anim calcmode="lin" valueType="num">
                                      <p:cBhvr>
                                        <p:cTn id="3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 calcmode="lin" valueType="num">
                                      <p:cBhvr additive="base">
                                        <p:cTn id="4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18"/>
                </p:tgtEl>
              </p:cMediaNode>
            </p:video>
          </p:childTnLst>
        </p:cTn>
      </p:par>
    </p:tnLst>
    <p:bldLst>
      <p:bldP spid="12"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51"/>
        <p:cNvGrpSpPr/>
        <p:nvPr/>
      </p:nvGrpSpPr>
      <p:grpSpPr>
        <a:xfrm>
          <a:off x="0" y="0"/>
          <a:ext cx="0" cy="0"/>
          <a:chOff x="0" y="0"/>
          <a:chExt cx="0" cy="0"/>
        </a:xfrm>
      </p:grpSpPr>
      <p:sp>
        <p:nvSpPr>
          <p:cNvPr id="4454" name="Google Shape;4454;p47"/>
          <p:cNvSpPr/>
          <p:nvPr/>
        </p:nvSpPr>
        <p:spPr>
          <a:xfrm>
            <a:off x="6023150" y="886638"/>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5" name="Google Shape;4455;p47"/>
          <p:cNvGrpSpPr/>
          <p:nvPr/>
        </p:nvGrpSpPr>
        <p:grpSpPr>
          <a:xfrm>
            <a:off x="7795647" y="318617"/>
            <a:ext cx="1024194" cy="905108"/>
            <a:chOff x="385713" y="99300"/>
            <a:chExt cx="813175" cy="718625"/>
          </a:xfrm>
        </p:grpSpPr>
        <p:sp>
          <p:nvSpPr>
            <p:cNvPr id="4456" name="Google Shape;4456;p47"/>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47"/>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47"/>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47"/>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47"/>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47"/>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47"/>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3" name="Google Shape;4463;p47"/>
            <p:cNvGrpSpPr/>
            <p:nvPr/>
          </p:nvGrpSpPr>
          <p:grpSpPr>
            <a:xfrm>
              <a:off x="593025" y="223425"/>
              <a:ext cx="408150" cy="407700"/>
              <a:chOff x="5639613" y="4825000"/>
              <a:chExt cx="408150" cy="407700"/>
            </a:xfrm>
          </p:grpSpPr>
          <p:sp>
            <p:nvSpPr>
              <p:cNvPr id="4464" name="Google Shape;4464;p47"/>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47"/>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47"/>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47"/>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47"/>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47"/>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47"/>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47"/>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47"/>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47"/>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47"/>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5" name="Google Shape;4475;p47"/>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47"/>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47"/>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47"/>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9" name="Google Shape;4479;p47"/>
          <p:cNvGrpSpPr/>
          <p:nvPr/>
        </p:nvGrpSpPr>
        <p:grpSpPr>
          <a:xfrm>
            <a:off x="390270" y="486982"/>
            <a:ext cx="1164081" cy="1026613"/>
            <a:chOff x="324627" y="2768356"/>
            <a:chExt cx="2019572" cy="1781077"/>
          </a:xfrm>
        </p:grpSpPr>
        <p:grpSp>
          <p:nvGrpSpPr>
            <p:cNvPr id="4480" name="Google Shape;4480;p47"/>
            <p:cNvGrpSpPr/>
            <p:nvPr/>
          </p:nvGrpSpPr>
          <p:grpSpPr>
            <a:xfrm rot="5070402">
              <a:off x="618914" y="2926791"/>
              <a:ext cx="983074" cy="731749"/>
              <a:chOff x="5220750" y="1640250"/>
              <a:chExt cx="586350" cy="436500"/>
            </a:xfrm>
          </p:grpSpPr>
          <p:sp>
            <p:nvSpPr>
              <p:cNvPr id="4481" name="Google Shape;4481;p4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4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4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4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4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4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4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4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4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4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4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4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4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4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4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4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4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4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4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4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4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4" name="Google Shape;4504;p47"/>
            <p:cNvGrpSpPr/>
            <p:nvPr/>
          </p:nvGrpSpPr>
          <p:grpSpPr>
            <a:xfrm rot="5070402">
              <a:off x="1441414" y="3314428"/>
              <a:ext cx="983074" cy="731749"/>
              <a:chOff x="5220750" y="1640250"/>
              <a:chExt cx="586350" cy="436500"/>
            </a:xfrm>
          </p:grpSpPr>
          <p:sp>
            <p:nvSpPr>
              <p:cNvPr id="4505" name="Google Shape;4505;p4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4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4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4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4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4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4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4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4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4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4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4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4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4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4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4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4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4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4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4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8" name="Google Shape;4528;p47"/>
            <p:cNvGrpSpPr/>
            <p:nvPr/>
          </p:nvGrpSpPr>
          <p:grpSpPr>
            <a:xfrm rot="5070402">
              <a:off x="1031839" y="3122191"/>
              <a:ext cx="983074" cy="731749"/>
              <a:chOff x="5220750" y="1640250"/>
              <a:chExt cx="586350" cy="436500"/>
            </a:xfrm>
          </p:grpSpPr>
          <p:sp>
            <p:nvSpPr>
              <p:cNvPr id="4529" name="Google Shape;4529;p4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4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4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4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4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4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4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4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4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4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4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4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4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4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4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2" name="Google Shape;4552;p47"/>
            <p:cNvGrpSpPr/>
            <p:nvPr/>
          </p:nvGrpSpPr>
          <p:grpSpPr>
            <a:xfrm>
              <a:off x="324627" y="2977867"/>
              <a:ext cx="2017099" cy="1571566"/>
              <a:chOff x="324627" y="2977867"/>
              <a:chExt cx="2017099" cy="1571566"/>
            </a:xfrm>
          </p:grpSpPr>
          <p:sp>
            <p:nvSpPr>
              <p:cNvPr id="4553" name="Google Shape;4553;p47"/>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7"/>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7"/>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7"/>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47"/>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47"/>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47"/>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7"/>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7"/>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62" name="Google Shape;4562;p47"/>
          <p:cNvGrpSpPr/>
          <p:nvPr/>
        </p:nvGrpSpPr>
        <p:grpSpPr>
          <a:xfrm>
            <a:off x="3528088" y="3898875"/>
            <a:ext cx="414600" cy="496575"/>
            <a:chOff x="3134413" y="350225"/>
            <a:chExt cx="414600" cy="496575"/>
          </a:xfrm>
        </p:grpSpPr>
        <p:sp>
          <p:nvSpPr>
            <p:cNvPr id="4563" name="Google Shape;4563;p47"/>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47"/>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47"/>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47"/>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47"/>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47"/>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47"/>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47"/>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47"/>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47"/>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47"/>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47"/>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47"/>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47"/>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47"/>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47"/>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47"/>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47"/>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47"/>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47"/>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47"/>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47"/>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47"/>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47"/>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47"/>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8" name="Google Shape;4588;p47"/>
          <p:cNvGrpSpPr/>
          <p:nvPr/>
        </p:nvGrpSpPr>
        <p:grpSpPr>
          <a:xfrm rot="-1220400">
            <a:off x="7024922" y="2238879"/>
            <a:ext cx="1707381" cy="2658664"/>
            <a:chOff x="7682625" y="2787750"/>
            <a:chExt cx="1702925" cy="2651725"/>
          </a:xfrm>
        </p:grpSpPr>
        <p:sp>
          <p:nvSpPr>
            <p:cNvPr id="4589" name="Google Shape;4589;p47"/>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47"/>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47"/>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47"/>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47"/>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47"/>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47"/>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47"/>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47"/>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47"/>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47"/>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47"/>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47"/>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47"/>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47"/>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47"/>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47"/>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47"/>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47"/>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47"/>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47"/>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47"/>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47"/>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47"/>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47"/>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47"/>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47"/>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47"/>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47"/>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47"/>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47"/>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47"/>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47"/>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47"/>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47"/>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47"/>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47"/>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47"/>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47"/>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47"/>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47"/>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47"/>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47"/>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47"/>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47"/>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47"/>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47"/>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47"/>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47"/>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7"/>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47"/>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47"/>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7"/>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7"/>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7"/>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7"/>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7"/>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7"/>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7"/>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7"/>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7"/>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7"/>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7"/>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7"/>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7"/>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7"/>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7"/>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47"/>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47"/>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7"/>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7"/>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7"/>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7"/>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7"/>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7"/>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47"/>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47"/>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7"/>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7"/>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7"/>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7"/>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7"/>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7"/>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47"/>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47"/>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47"/>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47"/>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47"/>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47"/>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47"/>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47"/>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47"/>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47"/>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47"/>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47"/>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47"/>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47"/>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47"/>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47"/>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47"/>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47"/>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47"/>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47"/>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a16="http://schemas.microsoft.com/office/drawing/2014/main" id="{4AC2CBF2-6417-6232-E731-D5966885FF28}"/>
              </a:ext>
            </a:extLst>
          </p:cNvPr>
          <p:cNvSpPr/>
          <p:nvPr/>
        </p:nvSpPr>
        <p:spPr>
          <a:xfrm>
            <a:off x="-151001" y="-125834"/>
            <a:ext cx="9370502" cy="52693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07000"/>
              </a:lnSpc>
              <a:spcAft>
                <a:spcPts val="800"/>
              </a:spcAft>
            </a:pPr>
            <a:r>
              <a:rPr lang="en-US" sz="20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PHIẾU HỌC TẬP </a:t>
            </a:r>
          </a:p>
          <a:p>
            <a:pPr marL="457200" indent="-457200">
              <a:lnSpc>
                <a:spcPct val="107000"/>
              </a:lnSpc>
              <a:spcAft>
                <a:spcPts val="800"/>
              </a:spcAft>
              <a:buAutoNum type="arabicPeriod"/>
            </a:pPr>
            <a:r>
              <a:rPr lang="en-US" sz="20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Khi nâng tạ và đá bóng thì vật nào gây ra lực và vật nào chịu tác dụng của vật?</a:t>
            </a:r>
          </a:p>
          <a:p>
            <a:pPr marL="342900" indent="-342900">
              <a:lnSpc>
                <a:spcPct val="107000"/>
              </a:lnSpc>
              <a:spcAft>
                <a:spcPts val="800"/>
              </a:spcAft>
              <a:buFontTx/>
              <a:buChar char="-"/>
            </a:pPr>
            <a:r>
              <a:rPr lang="en-US" sz="2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 nâng tạ thì tay ta tác dụng 1 lực đẩy lên tạ và quả tạ chịu tác dụng của tay.</a:t>
            </a:r>
          </a:p>
          <a:p>
            <a:pPr marL="342900" indent="-342900">
              <a:lnSpc>
                <a:spcPct val="107000"/>
              </a:lnSpc>
              <a:spcAft>
                <a:spcPts val="800"/>
              </a:spcAft>
              <a:buFontTx/>
              <a:buChar char="-"/>
            </a:pPr>
            <a:r>
              <a:rPr lang="en-US" sz="2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 đá bóng thì chân ta tác dụng 1 lực đẩy lên quả bóng và ngược lại quả bóng chịu tác dụng lực của chân.</a:t>
            </a:r>
          </a:p>
          <a:p>
            <a:pPr>
              <a:lnSpc>
                <a:spcPct val="107000"/>
              </a:lnSpc>
              <a:spcAft>
                <a:spcPts val="800"/>
              </a:spcAft>
            </a:pPr>
            <a:r>
              <a:rPr lang="en-US" sz="20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2. Các lực này có tiếp xúc với nhau không? Từ đó hãy cho biết lực tiếp xúc xuất hiện khi nào?</a:t>
            </a:r>
          </a:p>
          <a:p>
            <a:pPr marL="342900" indent="-342900">
              <a:lnSpc>
                <a:spcPct val="107000"/>
              </a:lnSpc>
              <a:spcAft>
                <a:spcPts val="800"/>
              </a:spcAft>
              <a:buFontTx/>
              <a:buChar char="-"/>
            </a:pPr>
            <a:r>
              <a:rPr lang="en-US" sz="2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 lực này tiếp xúc với nhau.</a:t>
            </a:r>
          </a:p>
          <a:p>
            <a:pPr marL="342900" indent="-342900">
              <a:lnSpc>
                <a:spcPct val="107000"/>
              </a:lnSpc>
              <a:spcAft>
                <a:spcPts val="800"/>
              </a:spcAft>
              <a:buFontTx/>
              <a:buChar char="-"/>
            </a:pPr>
            <a:r>
              <a:rPr lang="en-US" sz="2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 tiếp xúc xuất hiện giữa 2 vật khi chúng tiếp xúc với nhau.</a:t>
            </a:r>
          </a:p>
          <a:p>
            <a:pPr>
              <a:lnSpc>
                <a:spcPct val="107000"/>
              </a:lnSpc>
              <a:spcAft>
                <a:spcPts val="800"/>
              </a:spcAft>
            </a:pPr>
            <a:r>
              <a:rPr lang="en-US" sz="20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3. Lấy v</a:t>
            </a:r>
            <a:r>
              <a:rPr lang="en-US" sz="20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í dụ về lực tiếp xúc? </a:t>
            </a:r>
          </a:p>
          <a:p>
            <a:pPr>
              <a:lnSpc>
                <a:spcPct val="107000"/>
              </a:lnSpc>
              <a:spcAft>
                <a:spcPts val="800"/>
              </a:spcAft>
            </a:pPr>
            <a:r>
              <a:rPr lang="en-US" sz="20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a:t>
            </a:r>
            <a:r>
              <a:rPr lang="en-US" sz="2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í dụ: Đánh cầu lông, tay cầm cốc uống nước…</a:t>
            </a:r>
            <a:endParaRPr lang="en-US" sz="20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 calcmode="lin" valueType="num">
                                      <p:cBhvr additive="base">
                                        <p:cTn id="1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additive="base">
                                        <p:cTn id="4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95"/>
        <p:cNvGrpSpPr/>
        <p:nvPr/>
      </p:nvGrpSpPr>
      <p:grpSpPr>
        <a:xfrm>
          <a:off x="0" y="0"/>
          <a:ext cx="0" cy="0"/>
          <a:chOff x="0" y="0"/>
          <a:chExt cx="0" cy="0"/>
        </a:xfrm>
      </p:grpSpPr>
      <p:sp>
        <p:nvSpPr>
          <p:cNvPr id="4697" name="Google Shape;4697;p48"/>
          <p:cNvSpPr txBox="1">
            <a:spLocks noGrp="1"/>
          </p:cNvSpPr>
          <p:nvPr>
            <p:ph type="title"/>
          </p:nvPr>
        </p:nvSpPr>
        <p:spPr>
          <a:xfrm>
            <a:off x="3862246" y="593152"/>
            <a:ext cx="39531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a:solidFill>
                  <a:schemeClr val="accent4">
                    <a:lumMod val="75000"/>
                  </a:schemeClr>
                </a:solidFill>
                <a:latin typeface="Times New Roman" panose="02020603050405020304" pitchFamily="18" charset="0"/>
                <a:cs typeface="Times New Roman" panose="02020603050405020304" pitchFamily="18" charset="0"/>
              </a:rPr>
              <a:t>I. Lực tiếp xúc</a:t>
            </a:r>
            <a:endParaRPr sz="4400" b="1">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4699" name="Google Shape;4699;p48"/>
          <p:cNvSpPr txBox="1">
            <a:spLocks noGrp="1"/>
          </p:cNvSpPr>
          <p:nvPr>
            <p:ph type="subTitle" idx="1"/>
          </p:nvPr>
        </p:nvSpPr>
        <p:spPr>
          <a:xfrm>
            <a:off x="2359305" y="1209210"/>
            <a:ext cx="6692330" cy="2086464"/>
          </a:xfrm>
          <a:prstGeom prst="rect">
            <a:avLst/>
          </a:prstGeom>
        </p:spPr>
        <p:txBody>
          <a:bodyPr spcFirstLastPara="1" wrap="square" lIns="91425" tIns="91425" rIns="91425" bIns="91425" anchor="ctr" anchorCtr="0">
            <a:noAutofit/>
          </a:bodyPr>
          <a:lstStyle/>
          <a:p>
            <a:pPr algn="just">
              <a:spcBef>
                <a:spcPts val="600"/>
              </a:spcBef>
              <a:spcAft>
                <a:spcPts val="600"/>
              </a:spcAft>
            </a:pPr>
            <a:r>
              <a:rPr lang="en" sz="3200" b="1">
                <a:solidFill>
                  <a:schemeClr val="tx1">
                    <a:lumMod val="10000"/>
                  </a:schemeClr>
                </a:solidFill>
                <a:latin typeface="Times New Roman" panose="02020603050405020304" pitchFamily="18" charset="0"/>
                <a:cs typeface="Times New Roman" panose="02020603050405020304" pitchFamily="18" charset="0"/>
              </a:rPr>
              <a:t>- </a:t>
            </a:r>
            <a:r>
              <a:rPr lang="en-US" sz="3600" b="1">
                <a:solidFill>
                  <a:schemeClr val="tx1">
                    <a:lumMod val="10000"/>
                  </a:schemeClr>
                </a:solidFill>
                <a:latin typeface="Times New Roman" panose="02020603050405020304" pitchFamily="18" charset="0"/>
                <a:ea typeface="Calibri" panose="020F0502020204030204" pitchFamily="34" charset="0"/>
                <a:cs typeface="Times New Roman" panose="02020603050405020304" pitchFamily="18" charset="0"/>
              </a:rPr>
              <a:t>Lực tiếp xúc xuất hiện khi vật gây ra lực có tiếp xúc với vật chịu tác dụng lực.</a:t>
            </a:r>
            <a:endParaRPr lang="en-US" sz="3600" b="1">
              <a:solidFill>
                <a:schemeClr val="tx1">
                  <a:lumMod val="10000"/>
                </a:schemeClr>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a:p>
        </p:txBody>
      </p:sp>
      <p:grpSp>
        <p:nvGrpSpPr>
          <p:cNvPr id="4700" name="Google Shape;4700;p48"/>
          <p:cNvGrpSpPr/>
          <p:nvPr/>
        </p:nvGrpSpPr>
        <p:grpSpPr>
          <a:xfrm>
            <a:off x="791756" y="1508951"/>
            <a:ext cx="1742918" cy="3962590"/>
            <a:chOff x="1491364" y="1237276"/>
            <a:chExt cx="1742918" cy="3962590"/>
          </a:xfrm>
        </p:grpSpPr>
        <p:sp>
          <p:nvSpPr>
            <p:cNvPr id="4701" name="Google Shape;4701;p48"/>
            <p:cNvSpPr/>
            <p:nvPr/>
          </p:nvSpPr>
          <p:spPr>
            <a:xfrm flipH="1">
              <a:off x="2249606" y="4443411"/>
              <a:ext cx="461966" cy="752353"/>
            </a:xfrm>
            <a:custGeom>
              <a:avLst/>
              <a:gdLst/>
              <a:ahLst/>
              <a:cxnLst/>
              <a:rect l="l" t="t" r="r" b="b"/>
              <a:pathLst>
                <a:path w="13963" h="22740" extrusionOk="0">
                  <a:moveTo>
                    <a:pt x="1500" y="0"/>
                  </a:moveTo>
                  <a:cubicBezTo>
                    <a:pt x="1071" y="5620"/>
                    <a:pt x="304" y="17120"/>
                    <a:pt x="1" y="22740"/>
                  </a:cubicBezTo>
                  <a:lnTo>
                    <a:pt x="12374" y="22740"/>
                  </a:lnTo>
                  <a:cubicBezTo>
                    <a:pt x="12874" y="16843"/>
                    <a:pt x="13605" y="6709"/>
                    <a:pt x="13962" y="803"/>
                  </a:cubicBezTo>
                  <a:lnTo>
                    <a:pt x="15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48"/>
            <p:cNvSpPr/>
            <p:nvPr/>
          </p:nvSpPr>
          <p:spPr>
            <a:xfrm flipH="1">
              <a:off x="2245768" y="4439837"/>
              <a:ext cx="469708" cy="760029"/>
            </a:xfrm>
            <a:custGeom>
              <a:avLst/>
              <a:gdLst/>
              <a:ahLst/>
              <a:cxnLst/>
              <a:rect l="l" t="t" r="r" b="b"/>
              <a:pathLst>
                <a:path w="14197" h="22972" extrusionOk="0">
                  <a:moveTo>
                    <a:pt x="1724" y="231"/>
                  </a:moveTo>
                  <a:cubicBezTo>
                    <a:pt x="2106" y="255"/>
                    <a:pt x="2482" y="280"/>
                    <a:pt x="2858" y="304"/>
                  </a:cubicBezTo>
                  <a:lnTo>
                    <a:pt x="5837" y="492"/>
                  </a:lnTo>
                  <a:cubicBezTo>
                    <a:pt x="7042" y="572"/>
                    <a:pt x="8246" y="643"/>
                    <a:pt x="9441" y="724"/>
                  </a:cubicBezTo>
                  <a:cubicBezTo>
                    <a:pt x="10476" y="786"/>
                    <a:pt x="11511" y="857"/>
                    <a:pt x="12546" y="920"/>
                  </a:cubicBezTo>
                  <a:lnTo>
                    <a:pt x="13572" y="982"/>
                  </a:lnTo>
                  <a:cubicBezTo>
                    <a:pt x="13698" y="996"/>
                    <a:pt x="13830" y="1016"/>
                    <a:pt x="13958" y="1019"/>
                  </a:cubicBezTo>
                  <a:lnTo>
                    <a:pt x="13958" y="1019"/>
                  </a:lnTo>
                  <a:cubicBezTo>
                    <a:pt x="13888" y="2277"/>
                    <a:pt x="13802" y="3534"/>
                    <a:pt x="13723" y="4792"/>
                  </a:cubicBezTo>
                  <a:cubicBezTo>
                    <a:pt x="13625" y="6281"/>
                    <a:pt x="13518" y="7771"/>
                    <a:pt x="13420" y="9261"/>
                  </a:cubicBezTo>
                  <a:cubicBezTo>
                    <a:pt x="13304" y="10822"/>
                    <a:pt x="13197" y="12374"/>
                    <a:pt x="13081" y="13936"/>
                  </a:cubicBezTo>
                  <a:cubicBezTo>
                    <a:pt x="12965" y="15443"/>
                    <a:pt x="12858" y="16951"/>
                    <a:pt x="12733" y="18450"/>
                  </a:cubicBezTo>
                  <a:cubicBezTo>
                    <a:pt x="12635" y="19779"/>
                    <a:pt x="12528" y="21099"/>
                    <a:pt x="12412" y="22420"/>
                  </a:cubicBezTo>
                  <a:cubicBezTo>
                    <a:pt x="12405" y="22527"/>
                    <a:pt x="12399" y="22634"/>
                    <a:pt x="12388" y="22741"/>
                  </a:cubicBezTo>
                  <a:lnTo>
                    <a:pt x="1635" y="22741"/>
                  </a:lnTo>
                  <a:cubicBezTo>
                    <a:pt x="1302" y="22741"/>
                    <a:pt x="969" y="22733"/>
                    <a:pt x="636" y="22733"/>
                  </a:cubicBezTo>
                  <a:cubicBezTo>
                    <a:pt x="502" y="22733"/>
                    <a:pt x="367" y="22734"/>
                    <a:pt x="232" y="22738"/>
                  </a:cubicBezTo>
                  <a:lnTo>
                    <a:pt x="232" y="22738"/>
                  </a:lnTo>
                  <a:cubicBezTo>
                    <a:pt x="302" y="21480"/>
                    <a:pt x="380" y="20215"/>
                    <a:pt x="458" y="18958"/>
                  </a:cubicBezTo>
                  <a:cubicBezTo>
                    <a:pt x="547" y="17397"/>
                    <a:pt x="645" y="15836"/>
                    <a:pt x="752" y="14275"/>
                  </a:cubicBezTo>
                  <a:cubicBezTo>
                    <a:pt x="859" y="12606"/>
                    <a:pt x="966" y="10938"/>
                    <a:pt x="1082" y="9279"/>
                  </a:cubicBezTo>
                  <a:cubicBezTo>
                    <a:pt x="1189" y="7691"/>
                    <a:pt x="1296" y="6112"/>
                    <a:pt x="1404" y="4533"/>
                  </a:cubicBezTo>
                  <a:cubicBezTo>
                    <a:pt x="1502" y="3195"/>
                    <a:pt x="1600" y="1857"/>
                    <a:pt x="1698" y="518"/>
                  </a:cubicBezTo>
                  <a:cubicBezTo>
                    <a:pt x="1704" y="424"/>
                    <a:pt x="1715" y="329"/>
                    <a:pt x="1724" y="231"/>
                  </a:cubicBezTo>
                  <a:close/>
                  <a:moveTo>
                    <a:pt x="1606" y="0"/>
                  </a:moveTo>
                  <a:cubicBezTo>
                    <a:pt x="1550" y="0"/>
                    <a:pt x="1511" y="58"/>
                    <a:pt x="1511" y="108"/>
                  </a:cubicBezTo>
                  <a:cubicBezTo>
                    <a:pt x="1412" y="1411"/>
                    <a:pt x="1314" y="2704"/>
                    <a:pt x="1225" y="3998"/>
                  </a:cubicBezTo>
                  <a:cubicBezTo>
                    <a:pt x="1109" y="5559"/>
                    <a:pt x="1002" y="7120"/>
                    <a:pt x="895" y="8672"/>
                  </a:cubicBezTo>
                  <a:cubicBezTo>
                    <a:pt x="788" y="10340"/>
                    <a:pt x="672" y="12009"/>
                    <a:pt x="565" y="13677"/>
                  </a:cubicBezTo>
                  <a:cubicBezTo>
                    <a:pt x="467" y="15265"/>
                    <a:pt x="360" y="16844"/>
                    <a:pt x="262" y="18423"/>
                  </a:cubicBezTo>
                  <a:cubicBezTo>
                    <a:pt x="181" y="19761"/>
                    <a:pt x="101" y="21099"/>
                    <a:pt x="30" y="22437"/>
                  </a:cubicBezTo>
                  <a:cubicBezTo>
                    <a:pt x="21" y="22580"/>
                    <a:pt x="12" y="22714"/>
                    <a:pt x="3" y="22848"/>
                  </a:cubicBezTo>
                  <a:cubicBezTo>
                    <a:pt x="1" y="22884"/>
                    <a:pt x="13" y="22911"/>
                    <a:pt x="33" y="22928"/>
                  </a:cubicBezTo>
                  <a:lnTo>
                    <a:pt x="33" y="22928"/>
                  </a:lnTo>
                  <a:cubicBezTo>
                    <a:pt x="52" y="22950"/>
                    <a:pt x="81" y="22964"/>
                    <a:pt x="119" y="22964"/>
                  </a:cubicBezTo>
                  <a:lnTo>
                    <a:pt x="10967" y="22964"/>
                  </a:lnTo>
                  <a:cubicBezTo>
                    <a:pt x="11300" y="22964"/>
                    <a:pt x="11637" y="22972"/>
                    <a:pt x="11970" y="22972"/>
                  </a:cubicBezTo>
                  <a:cubicBezTo>
                    <a:pt x="12137" y="22972"/>
                    <a:pt x="12302" y="22970"/>
                    <a:pt x="12466" y="22964"/>
                  </a:cubicBezTo>
                  <a:lnTo>
                    <a:pt x="12492" y="22964"/>
                  </a:lnTo>
                  <a:cubicBezTo>
                    <a:pt x="12555" y="22964"/>
                    <a:pt x="12599" y="22910"/>
                    <a:pt x="12599" y="22848"/>
                  </a:cubicBezTo>
                  <a:cubicBezTo>
                    <a:pt x="12715" y="21554"/>
                    <a:pt x="12814" y="20270"/>
                    <a:pt x="12921" y="18976"/>
                  </a:cubicBezTo>
                  <a:cubicBezTo>
                    <a:pt x="13037" y="17486"/>
                    <a:pt x="13153" y="15996"/>
                    <a:pt x="13260" y="14507"/>
                  </a:cubicBezTo>
                  <a:cubicBezTo>
                    <a:pt x="13376" y="12945"/>
                    <a:pt x="13492" y="11384"/>
                    <a:pt x="13599" y="9823"/>
                  </a:cubicBezTo>
                  <a:cubicBezTo>
                    <a:pt x="13706" y="8324"/>
                    <a:pt x="13813" y="6817"/>
                    <a:pt x="13911" y="5309"/>
                  </a:cubicBezTo>
                  <a:cubicBezTo>
                    <a:pt x="14000" y="3989"/>
                    <a:pt x="14089" y="2660"/>
                    <a:pt x="14170" y="1339"/>
                  </a:cubicBezTo>
                  <a:cubicBezTo>
                    <a:pt x="14178" y="1196"/>
                    <a:pt x="14178" y="1054"/>
                    <a:pt x="14187" y="911"/>
                  </a:cubicBezTo>
                  <a:cubicBezTo>
                    <a:pt x="14196" y="849"/>
                    <a:pt x="14134" y="795"/>
                    <a:pt x="14080" y="795"/>
                  </a:cubicBezTo>
                  <a:cubicBezTo>
                    <a:pt x="13670" y="768"/>
                    <a:pt x="13251" y="742"/>
                    <a:pt x="12840" y="715"/>
                  </a:cubicBezTo>
                  <a:lnTo>
                    <a:pt x="9861" y="527"/>
                  </a:lnTo>
                  <a:cubicBezTo>
                    <a:pt x="8656" y="447"/>
                    <a:pt x="7461" y="376"/>
                    <a:pt x="6257" y="295"/>
                  </a:cubicBezTo>
                  <a:cubicBezTo>
                    <a:pt x="5222" y="233"/>
                    <a:pt x="4187" y="162"/>
                    <a:pt x="3152" y="99"/>
                  </a:cubicBezTo>
                  <a:lnTo>
                    <a:pt x="2126" y="28"/>
                  </a:lnTo>
                  <a:cubicBezTo>
                    <a:pt x="1966" y="19"/>
                    <a:pt x="1805" y="1"/>
                    <a:pt x="1644" y="1"/>
                  </a:cubicBezTo>
                  <a:lnTo>
                    <a:pt x="1618" y="1"/>
                  </a:lnTo>
                  <a:cubicBezTo>
                    <a:pt x="1614" y="0"/>
                    <a:pt x="1610" y="0"/>
                    <a:pt x="1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48"/>
            <p:cNvSpPr/>
            <p:nvPr/>
          </p:nvSpPr>
          <p:spPr>
            <a:xfrm flipH="1">
              <a:off x="1658112" y="4443411"/>
              <a:ext cx="461966" cy="752353"/>
            </a:xfrm>
            <a:custGeom>
              <a:avLst/>
              <a:gdLst/>
              <a:ahLst/>
              <a:cxnLst/>
              <a:rect l="l" t="t" r="r" b="b"/>
              <a:pathLst>
                <a:path w="13963" h="22740" extrusionOk="0">
                  <a:moveTo>
                    <a:pt x="12454" y="0"/>
                  </a:moveTo>
                  <a:lnTo>
                    <a:pt x="1" y="803"/>
                  </a:lnTo>
                  <a:cubicBezTo>
                    <a:pt x="349" y="6709"/>
                    <a:pt x="1089" y="16843"/>
                    <a:pt x="1589" y="22740"/>
                  </a:cubicBezTo>
                  <a:lnTo>
                    <a:pt x="13962" y="22740"/>
                  </a:lnTo>
                  <a:cubicBezTo>
                    <a:pt x="13659" y="17120"/>
                    <a:pt x="12892" y="5620"/>
                    <a:pt x="12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48"/>
            <p:cNvSpPr/>
            <p:nvPr/>
          </p:nvSpPr>
          <p:spPr>
            <a:xfrm flipH="1">
              <a:off x="1654208" y="4439837"/>
              <a:ext cx="469708" cy="760029"/>
            </a:xfrm>
            <a:custGeom>
              <a:avLst/>
              <a:gdLst/>
              <a:ahLst/>
              <a:cxnLst/>
              <a:rect l="l" t="t" r="r" b="b"/>
              <a:pathLst>
                <a:path w="14197" h="22972" extrusionOk="0">
                  <a:moveTo>
                    <a:pt x="12473" y="238"/>
                  </a:moveTo>
                  <a:cubicBezTo>
                    <a:pt x="12568" y="1497"/>
                    <a:pt x="12663" y="2747"/>
                    <a:pt x="12749" y="3998"/>
                  </a:cubicBezTo>
                  <a:cubicBezTo>
                    <a:pt x="12865" y="5559"/>
                    <a:pt x="12972" y="7120"/>
                    <a:pt x="13079" y="8672"/>
                  </a:cubicBezTo>
                  <a:cubicBezTo>
                    <a:pt x="13186" y="10340"/>
                    <a:pt x="13302" y="12009"/>
                    <a:pt x="13409" y="13677"/>
                  </a:cubicBezTo>
                  <a:cubicBezTo>
                    <a:pt x="13507" y="15256"/>
                    <a:pt x="13614" y="16844"/>
                    <a:pt x="13703" y="18423"/>
                  </a:cubicBezTo>
                  <a:cubicBezTo>
                    <a:pt x="13793" y="19761"/>
                    <a:pt x="13873" y="21099"/>
                    <a:pt x="13944" y="22437"/>
                  </a:cubicBezTo>
                  <a:cubicBezTo>
                    <a:pt x="13951" y="22542"/>
                    <a:pt x="13957" y="22642"/>
                    <a:pt x="13964" y="22741"/>
                  </a:cubicBezTo>
                  <a:lnTo>
                    <a:pt x="2204" y="22741"/>
                  </a:lnTo>
                  <a:cubicBezTo>
                    <a:pt x="2103" y="22741"/>
                    <a:pt x="1994" y="22729"/>
                    <a:pt x="1885" y="22729"/>
                  </a:cubicBezTo>
                  <a:cubicBezTo>
                    <a:pt x="1857" y="22729"/>
                    <a:pt x="1830" y="22730"/>
                    <a:pt x="1802" y="22731"/>
                  </a:cubicBezTo>
                  <a:lnTo>
                    <a:pt x="1802" y="22731"/>
                  </a:lnTo>
                  <a:cubicBezTo>
                    <a:pt x="1698" y="21477"/>
                    <a:pt x="1595" y="20231"/>
                    <a:pt x="1499" y="18976"/>
                  </a:cubicBezTo>
                  <a:cubicBezTo>
                    <a:pt x="1383" y="17486"/>
                    <a:pt x="1267" y="15996"/>
                    <a:pt x="1160" y="14507"/>
                  </a:cubicBezTo>
                  <a:cubicBezTo>
                    <a:pt x="1044" y="12945"/>
                    <a:pt x="928" y="11384"/>
                    <a:pt x="821" y="9823"/>
                  </a:cubicBezTo>
                  <a:cubicBezTo>
                    <a:pt x="714" y="8324"/>
                    <a:pt x="607" y="6817"/>
                    <a:pt x="509" y="5309"/>
                  </a:cubicBezTo>
                  <a:cubicBezTo>
                    <a:pt x="420" y="3989"/>
                    <a:pt x="331" y="2660"/>
                    <a:pt x="250" y="1339"/>
                  </a:cubicBezTo>
                  <a:cubicBezTo>
                    <a:pt x="244" y="1230"/>
                    <a:pt x="237" y="1120"/>
                    <a:pt x="230" y="1011"/>
                  </a:cubicBezTo>
                  <a:lnTo>
                    <a:pt x="230" y="1011"/>
                  </a:lnTo>
                  <a:cubicBezTo>
                    <a:pt x="604" y="986"/>
                    <a:pt x="984" y="962"/>
                    <a:pt x="1357" y="938"/>
                  </a:cubicBezTo>
                  <a:lnTo>
                    <a:pt x="4336" y="750"/>
                  </a:lnTo>
                  <a:cubicBezTo>
                    <a:pt x="5541" y="670"/>
                    <a:pt x="6736" y="599"/>
                    <a:pt x="7940" y="518"/>
                  </a:cubicBezTo>
                  <a:cubicBezTo>
                    <a:pt x="8975" y="456"/>
                    <a:pt x="10010" y="385"/>
                    <a:pt x="11045" y="322"/>
                  </a:cubicBezTo>
                  <a:lnTo>
                    <a:pt x="12071" y="251"/>
                  </a:lnTo>
                  <a:cubicBezTo>
                    <a:pt x="12121" y="248"/>
                    <a:pt x="12175" y="248"/>
                    <a:pt x="12229" y="248"/>
                  </a:cubicBezTo>
                  <a:lnTo>
                    <a:pt x="12229" y="248"/>
                  </a:lnTo>
                  <a:cubicBezTo>
                    <a:pt x="12311" y="248"/>
                    <a:pt x="12394" y="248"/>
                    <a:pt x="12473" y="238"/>
                  </a:cubicBezTo>
                  <a:close/>
                  <a:moveTo>
                    <a:pt x="12584" y="0"/>
                  </a:moveTo>
                  <a:cubicBezTo>
                    <a:pt x="12580" y="0"/>
                    <a:pt x="12575" y="0"/>
                    <a:pt x="12570" y="1"/>
                  </a:cubicBezTo>
                  <a:cubicBezTo>
                    <a:pt x="12160" y="28"/>
                    <a:pt x="11750" y="55"/>
                    <a:pt x="11330" y="81"/>
                  </a:cubicBezTo>
                  <a:lnTo>
                    <a:pt x="8351" y="269"/>
                  </a:lnTo>
                  <a:cubicBezTo>
                    <a:pt x="7155" y="349"/>
                    <a:pt x="5951" y="420"/>
                    <a:pt x="4747" y="501"/>
                  </a:cubicBezTo>
                  <a:cubicBezTo>
                    <a:pt x="3712" y="563"/>
                    <a:pt x="2677" y="634"/>
                    <a:pt x="1651" y="697"/>
                  </a:cubicBezTo>
                  <a:cubicBezTo>
                    <a:pt x="1143" y="733"/>
                    <a:pt x="643" y="750"/>
                    <a:pt x="135" y="795"/>
                  </a:cubicBezTo>
                  <a:lnTo>
                    <a:pt x="117" y="795"/>
                  </a:lnTo>
                  <a:cubicBezTo>
                    <a:pt x="54" y="795"/>
                    <a:pt x="1" y="840"/>
                    <a:pt x="1" y="911"/>
                  </a:cubicBezTo>
                  <a:cubicBezTo>
                    <a:pt x="81" y="2205"/>
                    <a:pt x="161" y="3498"/>
                    <a:pt x="250" y="4792"/>
                  </a:cubicBezTo>
                  <a:cubicBezTo>
                    <a:pt x="349" y="6281"/>
                    <a:pt x="447" y="7771"/>
                    <a:pt x="554" y="9261"/>
                  </a:cubicBezTo>
                  <a:cubicBezTo>
                    <a:pt x="661" y="10822"/>
                    <a:pt x="777" y="12374"/>
                    <a:pt x="893" y="13936"/>
                  </a:cubicBezTo>
                  <a:cubicBezTo>
                    <a:pt x="1000" y="15443"/>
                    <a:pt x="1116" y="16951"/>
                    <a:pt x="1232" y="18450"/>
                  </a:cubicBezTo>
                  <a:cubicBezTo>
                    <a:pt x="1339" y="19770"/>
                    <a:pt x="1446" y="21099"/>
                    <a:pt x="1553" y="22420"/>
                  </a:cubicBezTo>
                  <a:cubicBezTo>
                    <a:pt x="1571" y="22562"/>
                    <a:pt x="1580" y="22705"/>
                    <a:pt x="1589" y="22848"/>
                  </a:cubicBezTo>
                  <a:cubicBezTo>
                    <a:pt x="1598" y="22910"/>
                    <a:pt x="1642" y="22964"/>
                    <a:pt x="1705" y="22964"/>
                  </a:cubicBezTo>
                  <a:lnTo>
                    <a:pt x="12562" y="22964"/>
                  </a:lnTo>
                  <a:cubicBezTo>
                    <a:pt x="12895" y="22964"/>
                    <a:pt x="13228" y="22972"/>
                    <a:pt x="13561" y="22972"/>
                  </a:cubicBezTo>
                  <a:cubicBezTo>
                    <a:pt x="13727" y="22972"/>
                    <a:pt x="13894" y="22970"/>
                    <a:pt x="14060" y="22964"/>
                  </a:cubicBezTo>
                  <a:lnTo>
                    <a:pt x="14078" y="22964"/>
                  </a:lnTo>
                  <a:cubicBezTo>
                    <a:pt x="14107" y="22964"/>
                    <a:pt x="14129" y="22955"/>
                    <a:pt x="14146" y="22941"/>
                  </a:cubicBezTo>
                  <a:lnTo>
                    <a:pt x="14146" y="22941"/>
                  </a:lnTo>
                  <a:cubicBezTo>
                    <a:pt x="14176" y="22924"/>
                    <a:pt x="14197" y="22893"/>
                    <a:pt x="14194" y="22848"/>
                  </a:cubicBezTo>
                  <a:cubicBezTo>
                    <a:pt x="14123" y="21554"/>
                    <a:pt x="14042" y="20252"/>
                    <a:pt x="13962" y="18958"/>
                  </a:cubicBezTo>
                  <a:cubicBezTo>
                    <a:pt x="13864" y="17397"/>
                    <a:pt x="13766" y="15836"/>
                    <a:pt x="13668" y="14275"/>
                  </a:cubicBezTo>
                  <a:cubicBezTo>
                    <a:pt x="13561" y="12606"/>
                    <a:pt x="13454" y="10938"/>
                    <a:pt x="13338" y="9279"/>
                  </a:cubicBezTo>
                  <a:cubicBezTo>
                    <a:pt x="13231" y="7691"/>
                    <a:pt x="13124" y="6112"/>
                    <a:pt x="13008" y="4533"/>
                  </a:cubicBezTo>
                  <a:cubicBezTo>
                    <a:pt x="12918" y="3195"/>
                    <a:pt x="12820" y="1857"/>
                    <a:pt x="12713" y="518"/>
                  </a:cubicBezTo>
                  <a:cubicBezTo>
                    <a:pt x="12704" y="385"/>
                    <a:pt x="12695" y="251"/>
                    <a:pt x="12686" y="108"/>
                  </a:cubicBezTo>
                  <a:cubicBezTo>
                    <a:pt x="12678" y="58"/>
                    <a:pt x="12646" y="0"/>
                    <a:pt x="1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48"/>
            <p:cNvSpPr/>
            <p:nvPr/>
          </p:nvSpPr>
          <p:spPr>
            <a:xfrm flipH="1">
              <a:off x="1530040" y="1240816"/>
              <a:ext cx="1329984" cy="1474532"/>
            </a:xfrm>
            <a:custGeom>
              <a:avLst/>
              <a:gdLst/>
              <a:ahLst/>
              <a:cxnLst/>
              <a:rect l="l" t="t" r="r" b="b"/>
              <a:pathLst>
                <a:path w="40199" h="44568" extrusionOk="0">
                  <a:moveTo>
                    <a:pt x="17338" y="0"/>
                  </a:moveTo>
                  <a:cubicBezTo>
                    <a:pt x="14425" y="0"/>
                    <a:pt x="11513" y="783"/>
                    <a:pt x="8922" y="2130"/>
                  </a:cubicBezTo>
                  <a:cubicBezTo>
                    <a:pt x="6575" y="3352"/>
                    <a:pt x="4443" y="5047"/>
                    <a:pt x="2900" y="7206"/>
                  </a:cubicBezTo>
                  <a:cubicBezTo>
                    <a:pt x="1357" y="9356"/>
                    <a:pt x="429" y="11987"/>
                    <a:pt x="491" y="14637"/>
                  </a:cubicBezTo>
                  <a:cubicBezTo>
                    <a:pt x="545" y="16992"/>
                    <a:pt x="1348" y="19249"/>
                    <a:pt x="1928" y="21533"/>
                  </a:cubicBezTo>
                  <a:cubicBezTo>
                    <a:pt x="2507" y="23816"/>
                    <a:pt x="2846" y="26296"/>
                    <a:pt x="1990" y="28491"/>
                  </a:cubicBezTo>
                  <a:cubicBezTo>
                    <a:pt x="973" y="31114"/>
                    <a:pt x="1" y="33514"/>
                    <a:pt x="714" y="36377"/>
                  </a:cubicBezTo>
                  <a:cubicBezTo>
                    <a:pt x="1428" y="39232"/>
                    <a:pt x="3533" y="41507"/>
                    <a:pt x="6094" y="42854"/>
                  </a:cubicBezTo>
                  <a:cubicBezTo>
                    <a:pt x="7227" y="43460"/>
                    <a:pt x="8511" y="43710"/>
                    <a:pt x="9528" y="44558"/>
                  </a:cubicBezTo>
                  <a:cubicBezTo>
                    <a:pt x="9528" y="44558"/>
                    <a:pt x="10213" y="44568"/>
                    <a:pt x="11356" y="44568"/>
                  </a:cubicBezTo>
                  <a:cubicBezTo>
                    <a:pt x="15987" y="44568"/>
                    <a:pt x="28138" y="44401"/>
                    <a:pt x="32732" y="42720"/>
                  </a:cubicBezTo>
                  <a:cubicBezTo>
                    <a:pt x="38468" y="40633"/>
                    <a:pt x="40199" y="33166"/>
                    <a:pt x="36229" y="28571"/>
                  </a:cubicBezTo>
                  <a:cubicBezTo>
                    <a:pt x="32268" y="23977"/>
                    <a:pt x="37157" y="17946"/>
                    <a:pt x="35720" y="10899"/>
                  </a:cubicBezTo>
                  <a:cubicBezTo>
                    <a:pt x="34656" y="5676"/>
                    <a:pt x="31225" y="5000"/>
                    <a:pt x="29520" y="5000"/>
                  </a:cubicBezTo>
                  <a:cubicBezTo>
                    <a:pt x="28924" y="5000"/>
                    <a:pt x="28539" y="5082"/>
                    <a:pt x="28539" y="5082"/>
                  </a:cubicBezTo>
                  <a:cubicBezTo>
                    <a:pt x="26282" y="2299"/>
                    <a:pt x="22865" y="568"/>
                    <a:pt x="19306" y="122"/>
                  </a:cubicBezTo>
                  <a:cubicBezTo>
                    <a:pt x="18652" y="40"/>
                    <a:pt x="17995" y="0"/>
                    <a:pt x="17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48"/>
            <p:cNvSpPr/>
            <p:nvPr/>
          </p:nvSpPr>
          <p:spPr>
            <a:xfrm flipH="1">
              <a:off x="1574903" y="1237276"/>
              <a:ext cx="1277445" cy="1481646"/>
            </a:xfrm>
            <a:custGeom>
              <a:avLst/>
              <a:gdLst/>
              <a:ahLst/>
              <a:cxnLst/>
              <a:rect l="l" t="t" r="r" b="b"/>
              <a:pathLst>
                <a:path w="38611" h="44783" extrusionOk="0">
                  <a:moveTo>
                    <a:pt x="17020" y="225"/>
                  </a:moveTo>
                  <a:cubicBezTo>
                    <a:pt x="20730" y="225"/>
                    <a:pt x="24418" y="1495"/>
                    <a:pt x="27138" y="4092"/>
                  </a:cubicBezTo>
                  <a:cubicBezTo>
                    <a:pt x="27522" y="4458"/>
                    <a:pt x="27888" y="4859"/>
                    <a:pt x="28227" y="5270"/>
                  </a:cubicBezTo>
                  <a:cubicBezTo>
                    <a:pt x="28245" y="5293"/>
                    <a:pt x="28270" y="5301"/>
                    <a:pt x="28296" y="5301"/>
                  </a:cubicBezTo>
                  <a:cubicBezTo>
                    <a:pt x="28309" y="5301"/>
                    <a:pt x="28322" y="5299"/>
                    <a:pt x="28334" y="5296"/>
                  </a:cubicBezTo>
                  <a:cubicBezTo>
                    <a:pt x="28631" y="5234"/>
                    <a:pt x="28946" y="5205"/>
                    <a:pt x="29267" y="5205"/>
                  </a:cubicBezTo>
                  <a:cubicBezTo>
                    <a:pt x="29909" y="5205"/>
                    <a:pt x="30573" y="5320"/>
                    <a:pt x="31162" y="5511"/>
                  </a:cubicBezTo>
                  <a:cubicBezTo>
                    <a:pt x="32036" y="5787"/>
                    <a:pt x="32830" y="6287"/>
                    <a:pt x="33463" y="6956"/>
                  </a:cubicBezTo>
                  <a:cubicBezTo>
                    <a:pt x="34373" y="7919"/>
                    <a:pt x="34918" y="9168"/>
                    <a:pt x="35248" y="10435"/>
                  </a:cubicBezTo>
                  <a:cubicBezTo>
                    <a:pt x="35676" y="12121"/>
                    <a:pt x="35729" y="13869"/>
                    <a:pt x="35560" y="15582"/>
                  </a:cubicBezTo>
                  <a:cubicBezTo>
                    <a:pt x="35399" y="17197"/>
                    <a:pt x="35060" y="18776"/>
                    <a:pt x="34757" y="20364"/>
                  </a:cubicBezTo>
                  <a:cubicBezTo>
                    <a:pt x="34489" y="21756"/>
                    <a:pt x="34240" y="23183"/>
                    <a:pt x="34311" y="24610"/>
                  </a:cubicBezTo>
                  <a:cubicBezTo>
                    <a:pt x="34382" y="25957"/>
                    <a:pt x="34784" y="27260"/>
                    <a:pt x="35596" y="28348"/>
                  </a:cubicBezTo>
                  <a:cubicBezTo>
                    <a:pt x="36024" y="28919"/>
                    <a:pt x="36488" y="29437"/>
                    <a:pt x="36844" y="30061"/>
                  </a:cubicBezTo>
                  <a:cubicBezTo>
                    <a:pt x="37183" y="30632"/>
                    <a:pt x="37451" y="31239"/>
                    <a:pt x="37638" y="31872"/>
                  </a:cubicBezTo>
                  <a:cubicBezTo>
                    <a:pt x="38022" y="33112"/>
                    <a:pt x="38129" y="34432"/>
                    <a:pt x="37960" y="35717"/>
                  </a:cubicBezTo>
                  <a:cubicBezTo>
                    <a:pt x="37612" y="38322"/>
                    <a:pt x="36122" y="40731"/>
                    <a:pt x="33847" y="42078"/>
                  </a:cubicBezTo>
                  <a:cubicBezTo>
                    <a:pt x="32036" y="43139"/>
                    <a:pt x="29841" y="43452"/>
                    <a:pt x="27799" y="43719"/>
                  </a:cubicBezTo>
                  <a:cubicBezTo>
                    <a:pt x="25318" y="44058"/>
                    <a:pt x="22821" y="44228"/>
                    <a:pt x="20332" y="44353"/>
                  </a:cubicBezTo>
                  <a:cubicBezTo>
                    <a:pt x="18012" y="44460"/>
                    <a:pt x="15684" y="44522"/>
                    <a:pt x="13364" y="44549"/>
                  </a:cubicBezTo>
                  <a:cubicBezTo>
                    <a:pt x="12612" y="44554"/>
                    <a:pt x="11863" y="44559"/>
                    <a:pt x="11116" y="44559"/>
                  </a:cubicBezTo>
                  <a:cubicBezTo>
                    <a:pt x="10568" y="44559"/>
                    <a:pt x="10021" y="44556"/>
                    <a:pt x="9475" y="44549"/>
                  </a:cubicBezTo>
                  <a:lnTo>
                    <a:pt x="9324" y="44549"/>
                  </a:lnTo>
                  <a:cubicBezTo>
                    <a:pt x="8430" y="43834"/>
                    <a:pt x="7335" y="43533"/>
                    <a:pt x="6317" y="43068"/>
                  </a:cubicBezTo>
                  <a:cubicBezTo>
                    <a:pt x="5362" y="42631"/>
                    <a:pt x="4470" y="42033"/>
                    <a:pt x="3676" y="41337"/>
                  </a:cubicBezTo>
                  <a:cubicBezTo>
                    <a:pt x="2097" y="39963"/>
                    <a:pt x="902" y="38117"/>
                    <a:pt x="500" y="36038"/>
                  </a:cubicBezTo>
                  <a:cubicBezTo>
                    <a:pt x="1" y="33540"/>
                    <a:pt x="884" y="31149"/>
                    <a:pt x="1776" y="28857"/>
                  </a:cubicBezTo>
                  <a:cubicBezTo>
                    <a:pt x="2222" y="27724"/>
                    <a:pt x="2418" y="26564"/>
                    <a:pt x="2382" y="25351"/>
                  </a:cubicBezTo>
                  <a:cubicBezTo>
                    <a:pt x="2356" y="24138"/>
                    <a:pt x="2133" y="22942"/>
                    <a:pt x="1847" y="21765"/>
                  </a:cubicBezTo>
                  <a:cubicBezTo>
                    <a:pt x="1232" y="19276"/>
                    <a:pt x="304" y="16813"/>
                    <a:pt x="375" y="14208"/>
                  </a:cubicBezTo>
                  <a:cubicBezTo>
                    <a:pt x="438" y="11827"/>
                    <a:pt x="1285" y="9507"/>
                    <a:pt x="2632" y="7553"/>
                  </a:cubicBezTo>
                  <a:cubicBezTo>
                    <a:pt x="3953" y="5644"/>
                    <a:pt x="5737" y="4092"/>
                    <a:pt x="7717" y="2906"/>
                  </a:cubicBezTo>
                  <a:cubicBezTo>
                    <a:pt x="9787" y="1666"/>
                    <a:pt x="12089" y="809"/>
                    <a:pt x="14470" y="426"/>
                  </a:cubicBezTo>
                  <a:cubicBezTo>
                    <a:pt x="15314" y="292"/>
                    <a:pt x="16167" y="225"/>
                    <a:pt x="17020" y="225"/>
                  </a:cubicBezTo>
                  <a:close/>
                  <a:moveTo>
                    <a:pt x="17086" y="0"/>
                  </a:moveTo>
                  <a:cubicBezTo>
                    <a:pt x="16859" y="0"/>
                    <a:pt x="16633" y="5"/>
                    <a:pt x="16406" y="15"/>
                  </a:cubicBezTo>
                  <a:cubicBezTo>
                    <a:pt x="13935" y="122"/>
                    <a:pt x="11500" y="765"/>
                    <a:pt x="9270" y="1826"/>
                  </a:cubicBezTo>
                  <a:cubicBezTo>
                    <a:pt x="7173" y="2816"/>
                    <a:pt x="5219" y="4190"/>
                    <a:pt x="3649" y="5921"/>
                  </a:cubicBezTo>
                  <a:cubicBezTo>
                    <a:pt x="2061" y="7669"/>
                    <a:pt x="884" y="9810"/>
                    <a:pt x="402" y="12139"/>
                  </a:cubicBezTo>
                  <a:cubicBezTo>
                    <a:pt x="152" y="13325"/>
                    <a:pt x="90" y="14530"/>
                    <a:pt x="215" y="15734"/>
                  </a:cubicBezTo>
                  <a:cubicBezTo>
                    <a:pt x="348" y="17010"/>
                    <a:pt x="661" y="18259"/>
                    <a:pt x="1000" y="19499"/>
                  </a:cubicBezTo>
                  <a:cubicBezTo>
                    <a:pt x="1678" y="21961"/>
                    <a:pt x="2481" y="24539"/>
                    <a:pt x="2043" y="27126"/>
                  </a:cubicBezTo>
                  <a:cubicBezTo>
                    <a:pt x="1829" y="28384"/>
                    <a:pt x="1249" y="29544"/>
                    <a:pt x="839" y="30748"/>
                  </a:cubicBezTo>
                  <a:cubicBezTo>
                    <a:pt x="456" y="31872"/>
                    <a:pt x="161" y="33041"/>
                    <a:pt x="125" y="34236"/>
                  </a:cubicBezTo>
                  <a:cubicBezTo>
                    <a:pt x="63" y="36466"/>
                    <a:pt x="928" y="38625"/>
                    <a:pt x="2356" y="40311"/>
                  </a:cubicBezTo>
                  <a:cubicBezTo>
                    <a:pt x="3025" y="41105"/>
                    <a:pt x="3801" y="41792"/>
                    <a:pt x="4657" y="42372"/>
                  </a:cubicBezTo>
                  <a:cubicBezTo>
                    <a:pt x="5103" y="42675"/>
                    <a:pt x="5576" y="42961"/>
                    <a:pt x="6067" y="43193"/>
                  </a:cubicBezTo>
                  <a:cubicBezTo>
                    <a:pt x="6584" y="43443"/>
                    <a:pt x="7128" y="43639"/>
                    <a:pt x="7664" y="43862"/>
                  </a:cubicBezTo>
                  <a:cubicBezTo>
                    <a:pt x="8211" y="44091"/>
                    <a:pt x="8741" y="44356"/>
                    <a:pt x="9201" y="44724"/>
                  </a:cubicBezTo>
                  <a:lnTo>
                    <a:pt x="9201" y="44724"/>
                  </a:lnTo>
                  <a:cubicBezTo>
                    <a:pt x="9219" y="44752"/>
                    <a:pt x="9251" y="44772"/>
                    <a:pt x="9296" y="44772"/>
                  </a:cubicBezTo>
                  <a:cubicBezTo>
                    <a:pt x="9765" y="44781"/>
                    <a:pt x="10235" y="44783"/>
                    <a:pt x="10707" y="44783"/>
                  </a:cubicBezTo>
                  <a:cubicBezTo>
                    <a:pt x="11179" y="44783"/>
                    <a:pt x="11651" y="44781"/>
                    <a:pt x="12124" y="44781"/>
                  </a:cubicBezTo>
                  <a:cubicBezTo>
                    <a:pt x="14337" y="44772"/>
                    <a:pt x="16558" y="44727"/>
                    <a:pt x="18770" y="44638"/>
                  </a:cubicBezTo>
                  <a:cubicBezTo>
                    <a:pt x="21340" y="44540"/>
                    <a:pt x="23918" y="44388"/>
                    <a:pt x="26469" y="44112"/>
                  </a:cubicBezTo>
                  <a:cubicBezTo>
                    <a:pt x="27602" y="43978"/>
                    <a:pt x="28744" y="43826"/>
                    <a:pt x="29868" y="43621"/>
                  </a:cubicBezTo>
                  <a:cubicBezTo>
                    <a:pt x="30751" y="43452"/>
                    <a:pt x="31652" y="43255"/>
                    <a:pt x="32500" y="42943"/>
                  </a:cubicBezTo>
                  <a:cubicBezTo>
                    <a:pt x="35016" y="42042"/>
                    <a:pt x="36934" y="39999"/>
                    <a:pt x="37781" y="37483"/>
                  </a:cubicBezTo>
                  <a:cubicBezTo>
                    <a:pt x="38611" y="34985"/>
                    <a:pt x="38352" y="32166"/>
                    <a:pt x="37014" y="29901"/>
                  </a:cubicBezTo>
                  <a:cubicBezTo>
                    <a:pt x="36648" y="29276"/>
                    <a:pt x="36175" y="28768"/>
                    <a:pt x="35756" y="28188"/>
                  </a:cubicBezTo>
                  <a:cubicBezTo>
                    <a:pt x="35337" y="27617"/>
                    <a:pt x="35016" y="26983"/>
                    <a:pt x="34810" y="26305"/>
                  </a:cubicBezTo>
                  <a:cubicBezTo>
                    <a:pt x="34409" y="24940"/>
                    <a:pt x="34489" y="23486"/>
                    <a:pt x="34686" y="22086"/>
                  </a:cubicBezTo>
                  <a:cubicBezTo>
                    <a:pt x="34909" y="20525"/>
                    <a:pt x="35283" y="18981"/>
                    <a:pt x="35533" y="17420"/>
                  </a:cubicBezTo>
                  <a:cubicBezTo>
                    <a:pt x="35810" y="15752"/>
                    <a:pt x="35970" y="14066"/>
                    <a:pt x="35801" y="12380"/>
                  </a:cubicBezTo>
                  <a:cubicBezTo>
                    <a:pt x="35560" y="9855"/>
                    <a:pt x="34632" y="7090"/>
                    <a:pt x="32304" y="5769"/>
                  </a:cubicBezTo>
                  <a:cubicBezTo>
                    <a:pt x="31401" y="5258"/>
                    <a:pt x="30352" y="4995"/>
                    <a:pt x="29308" y="4995"/>
                  </a:cubicBezTo>
                  <a:cubicBezTo>
                    <a:pt x="29042" y="4995"/>
                    <a:pt x="28775" y="5012"/>
                    <a:pt x="28512" y="5047"/>
                  </a:cubicBezTo>
                  <a:cubicBezTo>
                    <a:pt x="28457" y="5053"/>
                    <a:pt x="28402" y="5059"/>
                    <a:pt x="28346" y="5068"/>
                  </a:cubicBezTo>
                  <a:lnTo>
                    <a:pt x="28346" y="5068"/>
                  </a:lnTo>
                  <a:cubicBezTo>
                    <a:pt x="25608" y="1737"/>
                    <a:pt x="21340" y="0"/>
                    <a:pt x="170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48"/>
            <p:cNvSpPr/>
            <p:nvPr/>
          </p:nvSpPr>
          <p:spPr>
            <a:xfrm flipH="1">
              <a:off x="2517462" y="2383241"/>
              <a:ext cx="685521" cy="1007306"/>
            </a:xfrm>
            <a:custGeom>
              <a:avLst/>
              <a:gdLst/>
              <a:ahLst/>
              <a:cxnLst/>
              <a:rect l="l" t="t" r="r" b="b"/>
              <a:pathLst>
                <a:path w="20720" h="30446" extrusionOk="0">
                  <a:moveTo>
                    <a:pt x="7614" y="0"/>
                  </a:moveTo>
                  <a:cubicBezTo>
                    <a:pt x="7215" y="0"/>
                    <a:pt x="6528" y="422"/>
                    <a:pt x="5540" y="1606"/>
                  </a:cubicBezTo>
                  <a:cubicBezTo>
                    <a:pt x="5540" y="1606"/>
                    <a:pt x="4220" y="3319"/>
                    <a:pt x="3435" y="5202"/>
                  </a:cubicBezTo>
                  <a:cubicBezTo>
                    <a:pt x="3435" y="5202"/>
                    <a:pt x="4274" y="3034"/>
                    <a:pt x="5175" y="1767"/>
                  </a:cubicBezTo>
                  <a:cubicBezTo>
                    <a:pt x="5602" y="1170"/>
                    <a:pt x="5548" y="729"/>
                    <a:pt x="5177" y="729"/>
                  </a:cubicBezTo>
                  <a:cubicBezTo>
                    <a:pt x="4767" y="729"/>
                    <a:pt x="3972" y="1268"/>
                    <a:pt x="3016" y="2730"/>
                  </a:cubicBezTo>
                  <a:cubicBezTo>
                    <a:pt x="1187" y="5514"/>
                    <a:pt x="0" y="11589"/>
                    <a:pt x="536" y="15238"/>
                  </a:cubicBezTo>
                  <a:cubicBezTo>
                    <a:pt x="1071" y="18895"/>
                    <a:pt x="5603" y="30011"/>
                    <a:pt x="12740" y="30430"/>
                  </a:cubicBezTo>
                  <a:cubicBezTo>
                    <a:pt x="12913" y="30440"/>
                    <a:pt x="13081" y="30445"/>
                    <a:pt x="13246" y="30445"/>
                  </a:cubicBezTo>
                  <a:cubicBezTo>
                    <a:pt x="19887" y="30445"/>
                    <a:pt x="19926" y="22356"/>
                    <a:pt x="20474" y="18726"/>
                  </a:cubicBezTo>
                  <a:cubicBezTo>
                    <a:pt x="20720" y="17104"/>
                    <a:pt x="19155" y="16648"/>
                    <a:pt x="17314" y="16648"/>
                  </a:cubicBezTo>
                  <a:cubicBezTo>
                    <a:pt x="14943" y="16648"/>
                    <a:pt x="12115" y="17405"/>
                    <a:pt x="12115" y="17405"/>
                  </a:cubicBezTo>
                  <a:cubicBezTo>
                    <a:pt x="11767" y="18538"/>
                    <a:pt x="11410" y="19680"/>
                    <a:pt x="11062" y="20813"/>
                  </a:cubicBezTo>
                  <a:cubicBezTo>
                    <a:pt x="11062" y="20813"/>
                    <a:pt x="9225" y="18726"/>
                    <a:pt x="7681" y="16201"/>
                  </a:cubicBezTo>
                  <a:cubicBezTo>
                    <a:pt x="6129" y="13668"/>
                    <a:pt x="5853" y="12026"/>
                    <a:pt x="5853" y="12026"/>
                  </a:cubicBezTo>
                  <a:lnTo>
                    <a:pt x="5853" y="12026"/>
                  </a:lnTo>
                  <a:cubicBezTo>
                    <a:pt x="6540" y="12079"/>
                    <a:pt x="6977" y="12119"/>
                    <a:pt x="7351" y="12119"/>
                  </a:cubicBezTo>
                  <a:cubicBezTo>
                    <a:pt x="7864" y="12119"/>
                    <a:pt x="8256" y="12043"/>
                    <a:pt x="9011" y="11821"/>
                  </a:cubicBezTo>
                  <a:cubicBezTo>
                    <a:pt x="9430" y="11696"/>
                    <a:pt x="10019" y="11196"/>
                    <a:pt x="10197" y="10795"/>
                  </a:cubicBezTo>
                  <a:cubicBezTo>
                    <a:pt x="10331" y="10518"/>
                    <a:pt x="10349" y="10144"/>
                    <a:pt x="10117" y="9947"/>
                  </a:cubicBezTo>
                  <a:cubicBezTo>
                    <a:pt x="10012" y="9866"/>
                    <a:pt x="9881" y="9838"/>
                    <a:pt x="9748" y="9838"/>
                  </a:cubicBezTo>
                  <a:cubicBezTo>
                    <a:pt x="9677" y="9838"/>
                    <a:pt x="9605" y="9846"/>
                    <a:pt x="9537" y="9858"/>
                  </a:cubicBezTo>
                  <a:cubicBezTo>
                    <a:pt x="8961" y="9964"/>
                    <a:pt x="8410" y="10373"/>
                    <a:pt x="7853" y="10373"/>
                  </a:cubicBezTo>
                  <a:cubicBezTo>
                    <a:pt x="7754" y="10373"/>
                    <a:pt x="7656" y="10361"/>
                    <a:pt x="7556" y="10331"/>
                  </a:cubicBezTo>
                  <a:cubicBezTo>
                    <a:pt x="7119" y="10206"/>
                    <a:pt x="6816" y="9769"/>
                    <a:pt x="6754" y="9314"/>
                  </a:cubicBezTo>
                  <a:cubicBezTo>
                    <a:pt x="6682" y="8868"/>
                    <a:pt x="6816" y="8404"/>
                    <a:pt x="7003" y="7985"/>
                  </a:cubicBezTo>
                  <a:cubicBezTo>
                    <a:pt x="7191" y="7592"/>
                    <a:pt x="7449" y="7200"/>
                    <a:pt x="7860" y="7039"/>
                  </a:cubicBezTo>
                  <a:cubicBezTo>
                    <a:pt x="7988" y="6989"/>
                    <a:pt x="8121" y="6967"/>
                    <a:pt x="8256" y="6967"/>
                  </a:cubicBezTo>
                  <a:cubicBezTo>
                    <a:pt x="8673" y="6967"/>
                    <a:pt x="9102" y="7182"/>
                    <a:pt x="9439" y="7459"/>
                  </a:cubicBezTo>
                  <a:cubicBezTo>
                    <a:pt x="9689" y="7664"/>
                    <a:pt x="9921" y="7905"/>
                    <a:pt x="10233" y="7994"/>
                  </a:cubicBezTo>
                  <a:cubicBezTo>
                    <a:pt x="10315" y="8020"/>
                    <a:pt x="10400" y="8032"/>
                    <a:pt x="10485" y="8032"/>
                  </a:cubicBezTo>
                  <a:cubicBezTo>
                    <a:pt x="10863" y="8032"/>
                    <a:pt x="11245" y="7789"/>
                    <a:pt x="11384" y="7432"/>
                  </a:cubicBezTo>
                  <a:cubicBezTo>
                    <a:pt x="11384" y="7432"/>
                    <a:pt x="11508" y="6245"/>
                    <a:pt x="9787" y="5541"/>
                  </a:cubicBezTo>
                  <a:cubicBezTo>
                    <a:pt x="9248" y="5319"/>
                    <a:pt x="8771" y="5223"/>
                    <a:pt x="8343" y="5223"/>
                  </a:cubicBezTo>
                  <a:cubicBezTo>
                    <a:pt x="7409" y="5223"/>
                    <a:pt x="6710" y="5681"/>
                    <a:pt x="6129" y="6299"/>
                  </a:cubicBezTo>
                  <a:cubicBezTo>
                    <a:pt x="6129" y="6299"/>
                    <a:pt x="7262" y="4327"/>
                    <a:pt x="8716" y="3292"/>
                  </a:cubicBezTo>
                  <a:cubicBezTo>
                    <a:pt x="10070" y="2327"/>
                    <a:pt x="9911" y="1346"/>
                    <a:pt x="9230" y="1346"/>
                  </a:cubicBezTo>
                  <a:cubicBezTo>
                    <a:pt x="9175" y="1346"/>
                    <a:pt x="9117" y="1352"/>
                    <a:pt x="9055" y="1365"/>
                  </a:cubicBezTo>
                  <a:cubicBezTo>
                    <a:pt x="8412" y="1507"/>
                    <a:pt x="7057" y="2192"/>
                    <a:pt x="5812" y="3816"/>
                  </a:cubicBezTo>
                  <a:lnTo>
                    <a:pt x="5812" y="3816"/>
                  </a:lnTo>
                  <a:cubicBezTo>
                    <a:pt x="6269" y="3149"/>
                    <a:pt x="6839" y="2387"/>
                    <a:pt x="7396" y="1829"/>
                  </a:cubicBezTo>
                  <a:cubicBezTo>
                    <a:pt x="8157" y="1068"/>
                    <a:pt x="8249" y="0"/>
                    <a:pt x="7614"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48"/>
            <p:cNvSpPr/>
            <p:nvPr/>
          </p:nvSpPr>
          <p:spPr>
            <a:xfrm flipH="1">
              <a:off x="2519678" y="2379568"/>
              <a:ext cx="675629" cy="1014552"/>
            </a:xfrm>
            <a:custGeom>
              <a:avLst/>
              <a:gdLst/>
              <a:ahLst/>
              <a:cxnLst/>
              <a:rect l="l" t="t" r="r" b="b"/>
              <a:pathLst>
                <a:path w="20421" h="30665" extrusionOk="0">
                  <a:moveTo>
                    <a:pt x="7379" y="226"/>
                  </a:moveTo>
                  <a:cubicBezTo>
                    <a:pt x="7470" y="226"/>
                    <a:pt x="7553" y="253"/>
                    <a:pt x="7610" y="326"/>
                  </a:cubicBezTo>
                  <a:cubicBezTo>
                    <a:pt x="7726" y="459"/>
                    <a:pt x="7699" y="718"/>
                    <a:pt x="7655" y="897"/>
                  </a:cubicBezTo>
                  <a:cubicBezTo>
                    <a:pt x="7583" y="1209"/>
                    <a:pt x="7414" y="1494"/>
                    <a:pt x="7208" y="1735"/>
                  </a:cubicBezTo>
                  <a:cubicBezTo>
                    <a:pt x="7039" y="1923"/>
                    <a:pt x="6861" y="2092"/>
                    <a:pt x="6700" y="2279"/>
                  </a:cubicBezTo>
                  <a:cubicBezTo>
                    <a:pt x="6495" y="2511"/>
                    <a:pt x="6299" y="2761"/>
                    <a:pt x="6102" y="3002"/>
                  </a:cubicBezTo>
                  <a:cubicBezTo>
                    <a:pt x="5883" y="3295"/>
                    <a:pt x="5668" y="3593"/>
                    <a:pt x="5461" y="3896"/>
                  </a:cubicBezTo>
                  <a:lnTo>
                    <a:pt x="5461" y="3896"/>
                  </a:lnTo>
                  <a:cubicBezTo>
                    <a:pt x="5114" y="4352"/>
                    <a:pt x="4808" y="4837"/>
                    <a:pt x="4541" y="5339"/>
                  </a:cubicBezTo>
                  <a:cubicBezTo>
                    <a:pt x="4491" y="5426"/>
                    <a:pt x="4567" y="5509"/>
                    <a:pt x="4642" y="5509"/>
                  </a:cubicBezTo>
                  <a:cubicBezTo>
                    <a:pt x="4674" y="5509"/>
                    <a:pt x="4707" y="5493"/>
                    <a:pt x="4728" y="5455"/>
                  </a:cubicBezTo>
                  <a:cubicBezTo>
                    <a:pt x="5010" y="4974"/>
                    <a:pt x="5315" y="4500"/>
                    <a:pt x="5633" y="4036"/>
                  </a:cubicBezTo>
                  <a:lnTo>
                    <a:pt x="5633" y="4036"/>
                  </a:lnTo>
                  <a:cubicBezTo>
                    <a:pt x="5969" y="3595"/>
                    <a:pt x="6341" y="3183"/>
                    <a:pt x="6754" y="2815"/>
                  </a:cubicBezTo>
                  <a:cubicBezTo>
                    <a:pt x="7280" y="2351"/>
                    <a:pt x="7869" y="1923"/>
                    <a:pt x="8529" y="1682"/>
                  </a:cubicBezTo>
                  <a:cubicBezTo>
                    <a:pt x="8672" y="1632"/>
                    <a:pt x="8845" y="1565"/>
                    <a:pt x="9006" y="1565"/>
                  </a:cubicBezTo>
                  <a:cubicBezTo>
                    <a:pt x="9076" y="1565"/>
                    <a:pt x="9144" y="1578"/>
                    <a:pt x="9207" y="1610"/>
                  </a:cubicBezTo>
                  <a:cubicBezTo>
                    <a:pt x="9483" y="1753"/>
                    <a:pt x="9412" y="2128"/>
                    <a:pt x="9305" y="2351"/>
                  </a:cubicBezTo>
                  <a:cubicBezTo>
                    <a:pt x="9073" y="2859"/>
                    <a:pt x="8591" y="3163"/>
                    <a:pt x="8172" y="3502"/>
                  </a:cubicBezTo>
                  <a:cubicBezTo>
                    <a:pt x="7753" y="3832"/>
                    <a:pt x="7387" y="4215"/>
                    <a:pt x="7048" y="4617"/>
                  </a:cubicBezTo>
                  <a:cubicBezTo>
                    <a:pt x="6584" y="5161"/>
                    <a:pt x="6156" y="5741"/>
                    <a:pt x="5808" y="6356"/>
                  </a:cubicBezTo>
                  <a:cubicBezTo>
                    <a:pt x="5761" y="6437"/>
                    <a:pt x="5830" y="6522"/>
                    <a:pt x="5904" y="6522"/>
                  </a:cubicBezTo>
                  <a:cubicBezTo>
                    <a:pt x="5929" y="6522"/>
                    <a:pt x="5955" y="6512"/>
                    <a:pt x="5977" y="6490"/>
                  </a:cubicBezTo>
                  <a:cubicBezTo>
                    <a:pt x="6468" y="5973"/>
                    <a:pt x="7057" y="5562"/>
                    <a:pt x="7771" y="5464"/>
                  </a:cubicBezTo>
                  <a:cubicBezTo>
                    <a:pt x="7882" y="5450"/>
                    <a:pt x="7994" y="5443"/>
                    <a:pt x="8106" y="5443"/>
                  </a:cubicBezTo>
                  <a:cubicBezTo>
                    <a:pt x="8421" y="5443"/>
                    <a:pt x="8732" y="5497"/>
                    <a:pt x="9028" y="5589"/>
                  </a:cubicBezTo>
                  <a:cubicBezTo>
                    <a:pt x="9466" y="5714"/>
                    <a:pt x="9894" y="5892"/>
                    <a:pt x="10259" y="6169"/>
                  </a:cubicBezTo>
                  <a:cubicBezTo>
                    <a:pt x="10643" y="6454"/>
                    <a:pt x="10964" y="6865"/>
                    <a:pt x="11036" y="7346"/>
                  </a:cubicBezTo>
                  <a:cubicBezTo>
                    <a:pt x="11045" y="7436"/>
                    <a:pt x="11053" y="7516"/>
                    <a:pt x="11009" y="7596"/>
                  </a:cubicBezTo>
                  <a:cubicBezTo>
                    <a:pt x="10837" y="7857"/>
                    <a:pt x="10560" y="8028"/>
                    <a:pt x="10258" y="8028"/>
                  </a:cubicBezTo>
                  <a:cubicBezTo>
                    <a:pt x="10168" y="8028"/>
                    <a:pt x="10076" y="8013"/>
                    <a:pt x="9983" y="7980"/>
                  </a:cubicBezTo>
                  <a:cubicBezTo>
                    <a:pt x="9769" y="7909"/>
                    <a:pt x="9599" y="7748"/>
                    <a:pt x="9430" y="7605"/>
                  </a:cubicBezTo>
                  <a:cubicBezTo>
                    <a:pt x="9260" y="7462"/>
                    <a:pt x="9091" y="7329"/>
                    <a:pt x="8895" y="7222"/>
                  </a:cubicBezTo>
                  <a:cubicBezTo>
                    <a:pt x="8630" y="7073"/>
                    <a:pt x="8327" y="6967"/>
                    <a:pt x="8025" y="6967"/>
                  </a:cubicBezTo>
                  <a:cubicBezTo>
                    <a:pt x="7910" y="6967"/>
                    <a:pt x="7794" y="6982"/>
                    <a:pt x="7681" y="7016"/>
                  </a:cubicBezTo>
                  <a:cubicBezTo>
                    <a:pt x="7289" y="7132"/>
                    <a:pt x="7003" y="7445"/>
                    <a:pt x="6807" y="7793"/>
                  </a:cubicBezTo>
                  <a:cubicBezTo>
                    <a:pt x="6584" y="8185"/>
                    <a:pt x="6415" y="8649"/>
                    <a:pt x="6388" y="9113"/>
                  </a:cubicBezTo>
                  <a:cubicBezTo>
                    <a:pt x="6363" y="9868"/>
                    <a:pt x="6867" y="10593"/>
                    <a:pt x="7629" y="10593"/>
                  </a:cubicBezTo>
                  <a:cubicBezTo>
                    <a:pt x="7695" y="10593"/>
                    <a:pt x="7763" y="10587"/>
                    <a:pt x="7833" y="10576"/>
                  </a:cubicBezTo>
                  <a:cubicBezTo>
                    <a:pt x="8279" y="10513"/>
                    <a:pt x="8680" y="10264"/>
                    <a:pt x="9109" y="10130"/>
                  </a:cubicBezTo>
                  <a:cubicBezTo>
                    <a:pt x="9228" y="10092"/>
                    <a:pt x="9367" y="10054"/>
                    <a:pt x="9501" y="10054"/>
                  </a:cubicBezTo>
                  <a:cubicBezTo>
                    <a:pt x="9588" y="10054"/>
                    <a:pt x="9674" y="10070"/>
                    <a:pt x="9751" y="10112"/>
                  </a:cubicBezTo>
                  <a:cubicBezTo>
                    <a:pt x="9947" y="10210"/>
                    <a:pt x="9974" y="10442"/>
                    <a:pt x="9938" y="10638"/>
                  </a:cubicBezTo>
                  <a:cubicBezTo>
                    <a:pt x="9867" y="11022"/>
                    <a:pt x="9546" y="11343"/>
                    <a:pt x="9234" y="11566"/>
                  </a:cubicBezTo>
                  <a:cubicBezTo>
                    <a:pt x="8912" y="11798"/>
                    <a:pt x="8556" y="11887"/>
                    <a:pt x="8172" y="11985"/>
                  </a:cubicBezTo>
                  <a:cubicBezTo>
                    <a:pt x="7783" y="12080"/>
                    <a:pt x="7400" y="12112"/>
                    <a:pt x="7014" y="12112"/>
                  </a:cubicBezTo>
                  <a:cubicBezTo>
                    <a:pt x="6781" y="12112"/>
                    <a:pt x="6546" y="12100"/>
                    <a:pt x="6307" y="12084"/>
                  </a:cubicBezTo>
                  <a:cubicBezTo>
                    <a:pt x="6076" y="12066"/>
                    <a:pt x="5844" y="12048"/>
                    <a:pt x="5621" y="12030"/>
                  </a:cubicBezTo>
                  <a:cubicBezTo>
                    <a:pt x="5616" y="12030"/>
                    <a:pt x="5612" y="12029"/>
                    <a:pt x="5608" y="12029"/>
                  </a:cubicBezTo>
                  <a:cubicBezTo>
                    <a:pt x="5536" y="12029"/>
                    <a:pt x="5496" y="12105"/>
                    <a:pt x="5505" y="12164"/>
                  </a:cubicBezTo>
                  <a:cubicBezTo>
                    <a:pt x="5549" y="12423"/>
                    <a:pt x="5629" y="12672"/>
                    <a:pt x="5710" y="12913"/>
                  </a:cubicBezTo>
                  <a:cubicBezTo>
                    <a:pt x="5942" y="13618"/>
                    <a:pt x="6236" y="14296"/>
                    <a:pt x="6566" y="14956"/>
                  </a:cubicBezTo>
                  <a:cubicBezTo>
                    <a:pt x="7467" y="16740"/>
                    <a:pt x="8645" y="18400"/>
                    <a:pt x="9894" y="19970"/>
                  </a:cubicBezTo>
                  <a:cubicBezTo>
                    <a:pt x="10166" y="20312"/>
                    <a:pt x="10446" y="20654"/>
                    <a:pt x="10735" y="20987"/>
                  </a:cubicBezTo>
                  <a:lnTo>
                    <a:pt x="10735" y="20987"/>
                  </a:lnTo>
                  <a:cubicBezTo>
                    <a:pt x="10738" y="20991"/>
                    <a:pt x="10742" y="20995"/>
                    <a:pt x="10745" y="20999"/>
                  </a:cubicBezTo>
                  <a:lnTo>
                    <a:pt x="10745" y="20999"/>
                  </a:lnTo>
                  <a:cubicBezTo>
                    <a:pt x="10747" y="21001"/>
                    <a:pt x="10749" y="21003"/>
                    <a:pt x="10750" y="21005"/>
                  </a:cubicBezTo>
                  <a:cubicBezTo>
                    <a:pt x="10773" y="21029"/>
                    <a:pt x="10799" y="21040"/>
                    <a:pt x="10824" y="21040"/>
                  </a:cubicBezTo>
                  <a:cubicBezTo>
                    <a:pt x="10845" y="21040"/>
                    <a:pt x="10866" y="21032"/>
                    <a:pt x="10883" y="21019"/>
                  </a:cubicBezTo>
                  <a:lnTo>
                    <a:pt x="10883" y="21019"/>
                  </a:lnTo>
                  <a:cubicBezTo>
                    <a:pt x="10907" y="21007"/>
                    <a:pt x="10927" y="20985"/>
                    <a:pt x="10937" y="20951"/>
                  </a:cubicBezTo>
                  <a:cubicBezTo>
                    <a:pt x="11279" y="19839"/>
                    <a:pt x="11629" y="18727"/>
                    <a:pt x="11971" y="17607"/>
                  </a:cubicBezTo>
                  <a:lnTo>
                    <a:pt x="11971" y="17607"/>
                  </a:lnTo>
                  <a:cubicBezTo>
                    <a:pt x="12344" y="17507"/>
                    <a:pt x="12724" y="17423"/>
                    <a:pt x="13096" y="17347"/>
                  </a:cubicBezTo>
                  <a:cubicBezTo>
                    <a:pt x="13980" y="17169"/>
                    <a:pt x="14863" y="17017"/>
                    <a:pt x="15755" y="16937"/>
                  </a:cubicBezTo>
                  <a:cubicBezTo>
                    <a:pt x="16196" y="16898"/>
                    <a:pt x="16645" y="16868"/>
                    <a:pt x="17094" y="16868"/>
                  </a:cubicBezTo>
                  <a:cubicBezTo>
                    <a:pt x="17589" y="16868"/>
                    <a:pt x="18083" y="16905"/>
                    <a:pt x="18565" y="17008"/>
                  </a:cubicBezTo>
                  <a:cubicBezTo>
                    <a:pt x="19216" y="17142"/>
                    <a:pt x="19939" y="17445"/>
                    <a:pt x="20117" y="18159"/>
                  </a:cubicBezTo>
                  <a:cubicBezTo>
                    <a:pt x="20206" y="18533"/>
                    <a:pt x="20117" y="18926"/>
                    <a:pt x="20064" y="19301"/>
                  </a:cubicBezTo>
                  <a:cubicBezTo>
                    <a:pt x="20010" y="19747"/>
                    <a:pt x="19957" y="20184"/>
                    <a:pt x="19903" y="20630"/>
                  </a:cubicBezTo>
                  <a:cubicBezTo>
                    <a:pt x="19787" y="21665"/>
                    <a:pt x="19653" y="22708"/>
                    <a:pt x="19439" y="23725"/>
                  </a:cubicBezTo>
                  <a:cubicBezTo>
                    <a:pt x="19225" y="24787"/>
                    <a:pt x="18931" y="25849"/>
                    <a:pt x="18476" y="26830"/>
                  </a:cubicBezTo>
                  <a:cubicBezTo>
                    <a:pt x="18039" y="27776"/>
                    <a:pt x="17441" y="28650"/>
                    <a:pt x="16620" y="29301"/>
                  </a:cubicBezTo>
                  <a:cubicBezTo>
                    <a:pt x="15728" y="30006"/>
                    <a:pt x="14622" y="30363"/>
                    <a:pt x="13498" y="30425"/>
                  </a:cubicBezTo>
                  <a:cubicBezTo>
                    <a:pt x="13333" y="30436"/>
                    <a:pt x="13169" y="30441"/>
                    <a:pt x="13005" y="30441"/>
                  </a:cubicBezTo>
                  <a:cubicBezTo>
                    <a:pt x="11935" y="30441"/>
                    <a:pt x="10885" y="30215"/>
                    <a:pt x="9903" y="29774"/>
                  </a:cubicBezTo>
                  <a:cubicBezTo>
                    <a:pt x="8796" y="29274"/>
                    <a:pt x="7797" y="28534"/>
                    <a:pt x="6914" y="27695"/>
                  </a:cubicBezTo>
                  <a:cubicBezTo>
                    <a:pt x="5977" y="26803"/>
                    <a:pt x="5157" y="25786"/>
                    <a:pt x="4434" y="24716"/>
                  </a:cubicBezTo>
                  <a:cubicBezTo>
                    <a:pt x="3711" y="23654"/>
                    <a:pt x="3069" y="22539"/>
                    <a:pt x="2507" y="21388"/>
                  </a:cubicBezTo>
                  <a:cubicBezTo>
                    <a:pt x="1999" y="20344"/>
                    <a:pt x="1553" y="19274"/>
                    <a:pt x="1169" y="18177"/>
                  </a:cubicBezTo>
                  <a:cubicBezTo>
                    <a:pt x="883" y="17356"/>
                    <a:pt x="625" y="16508"/>
                    <a:pt x="464" y="15643"/>
                  </a:cubicBezTo>
                  <a:cubicBezTo>
                    <a:pt x="223" y="14332"/>
                    <a:pt x="250" y="12967"/>
                    <a:pt x="366" y="11646"/>
                  </a:cubicBezTo>
                  <a:cubicBezTo>
                    <a:pt x="500" y="10005"/>
                    <a:pt x="794" y="8381"/>
                    <a:pt x="1240" y="6802"/>
                  </a:cubicBezTo>
                  <a:cubicBezTo>
                    <a:pt x="1615" y="5464"/>
                    <a:pt x="2097" y="4099"/>
                    <a:pt x="2855" y="2922"/>
                  </a:cubicBezTo>
                  <a:cubicBezTo>
                    <a:pt x="3274" y="2279"/>
                    <a:pt x="3774" y="1584"/>
                    <a:pt x="4425" y="1155"/>
                  </a:cubicBezTo>
                  <a:cubicBezTo>
                    <a:pt x="4568" y="1066"/>
                    <a:pt x="4746" y="959"/>
                    <a:pt x="4925" y="950"/>
                  </a:cubicBezTo>
                  <a:cubicBezTo>
                    <a:pt x="4987" y="950"/>
                    <a:pt x="5023" y="959"/>
                    <a:pt x="5059" y="977"/>
                  </a:cubicBezTo>
                  <a:cubicBezTo>
                    <a:pt x="5085" y="995"/>
                    <a:pt x="5112" y="1022"/>
                    <a:pt x="5121" y="1057"/>
                  </a:cubicBezTo>
                  <a:cubicBezTo>
                    <a:pt x="5166" y="1173"/>
                    <a:pt x="5112" y="1334"/>
                    <a:pt x="5059" y="1459"/>
                  </a:cubicBezTo>
                  <a:cubicBezTo>
                    <a:pt x="4951" y="1717"/>
                    <a:pt x="4764" y="1931"/>
                    <a:pt x="4621" y="2172"/>
                  </a:cubicBezTo>
                  <a:cubicBezTo>
                    <a:pt x="4202" y="2824"/>
                    <a:pt x="3854" y="3528"/>
                    <a:pt x="3542" y="4233"/>
                  </a:cubicBezTo>
                  <a:cubicBezTo>
                    <a:pt x="3381" y="4581"/>
                    <a:pt x="3230" y="4929"/>
                    <a:pt x="3096" y="5286"/>
                  </a:cubicBezTo>
                  <a:cubicBezTo>
                    <a:pt x="3064" y="5366"/>
                    <a:pt x="3127" y="5417"/>
                    <a:pt x="3195" y="5417"/>
                  </a:cubicBezTo>
                  <a:cubicBezTo>
                    <a:pt x="3241" y="5417"/>
                    <a:pt x="3288" y="5393"/>
                    <a:pt x="3310" y="5339"/>
                  </a:cubicBezTo>
                  <a:cubicBezTo>
                    <a:pt x="3792" y="4188"/>
                    <a:pt x="4443" y="3109"/>
                    <a:pt x="5175" y="2092"/>
                  </a:cubicBezTo>
                  <a:cubicBezTo>
                    <a:pt x="5389" y="1789"/>
                    <a:pt x="5621" y="1512"/>
                    <a:pt x="5879" y="1236"/>
                  </a:cubicBezTo>
                  <a:cubicBezTo>
                    <a:pt x="6218" y="888"/>
                    <a:pt x="6593" y="513"/>
                    <a:pt x="7048" y="308"/>
                  </a:cubicBezTo>
                  <a:cubicBezTo>
                    <a:pt x="7150" y="264"/>
                    <a:pt x="7270" y="226"/>
                    <a:pt x="7379" y="226"/>
                  </a:cubicBezTo>
                  <a:close/>
                  <a:moveTo>
                    <a:pt x="7374" y="1"/>
                  </a:moveTo>
                  <a:cubicBezTo>
                    <a:pt x="7331" y="1"/>
                    <a:pt x="7288" y="5"/>
                    <a:pt x="7244" y="13"/>
                  </a:cubicBezTo>
                  <a:cubicBezTo>
                    <a:pt x="6843" y="85"/>
                    <a:pt x="6486" y="370"/>
                    <a:pt x="6191" y="629"/>
                  </a:cubicBezTo>
                  <a:cubicBezTo>
                    <a:pt x="5834" y="945"/>
                    <a:pt x="5500" y="1292"/>
                    <a:pt x="5211" y="1662"/>
                  </a:cubicBezTo>
                  <a:lnTo>
                    <a:pt x="5211" y="1662"/>
                  </a:lnTo>
                  <a:cubicBezTo>
                    <a:pt x="5341" y="1418"/>
                    <a:pt x="5435" y="1131"/>
                    <a:pt x="5290" y="906"/>
                  </a:cubicBezTo>
                  <a:cubicBezTo>
                    <a:pt x="5212" y="773"/>
                    <a:pt x="5090" y="726"/>
                    <a:pt x="4957" y="726"/>
                  </a:cubicBezTo>
                  <a:cubicBezTo>
                    <a:pt x="4758" y="726"/>
                    <a:pt x="4534" y="832"/>
                    <a:pt x="4389" y="923"/>
                  </a:cubicBezTo>
                  <a:cubicBezTo>
                    <a:pt x="3720" y="1316"/>
                    <a:pt x="3221" y="1985"/>
                    <a:pt x="2793" y="2618"/>
                  </a:cubicBezTo>
                  <a:cubicBezTo>
                    <a:pt x="2391" y="3207"/>
                    <a:pt x="2070" y="3841"/>
                    <a:pt x="1793" y="4492"/>
                  </a:cubicBezTo>
                  <a:cubicBezTo>
                    <a:pt x="1151" y="6017"/>
                    <a:pt x="732" y="7641"/>
                    <a:pt x="446" y="9273"/>
                  </a:cubicBezTo>
                  <a:cubicBezTo>
                    <a:pt x="161" y="10897"/>
                    <a:pt x="0" y="12565"/>
                    <a:pt x="81" y="14216"/>
                  </a:cubicBezTo>
                  <a:cubicBezTo>
                    <a:pt x="134" y="15215"/>
                    <a:pt x="321" y="16178"/>
                    <a:pt x="598" y="17133"/>
                  </a:cubicBezTo>
                  <a:cubicBezTo>
                    <a:pt x="919" y="18212"/>
                    <a:pt x="1312" y="19274"/>
                    <a:pt x="1767" y="20309"/>
                  </a:cubicBezTo>
                  <a:cubicBezTo>
                    <a:pt x="2293" y="21522"/>
                    <a:pt x="2900" y="22708"/>
                    <a:pt x="3595" y="23841"/>
                  </a:cubicBezTo>
                  <a:cubicBezTo>
                    <a:pt x="4318" y="25010"/>
                    <a:pt x="5121" y="26134"/>
                    <a:pt x="6058" y="27142"/>
                  </a:cubicBezTo>
                  <a:cubicBezTo>
                    <a:pt x="6941" y="28097"/>
                    <a:pt x="7940" y="28962"/>
                    <a:pt x="9082" y="29604"/>
                  </a:cubicBezTo>
                  <a:cubicBezTo>
                    <a:pt x="10179" y="30220"/>
                    <a:pt x="11401" y="30604"/>
                    <a:pt x="12659" y="30657"/>
                  </a:cubicBezTo>
                  <a:cubicBezTo>
                    <a:pt x="12777" y="30662"/>
                    <a:pt x="12894" y="30665"/>
                    <a:pt x="13012" y="30665"/>
                  </a:cubicBezTo>
                  <a:cubicBezTo>
                    <a:pt x="14146" y="30665"/>
                    <a:pt x="15285" y="30425"/>
                    <a:pt x="16263" y="29818"/>
                  </a:cubicBezTo>
                  <a:cubicBezTo>
                    <a:pt x="17191" y="29239"/>
                    <a:pt x="17914" y="28382"/>
                    <a:pt x="18431" y="27419"/>
                  </a:cubicBezTo>
                  <a:cubicBezTo>
                    <a:pt x="18975" y="26411"/>
                    <a:pt x="19323" y="25296"/>
                    <a:pt x="19573" y="24180"/>
                  </a:cubicBezTo>
                  <a:cubicBezTo>
                    <a:pt x="19814" y="23092"/>
                    <a:pt x="19966" y="21986"/>
                    <a:pt x="20099" y="20889"/>
                  </a:cubicBezTo>
                  <a:cubicBezTo>
                    <a:pt x="20162" y="20407"/>
                    <a:pt x="20215" y="19925"/>
                    <a:pt x="20269" y="19443"/>
                  </a:cubicBezTo>
                  <a:cubicBezTo>
                    <a:pt x="20322" y="19033"/>
                    <a:pt x="20421" y="18614"/>
                    <a:pt x="20349" y="18203"/>
                  </a:cubicBezTo>
                  <a:cubicBezTo>
                    <a:pt x="20215" y="17418"/>
                    <a:pt x="19493" y="16999"/>
                    <a:pt x="18770" y="16821"/>
                  </a:cubicBezTo>
                  <a:cubicBezTo>
                    <a:pt x="18228" y="16689"/>
                    <a:pt x="17667" y="16644"/>
                    <a:pt x="17106" y="16644"/>
                  </a:cubicBezTo>
                  <a:cubicBezTo>
                    <a:pt x="16678" y="16644"/>
                    <a:pt x="16252" y="16670"/>
                    <a:pt x="15835" y="16705"/>
                  </a:cubicBezTo>
                  <a:cubicBezTo>
                    <a:pt x="14890" y="16794"/>
                    <a:pt x="13944" y="16945"/>
                    <a:pt x="13016" y="17142"/>
                  </a:cubicBezTo>
                  <a:cubicBezTo>
                    <a:pt x="12722" y="17204"/>
                    <a:pt x="12427" y="17267"/>
                    <a:pt x="12133" y="17338"/>
                  </a:cubicBezTo>
                  <a:cubicBezTo>
                    <a:pt x="12062" y="17356"/>
                    <a:pt x="11981" y="17374"/>
                    <a:pt x="11910" y="17392"/>
                  </a:cubicBezTo>
                  <a:cubicBezTo>
                    <a:pt x="11767" y="17436"/>
                    <a:pt x="11758" y="17543"/>
                    <a:pt x="11714" y="17677"/>
                  </a:cubicBezTo>
                  <a:cubicBezTo>
                    <a:pt x="11404" y="18682"/>
                    <a:pt x="11094" y="19687"/>
                    <a:pt x="10784" y="20699"/>
                  </a:cubicBezTo>
                  <a:lnTo>
                    <a:pt x="10784" y="20699"/>
                  </a:lnTo>
                  <a:cubicBezTo>
                    <a:pt x="10030" y="19830"/>
                    <a:pt x="9330" y="18900"/>
                    <a:pt x="8663" y="17962"/>
                  </a:cubicBezTo>
                  <a:cubicBezTo>
                    <a:pt x="7592" y="16428"/>
                    <a:pt x="6593" y="14804"/>
                    <a:pt x="5986" y="13029"/>
                  </a:cubicBezTo>
                  <a:cubicBezTo>
                    <a:pt x="5897" y="12776"/>
                    <a:pt x="5814" y="12522"/>
                    <a:pt x="5757" y="12264"/>
                  </a:cubicBezTo>
                  <a:lnTo>
                    <a:pt x="5757" y="12264"/>
                  </a:lnTo>
                  <a:cubicBezTo>
                    <a:pt x="6189" y="12298"/>
                    <a:pt x="6627" y="12343"/>
                    <a:pt x="7062" y="12343"/>
                  </a:cubicBezTo>
                  <a:cubicBezTo>
                    <a:pt x="7311" y="12343"/>
                    <a:pt x="7560" y="12328"/>
                    <a:pt x="7806" y="12289"/>
                  </a:cubicBezTo>
                  <a:cubicBezTo>
                    <a:pt x="8163" y="12226"/>
                    <a:pt x="8529" y="12146"/>
                    <a:pt x="8868" y="12021"/>
                  </a:cubicBezTo>
                  <a:cubicBezTo>
                    <a:pt x="9242" y="11878"/>
                    <a:pt x="9590" y="11602"/>
                    <a:pt x="9840" y="11298"/>
                  </a:cubicBezTo>
                  <a:cubicBezTo>
                    <a:pt x="10081" y="11013"/>
                    <a:pt x="10259" y="10629"/>
                    <a:pt x="10144" y="10255"/>
                  </a:cubicBezTo>
                  <a:cubicBezTo>
                    <a:pt x="10042" y="9949"/>
                    <a:pt x="9777" y="9844"/>
                    <a:pt x="9497" y="9844"/>
                  </a:cubicBezTo>
                  <a:cubicBezTo>
                    <a:pt x="9385" y="9844"/>
                    <a:pt x="9270" y="9861"/>
                    <a:pt x="9162" y="9889"/>
                  </a:cubicBezTo>
                  <a:cubicBezTo>
                    <a:pt x="8707" y="10005"/>
                    <a:pt x="8306" y="10264"/>
                    <a:pt x="7842" y="10353"/>
                  </a:cubicBezTo>
                  <a:cubicBezTo>
                    <a:pt x="7773" y="10366"/>
                    <a:pt x="7705" y="10372"/>
                    <a:pt x="7638" y="10372"/>
                  </a:cubicBezTo>
                  <a:cubicBezTo>
                    <a:pt x="7253" y="10372"/>
                    <a:pt x="6927" y="10156"/>
                    <a:pt x="6745" y="9791"/>
                  </a:cubicBezTo>
                  <a:cubicBezTo>
                    <a:pt x="6513" y="9318"/>
                    <a:pt x="6620" y="8765"/>
                    <a:pt x="6807" y="8301"/>
                  </a:cubicBezTo>
                  <a:cubicBezTo>
                    <a:pt x="6977" y="7891"/>
                    <a:pt x="7235" y="7418"/>
                    <a:pt x="7672" y="7248"/>
                  </a:cubicBezTo>
                  <a:cubicBezTo>
                    <a:pt x="7787" y="7207"/>
                    <a:pt x="7904" y="7188"/>
                    <a:pt x="8021" y="7188"/>
                  </a:cubicBezTo>
                  <a:cubicBezTo>
                    <a:pt x="8379" y="7188"/>
                    <a:pt x="8737" y="7361"/>
                    <a:pt x="9019" y="7570"/>
                  </a:cubicBezTo>
                  <a:cubicBezTo>
                    <a:pt x="9376" y="7819"/>
                    <a:pt x="9680" y="8194"/>
                    <a:pt x="10135" y="8248"/>
                  </a:cubicBezTo>
                  <a:cubicBezTo>
                    <a:pt x="10166" y="8251"/>
                    <a:pt x="10199" y="8253"/>
                    <a:pt x="10232" y="8253"/>
                  </a:cubicBezTo>
                  <a:cubicBezTo>
                    <a:pt x="10691" y="8253"/>
                    <a:pt x="11301" y="7916"/>
                    <a:pt x="11268" y="7409"/>
                  </a:cubicBezTo>
                  <a:cubicBezTo>
                    <a:pt x="11232" y="6954"/>
                    <a:pt x="10982" y="6526"/>
                    <a:pt x="10661" y="6214"/>
                  </a:cubicBezTo>
                  <a:cubicBezTo>
                    <a:pt x="10367" y="5928"/>
                    <a:pt x="10010" y="5723"/>
                    <a:pt x="9635" y="5562"/>
                  </a:cubicBezTo>
                  <a:cubicBezTo>
                    <a:pt x="9198" y="5375"/>
                    <a:pt x="8734" y="5250"/>
                    <a:pt x="8252" y="5223"/>
                  </a:cubicBezTo>
                  <a:cubicBezTo>
                    <a:pt x="8210" y="5221"/>
                    <a:pt x="8167" y="5220"/>
                    <a:pt x="8125" y="5220"/>
                  </a:cubicBezTo>
                  <a:cubicBezTo>
                    <a:pt x="7496" y="5220"/>
                    <a:pt x="6914" y="5440"/>
                    <a:pt x="6408" y="5807"/>
                  </a:cubicBezTo>
                  <a:lnTo>
                    <a:pt x="6408" y="5807"/>
                  </a:lnTo>
                  <a:cubicBezTo>
                    <a:pt x="6631" y="5482"/>
                    <a:pt x="6872" y="5168"/>
                    <a:pt x="7119" y="4866"/>
                  </a:cubicBezTo>
                  <a:cubicBezTo>
                    <a:pt x="7485" y="4429"/>
                    <a:pt x="7886" y="4019"/>
                    <a:pt x="8333" y="3662"/>
                  </a:cubicBezTo>
                  <a:cubicBezTo>
                    <a:pt x="8770" y="3314"/>
                    <a:pt x="9251" y="2993"/>
                    <a:pt x="9501" y="2467"/>
                  </a:cubicBezTo>
                  <a:cubicBezTo>
                    <a:pt x="9635" y="2181"/>
                    <a:pt x="9697" y="1789"/>
                    <a:pt x="9466" y="1539"/>
                  </a:cubicBezTo>
                  <a:cubicBezTo>
                    <a:pt x="9338" y="1400"/>
                    <a:pt x="9172" y="1351"/>
                    <a:pt x="9001" y="1351"/>
                  </a:cubicBezTo>
                  <a:cubicBezTo>
                    <a:pt x="8897" y="1351"/>
                    <a:pt x="8790" y="1369"/>
                    <a:pt x="8689" y="1396"/>
                  </a:cubicBezTo>
                  <a:cubicBezTo>
                    <a:pt x="8047" y="1575"/>
                    <a:pt x="7458" y="1958"/>
                    <a:pt x="6941" y="2369"/>
                  </a:cubicBezTo>
                  <a:cubicBezTo>
                    <a:pt x="6916" y="2389"/>
                    <a:pt x="6891" y="2409"/>
                    <a:pt x="6866" y="2429"/>
                  </a:cubicBezTo>
                  <a:lnTo>
                    <a:pt x="6866" y="2429"/>
                  </a:lnTo>
                  <a:cubicBezTo>
                    <a:pt x="7026" y="2249"/>
                    <a:pt x="7195" y="2083"/>
                    <a:pt x="7351" y="1905"/>
                  </a:cubicBezTo>
                  <a:cubicBezTo>
                    <a:pt x="7574" y="1655"/>
                    <a:pt x="7762" y="1343"/>
                    <a:pt x="7860" y="1013"/>
                  </a:cubicBezTo>
                  <a:cubicBezTo>
                    <a:pt x="7922" y="772"/>
                    <a:pt x="7958" y="486"/>
                    <a:pt x="7833" y="263"/>
                  </a:cubicBezTo>
                  <a:cubicBezTo>
                    <a:pt x="7739" y="82"/>
                    <a:pt x="7562" y="1"/>
                    <a:pt x="7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48"/>
            <p:cNvSpPr/>
            <p:nvPr/>
          </p:nvSpPr>
          <p:spPr>
            <a:xfrm flipH="1">
              <a:off x="2747965" y="3075974"/>
              <a:ext cx="89164" cy="162646"/>
            </a:xfrm>
            <a:custGeom>
              <a:avLst/>
              <a:gdLst/>
              <a:ahLst/>
              <a:cxnLst/>
              <a:rect l="l" t="t" r="r" b="b"/>
              <a:pathLst>
                <a:path w="2695" h="4916" extrusionOk="0">
                  <a:moveTo>
                    <a:pt x="158" y="1"/>
                  </a:moveTo>
                  <a:cubicBezTo>
                    <a:pt x="78" y="1"/>
                    <a:pt x="0" y="114"/>
                    <a:pt x="76" y="196"/>
                  </a:cubicBezTo>
                  <a:cubicBezTo>
                    <a:pt x="950" y="1258"/>
                    <a:pt x="1851" y="2364"/>
                    <a:pt x="2261" y="3702"/>
                  </a:cubicBezTo>
                  <a:cubicBezTo>
                    <a:pt x="2377" y="4068"/>
                    <a:pt x="2449" y="4434"/>
                    <a:pt x="2467" y="4809"/>
                  </a:cubicBezTo>
                  <a:cubicBezTo>
                    <a:pt x="2471" y="4880"/>
                    <a:pt x="2529" y="4916"/>
                    <a:pt x="2585" y="4916"/>
                  </a:cubicBezTo>
                  <a:cubicBezTo>
                    <a:pt x="2641" y="4916"/>
                    <a:pt x="2694" y="4880"/>
                    <a:pt x="2690" y="4809"/>
                  </a:cubicBezTo>
                  <a:cubicBezTo>
                    <a:pt x="2609" y="3372"/>
                    <a:pt x="1860" y="2105"/>
                    <a:pt x="1004" y="999"/>
                  </a:cubicBezTo>
                  <a:cubicBezTo>
                    <a:pt x="754" y="669"/>
                    <a:pt x="486" y="357"/>
                    <a:pt x="227" y="36"/>
                  </a:cubicBezTo>
                  <a:cubicBezTo>
                    <a:pt x="207" y="11"/>
                    <a:pt x="18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48"/>
            <p:cNvSpPr/>
            <p:nvPr/>
          </p:nvSpPr>
          <p:spPr>
            <a:xfrm flipH="1">
              <a:off x="2822208" y="2383241"/>
              <a:ext cx="412074" cy="520162"/>
            </a:xfrm>
            <a:custGeom>
              <a:avLst/>
              <a:gdLst/>
              <a:ahLst/>
              <a:cxnLst/>
              <a:rect l="l" t="t" r="r" b="b"/>
              <a:pathLst>
                <a:path w="12455" h="15722" extrusionOk="0">
                  <a:moveTo>
                    <a:pt x="8560" y="0"/>
                  </a:moveTo>
                  <a:cubicBezTo>
                    <a:pt x="8161" y="0"/>
                    <a:pt x="7474" y="422"/>
                    <a:pt x="6486" y="1606"/>
                  </a:cubicBezTo>
                  <a:cubicBezTo>
                    <a:pt x="6486" y="1606"/>
                    <a:pt x="5166" y="3319"/>
                    <a:pt x="4381" y="5202"/>
                  </a:cubicBezTo>
                  <a:cubicBezTo>
                    <a:pt x="4381" y="5202"/>
                    <a:pt x="5220" y="3034"/>
                    <a:pt x="6121" y="1767"/>
                  </a:cubicBezTo>
                  <a:cubicBezTo>
                    <a:pt x="6548" y="1170"/>
                    <a:pt x="6494" y="729"/>
                    <a:pt x="6122" y="729"/>
                  </a:cubicBezTo>
                  <a:cubicBezTo>
                    <a:pt x="5711" y="729"/>
                    <a:pt x="4913" y="1268"/>
                    <a:pt x="3953" y="2730"/>
                  </a:cubicBezTo>
                  <a:cubicBezTo>
                    <a:pt x="2133" y="5514"/>
                    <a:pt x="1" y="9377"/>
                    <a:pt x="670" y="15006"/>
                  </a:cubicBezTo>
                  <a:cubicBezTo>
                    <a:pt x="670" y="15006"/>
                    <a:pt x="2144" y="15721"/>
                    <a:pt x="4344" y="15721"/>
                  </a:cubicBezTo>
                  <a:cubicBezTo>
                    <a:pt x="4589" y="15721"/>
                    <a:pt x="4842" y="15712"/>
                    <a:pt x="5104" y="15693"/>
                  </a:cubicBezTo>
                  <a:cubicBezTo>
                    <a:pt x="7485" y="15514"/>
                    <a:pt x="8520" y="14765"/>
                    <a:pt x="8520" y="14765"/>
                  </a:cubicBezTo>
                  <a:cubicBezTo>
                    <a:pt x="6959" y="12990"/>
                    <a:pt x="6799" y="12026"/>
                    <a:pt x="6799" y="12026"/>
                  </a:cubicBezTo>
                  <a:lnTo>
                    <a:pt x="6799" y="12026"/>
                  </a:lnTo>
                  <a:cubicBezTo>
                    <a:pt x="7486" y="12079"/>
                    <a:pt x="7923" y="12119"/>
                    <a:pt x="8297" y="12119"/>
                  </a:cubicBezTo>
                  <a:cubicBezTo>
                    <a:pt x="8810" y="12119"/>
                    <a:pt x="9202" y="12043"/>
                    <a:pt x="9957" y="11821"/>
                  </a:cubicBezTo>
                  <a:cubicBezTo>
                    <a:pt x="10376" y="11696"/>
                    <a:pt x="10965" y="11205"/>
                    <a:pt x="11143" y="10795"/>
                  </a:cubicBezTo>
                  <a:cubicBezTo>
                    <a:pt x="11277" y="10518"/>
                    <a:pt x="11295" y="10144"/>
                    <a:pt x="11063" y="9947"/>
                  </a:cubicBezTo>
                  <a:cubicBezTo>
                    <a:pt x="10958" y="9866"/>
                    <a:pt x="10827" y="9838"/>
                    <a:pt x="10694" y="9838"/>
                  </a:cubicBezTo>
                  <a:cubicBezTo>
                    <a:pt x="10623" y="9838"/>
                    <a:pt x="10551" y="9846"/>
                    <a:pt x="10483" y="9858"/>
                  </a:cubicBezTo>
                  <a:cubicBezTo>
                    <a:pt x="9907" y="9964"/>
                    <a:pt x="9356" y="10373"/>
                    <a:pt x="8799" y="10373"/>
                  </a:cubicBezTo>
                  <a:cubicBezTo>
                    <a:pt x="8700" y="10373"/>
                    <a:pt x="8602" y="10361"/>
                    <a:pt x="8502" y="10331"/>
                  </a:cubicBezTo>
                  <a:cubicBezTo>
                    <a:pt x="8065" y="10206"/>
                    <a:pt x="7762" y="9769"/>
                    <a:pt x="7700" y="9314"/>
                  </a:cubicBezTo>
                  <a:cubicBezTo>
                    <a:pt x="7628" y="8868"/>
                    <a:pt x="7762" y="8404"/>
                    <a:pt x="7949" y="7985"/>
                  </a:cubicBezTo>
                  <a:cubicBezTo>
                    <a:pt x="8137" y="7592"/>
                    <a:pt x="8395" y="7200"/>
                    <a:pt x="8806" y="7039"/>
                  </a:cubicBezTo>
                  <a:cubicBezTo>
                    <a:pt x="8934" y="6989"/>
                    <a:pt x="9067" y="6967"/>
                    <a:pt x="9202" y="6967"/>
                  </a:cubicBezTo>
                  <a:cubicBezTo>
                    <a:pt x="9619" y="6967"/>
                    <a:pt x="10048" y="7182"/>
                    <a:pt x="10385" y="7459"/>
                  </a:cubicBezTo>
                  <a:cubicBezTo>
                    <a:pt x="10635" y="7664"/>
                    <a:pt x="10867" y="7905"/>
                    <a:pt x="11179" y="7994"/>
                  </a:cubicBezTo>
                  <a:cubicBezTo>
                    <a:pt x="11261" y="8020"/>
                    <a:pt x="11346" y="8032"/>
                    <a:pt x="11431" y="8032"/>
                  </a:cubicBezTo>
                  <a:cubicBezTo>
                    <a:pt x="11809" y="8032"/>
                    <a:pt x="12191" y="7789"/>
                    <a:pt x="12330" y="7432"/>
                  </a:cubicBezTo>
                  <a:cubicBezTo>
                    <a:pt x="12330" y="7432"/>
                    <a:pt x="12454" y="6245"/>
                    <a:pt x="10733" y="5541"/>
                  </a:cubicBezTo>
                  <a:cubicBezTo>
                    <a:pt x="10194" y="5319"/>
                    <a:pt x="9717" y="5223"/>
                    <a:pt x="9289" y="5223"/>
                  </a:cubicBezTo>
                  <a:cubicBezTo>
                    <a:pt x="8355" y="5223"/>
                    <a:pt x="7656" y="5681"/>
                    <a:pt x="7075" y="6299"/>
                  </a:cubicBezTo>
                  <a:cubicBezTo>
                    <a:pt x="7075" y="6299"/>
                    <a:pt x="8208" y="4327"/>
                    <a:pt x="9662" y="3292"/>
                  </a:cubicBezTo>
                  <a:cubicBezTo>
                    <a:pt x="11016" y="2327"/>
                    <a:pt x="10857" y="1346"/>
                    <a:pt x="10176" y="1346"/>
                  </a:cubicBezTo>
                  <a:cubicBezTo>
                    <a:pt x="10121" y="1346"/>
                    <a:pt x="10063" y="1352"/>
                    <a:pt x="10001" y="1365"/>
                  </a:cubicBezTo>
                  <a:cubicBezTo>
                    <a:pt x="9358" y="1507"/>
                    <a:pt x="8003" y="2192"/>
                    <a:pt x="6758" y="3816"/>
                  </a:cubicBezTo>
                  <a:lnTo>
                    <a:pt x="6758" y="3816"/>
                  </a:lnTo>
                  <a:cubicBezTo>
                    <a:pt x="7215" y="3149"/>
                    <a:pt x="7785" y="2387"/>
                    <a:pt x="8342" y="1829"/>
                  </a:cubicBezTo>
                  <a:cubicBezTo>
                    <a:pt x="9103" y="1068"/>
                    <a:pt x="9195" y="0"/>
                    <a:pt x="8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48"/>
            <p:cNvSpPr/>
            <p:nvPr/>
          </p:nvSpPr>
          <p:spPr>
            <a:xfrm flipH="1">
              <a:off x="2822506" y="2379568"/>
              <a:ext cx="399071" cy="527375"/>
            </a:xfrm>
            <a:custGeom>
              <a:avLst/>
              <a:gdLst/>
              <a:ahLst/>
              <a:cxnLst/>
              <a:rect l="l" t="t" r="r" b="b"/>
              <a:pathLst>
                <a:path w="12062" h="15940" extrusionOk="0">
                  <a:moveTo>
                    <a:pt x="5906" y="1040"/>
                  </a:moveTo>
                  <a:cubicBezTo>
                    <a:pt x="5906" y="1042"/>
                    <a:pt x="5906" y="1045"/>
                    <a:pt x="5906" y="1048"/>
                  </a:cubicBezTo>
                  <a:cubicBezTo>
                    <a:pt x="5907" y="1049"/>
                    <a:pt x="5908" y="1050"/>
                    <a:pt x="5908" y="1050"/>
                  </a:cubicBezTo>
                  <a:cubicBezTo>
                    <a:pt x="5910" y="1050"/>
                    <a:pt x="5908" y="1044"/>
                    <a:pt x="5906" y="1040"/>
                  </a:cubicBezTo>
                  <a:close/>
                  <a:moveTo>
                    <a:pt x="8169" y="221"/>
                  </a:moveTo>
                  <a:cubicBezTo>
                    <a:pt x="8183" y="221"/>
                    <a:pt x="8199" y="223"/>
                    <a:pt x="8217" y="228"/>
                  </a:cubicBezTo>
                  <a:lnTo>
                    <a:pt x="8226" y="228"/>
                  </a:lnTo>
                  <a:cubicBezTo>
                    <a:pt x="8243" y="228"/>
                    <a:pt x="8252" y="228"/>
                    <a:pt x="8261" y="236"/>
                  </a:cubicBezTo>
                  <a:cubicBezTo>
                    <a:pt x="8279" y="236"/>
                    <a:pt x="8288" y="236"/>
                    <a:pt x="8297" y="245"/>
                  </a:cubicBezTo>
                  <a:cubicBezTo>
                    <a:pt x="8304" y="247"/>
                    <a:pt x="8308" y="248"/>
                    <a:pt x="8310" y="248"/>
                  </a:cubicBezTo>
                  <a:cubicBezTo>
                    <a:pt x="8311" y="248"/>
                    <a:pt x="8311" y="248"/>
                    <a:pt x="8311" y="247"/>
                  </a:cubicBezTo>
                  <a:lnTo>
                    <a:pt x="8311" y="247"/>
                  </a:lnTo>
                  <a:cubicBezTo>
                    <a:pt x="8335" y="255"/>
                    <a:pt x="8352" y="264"/>
                    <a:pt x="8368" y="281"/>
                  </a:cubicBezTo>
                  <a:cubicBezTo>
                    <a:pt x="8357" y="276"/>
                    <a:pt x="8353" y="273"/>
                    <a:pt x="8352" y="273"/>
                  </a:cubicBezTo>
                  <a:lnTo>
                    <a:pt x="8352" y="273"/>
                  </a:lnTo>
                  <a:cubicBezTo>
                    <a:pt x="8351" y="273"/>
                    <a:pt x="8368" y="284"/>
                    <a:pt x="8368" y="290"/>
                  </a:cubicBezTo>
                  <a:cubicBezTo>
                    <a:pt x="8386" y="299"/>
                    <a:pt x="8395" y="308"/>
                    <a:pt x="8404" y="317"/>
                  </a:cubicBezTo>
                  <a:cubicBezTo>
                    <a:pt x="8404" y="317"/>
                    <a:pt x="8404" y="317"/>
                    <a:pt x="8404" y="326"/>
                  </a:cubicBezTo>
                  <a:cubicBezTo>
                    <a:pt x="8407" y="329"/>
                    <a:pt x="8409" y="330"/>
                    <a:pt x="8410" y="330"/>
                  </a:cubicBezTo>
                  <a:cubicBezTo>
                    <a:pt x="8411" y="330"/>
                    <a:pt x="8409" y="324"/>
                    <a:pt x="8406" y="319"/>
                  </a:cubicBezTo>
                  <a:lnTo>
                    <a:pt x="8406" y="319"/>
                  </a:lnTo>
                  <a:cubicBezTo>
                    <a:pt x="8413" y="328"/>
                    <a:pt x="8414" y="336"/>
                    <a:pt x="8422" y="352"/>
                  </a:cubicBezTo>
                  <a:cubicBezTo>
                    <a:pt x="8431" y="361"/>
                    <a:pt x="8431" y="370"/>
                    <a:pt x="8440" y="379"/>
                  </a:cubicBezTo>
                  <a:cubicBezTo>
                    <a:pt x="8440" y="379"/>
                    <a:pt x="8440" y="387"/>
                    <a:pt x="8447" y="388"/>
                  </a:cubicBezTo>
                  <a:lnTo>
                    <a:pt x="8447" y="388"/>
                  </a:lnTo>
                  <a:cubicBezTo>
                    <a:pt x="8446" y="386"/>
                    <a:pt x="8446" y="384"/>
                    <a:pt x="8446" y="384"/>
                  </a:cubicBezTo>
                  <a:lnTo>
                    <a:pt x="8446" y="384"/>
                  </a:lnTo>
                  <a:cubicBezTo>
                    <a:pt x="8446" y="384"/>
                    <a:pt x="8447" y="385"/>
                    <a:pt x="8449" y="388"/>
                  </a:cubicBezTo>
                  <a:cubicBezTo>
                    <a:pt x="8448" y="388"/>
                    <a:pt x="8448" y="388"/>
                    <a:pt x="8447" y="388"/>
                  </a:cubicBezTo>
                  <a:lnTo>
                    <a:pt x="8447" y="388"/>
                  </a:lnTo>
                  <a:cubicBezTo>
                    <a:pt x="8449" y="392"/>
                    <a:pt x="8451" y="397"/>
                    <a:pt x="8451" y="397"/>
                  </a:cubicBezTo>
                  <a:cubicBezTo>
                    <a:pt x="8451" y="397"/>
                    <a:pt x="8451" y="395"/>
                    <a:pt x="8449" y="388"/>
                  </a:cubicBezTo>
                  <a:lnTo>
                    <a:pt x="8449" y="388"/>
                  </a:lnTo>
                  <a:cubicBezTo>
                    <a:pt x="8458" y="415"/>
                    <a:pt x="8466" y="442"/>
                    <a:pt x="8466" y="459"/>
                  </a:cubicBezTo>
                  <a:cubicBezTo>
                    <a:pt x="8475" y="477"/>
                    <a:pt x="8475" y="486"/>
                    <a:pt x="8475" y="495"/>
                  </a:cubicBezTo>
                  <a:cubicBezTo>
                    <a:pt x="8475" y="502"/>
                    <a:pt x="8480" y="527"/>
                    <a:pt x="8483" y="527"/>
                  </a:cubicBezTo>
                  <a:cubicBezTo>
                    <a:pt x="8484" y="527"/>
                    <a:pt x="8484" y="523"/>
                    <a:pt x="8484" y="513"/>
                  </a:cubicBezTo>
                  <a:cubicBezTo>
                    <a:pt x="8484" y="575"/>
                    <a:pt x="8484" y="638"/>
                    <a:pt x="8484" y="691"/>
                  </a:cubicBezTo>
                  <a:cubicBezTo>
                    <a:pt x="8484" y="709"/>
                    <a:pt x="8484" y="727"/>
                    <a:pt x="8484" y="736"/>
                  </a:cubicBezTo>
                  <a:cubicBezTo>
                    <a:pt x="8475" y="745"/>
                    <a:pt x="8475" y="754"/>
                    <a:pt x="8475" y="763"/>
                  </a:cubicBezTo>
                  <a:cubicBezTo>
                    <a:pt x="8475" y="798"/>
                    <a:pt x="8466" y="834"/>
                    <a:pt x="8457" y="861"/>
                  </a:cubicBezTo>
                  <a:cubicBezTo>
                    <a:pt x="8395" y="1164"/>
                    <a:pt x="8234" y="1450"/>
                    <a:pt x="8038" y="1691"/>
                  </a:cubicBezTo>
                  <a:cubicBezTo>
                    <a:pt x="7887" y="1878"/>
                    <a:pt x="7699" y="2047"/>
                    <a:pt x="7539" y="2226"/>
                  </a:cubicBezTo>
                  <a:cubicBezTo>
                    <a:pt x="7324" y="2467"/>
                    <a:pt x="7119" y="2716"/>
                    <a:pt x="6923" y="2966"/>
                  </a:cubicBezTo>
                  <a:cubicBezTo>
                    <a:pt x="6695" y="3270"/>
                    <a:pt x="6474" y="3578"/>
                    <a:pt x="6259" y="3890"/>
                  </a:cubicBezTo>
                  <a:lnTo>
                    <a:pt x="6259" y="3890"/>
                  </a:lnTo>
                  <a:cubicBezTo>
                    <a:pt x="6011" y="4213"/>
                    <a:pt x="5784" y="4552"/>
                    <a:pt x="5576" y="4902"/>
                  </a:cubicBezTo>
                  <a:cubicBezTo>
                    <a:pt x="5496" y="5045"/>
                    <a:pt x="5415" y="5197"/>
                    <a:pt x="5335" y="5339"/>
                  </a:cubicBezTo>
                  <a:cubicBezTo>
                    <a:pt x="5285" y="5426"/>
                    <a:pt x="5361" y="5509"/>
                    <a:pt x="5436" y="5509"/>
                  </a:cubicBezTo>
                  <a:cubicBezTo>
                    <a:pt x="5468" y="5509"/>
                    <a:pt x="5501" y="5493"/>
                    <a:pt x="5522" y="5455"/>
                  </a:cubicBezTo>
                  <a:cubicBezTo>
                    <a:pt x="5801" y="4974"/>
                    <a:pt x="6100" y="4505"/>
                    <a:pt x="6416" y="4051"/>
                  </a:cubicBezTo>
                  <a:lnTo>
                    <a:pt x="6416" y="4051"/>
                  </a:lnTo>
                  <a:cubicBezTo>
                    <a:pt x="6759" y="3599"/>
                    <a:pt x="7142" y="3180"/>
                    <a:pt x="7565" y="2806"/>
                  </a:cubicBezTo>
                  <a:cubicBezTo>
                    <a:pt x="7869" y="2529"/>
                    <a:pt x="8190" y="2288"/>
                    <a:pt x="8538" y="2074"/>
                  </a:cubicBezTo>
                  <a:cubicBezTo>
                    <a:pt x="8796" y="1923"/>
                    <a:pt x="9064" y="1780"/>
                    <a:pt x="9323" y="1682"/>
                  </a:cubicBezTo>
                  <a:cubicBezTo>
                    <a:pt x="9430" y="1646"/>
                    <a:pt x="9537" y="1610"/>
                    <a:pt x="9635" y="1584"/>
                  </a:cubicBezTo>
                  <a:cubicBezTo>
                    <a:pt x="9706" y="1575"/>
                    <a:pt x="9760" y="1566"/>
                    <a:pt x="9840" y="1566"/>
                  </a:cubicBezTo>
                  <a:cubicBezTo>
                    <a:pt x="9867" y="1575"/>
                    <a:pt x="9885" y="1575"/>
                    <a:pt x="9921" y="1584"/>
                  </a:cubicBezTo>
                  <a:cubicBezTo>
                    <a:pt x="9938" y="1584"/>
                    <a:pt x="9947" y="1592"/>
                    <a:pt x="9965" y="1592"/>
                  </a:cubicBezTo>
                  <a:cubicBezTo>
                    <a:pt x="9965" y="1599"/>
                    <a:pt x="9979" y="1605"/>
                    <a:pt x="9980" y="1605"/>
                  </a:cubicBezTo>
                  <a:cubicBezTo>
                    <a:pt x="9981" y="1605"/>
                    <a:pt x="9979" y="1604"/>
                    <a:pt x="9974" y="1601"/>
                  </a:cubicBezTo>
                  <a:cubicBezTo>
                    <a:pt x="9983" y="1601"/>
                    <a:pt x="9992" y="1610"/>
                    <a:pt x="10001" y="1610"/>
                  </a:cubicBezTo>
                  <a:cubicBezTo>
                    <a:pt x="10010" y="1619"/>
                    <a:pt x="10019" y="1628"/>
                    <a:pt x="10036" y="1628"/>
                  </a:cubicBezTo>
                  <a:cubicBezTo>
                    <a:pt x="10036" y="1637"/>
                    <a:pt x="10045" y="1637"/>
                    <a:pt x="10054" y="1646"/>
                  </a:cubicBezTo>
                  <a:cubicBezTo>
                    <a:pt x="10063" y="1655"/>
                    <a:pt x="10081" y="1664"/>
                    <a:pt x="10090" y="1682"/>
                  </a:cubicBezTo>
                  <a:cubicBezTo>
                    <a:pt x="10090" y="1682"/>
                    <a:pt x="10101" y="1693"/>
                    <a:pt x="10108" y="1700"/>
                  </a:cubicBezTo>
                  <a:lnTo>
                    <a:pt x="10108" y="1700"/>
                  </a:lnTo>
                  <a:cubicBezTo>
                    <a:pt x="10152" y="1762"/>
                    <a:pt x="10161" y="1789"/>
                    <a:pt x="10179" y="1860"/>
                  </a:cubicBezTo>
                  <a:cubicBezTo>
                    <a:pt x="10197" y="1914"/>
                    <a:pt x="10197" y="1976"/>
                    <a:pt x="10188" y="2056"/>
                  </a:cubicBezTo>
                  <a:cubicBezTo>
                    <a:pt x="10179" y="2119"/>
                    <a:pt x="10152" y="2217"/>
                    <a:pt x="10126" y="2288"/>
                  </a:cubicBezTo>
                  <a:cubicBezTo>
                    <a:pt x="9929" y="2806"/>
                    <a:pt x="9448" y="3127"/>
                    <a:pt x="9037" y="3448"/>
                  </a:cubicBezTo>
                  <a:cubicBezTo>
                    <a:pt x="8609" y="3778"/>
                    <a:pt x="8226" y="4162"/>
                    <a:pt x="7878" y="4572"/>
                  </a:cubicBezTo>
                  <a:cubicBezTo>
                    <a:pt x="7414" y="5116"/>
                    <a:pt x="6977" y="5705"/>
                    <a:pt x="6620" y="6321"/>
                  </a:cubicBezTo>
                  <a:cubicBezTo>
                    <a:pt x="6611" y="6329"/>
                    <a:pt x="6602" y="6347"/>
                    <a:pt x="6602" y="6356"/>
                  </a:cubicBezTo>
                  <a:cubicBezTo>
                    <a:pt x="6555" y="6437"/>
                    <a:pt x="6624" y="6522"/>
                    <a:pt x="6698" y="6522"/>
                  </a:cubicBezTo>
                  <a:cubicBezTo>
                    <a:pt x="6723" y="6522"/>
                    <a:pt x="6749" y="6512"/>
                    <a:pt x="6771" y="6490"/>
                  </a:cubicBezTo>
                  <a:cubicBezTo>
                    <a:pt x="7253" y="5982"/>
                    <a:pt x="7842" y="5571"/>
                    <a:pt x="8547" y="5473"/>
                  </a:cubicBezTo>
                  <a:cubicBezTo>
                    <a:pt x="8669" y="5454"/>
                    <a:pt x="8793" y="5445"/>
                    <a:pt x="8918" y="5445"/>
                  </a:cubicBezTo>
                  <a:cubicBezTo>
                    <a:pt x="9193" y="5445"/>
                    <a:pt x="9472" y="5489"/>
                    <a:pt x="9742" y="5562"/>
                  </a:cubicBezTo>
                  <a:cubicBezTo>
                    <a:pt x="10179" y="5678"/>
                    <a:pt x="10616" y="5857"/>
                    <a:pt x="10991" y="6124"/>
                  </a:cubicBezTo>
                  <a:cubicBezTo>
                    <a:pt x="11241" y="6294"/>
                    <a:pt x="11464" y="6508"/>
                    <a:pt x="11616" y="6776"/>
                  </a:cubicBezTo>
                  <a:cubicBezTo>
                    <a:pt x="11723" y="6945"/>
                    <a:pt x="11785" y="7106"/>
                    <a:pt x="11821" y="7311"/>
                  </a:cubicBezTo>
                  <a:cubicBezTo>
                    <a:pt x="11821" y="7320"/>
                    <a:pt x="11830" y="7329"/>
                    <a:pt x="11830" y="7338"/>
                  </a:cubicBezTo>
                  <a:cubicBezTo>
                    <a:pt x="11830" y="7344"/>
                    <a:pt x="11830" y="7361"/>
                    <a:pt x="11830" y="7361"/>
                  </a:cubicBezTo>
                  <a:cubicBezTo>
                    <a:pt x="11830" y="7372"/>
                    <a:pt x="11830" y="7386"/>
                    <a:pt x="11830" y="7391"/>
                  </a:cubicBezTo>
                  <a:cubicBezTo>
                    <a:pt x="11839" y="7418"/>
                    <a:pt x="11839" y="7445"/>
                    <a:pt x="11839" y="7462"/>
                  </a:cubicBezTo>
                  <a:cubicBezTo>
                    <a:pt x="11839" y="7483"/>
                    <a:pt x="11839" y="7504"/>
                    <a:pt x="11839" y="7525"/>
                  </a:cubicBezTo>
                  <a:lnTo>
                    <a:pt x="11839" y="7525"/>
                  </a:lnTo>
                  <a:cubicBezTo>
                    <a:pt x="11833" y="7526"/>
                    <a:pt x="11818" y="7557"/>
                    <a:pt x="11812" y="7570"/>
                  </a:cubicBezTo>
                  <a:cubicBezTo>
                    <a:pt x="11794" y="7614"/>
                    <a:pt x="11767" y="7650"/>
                    <a:pt x="11740" y="7685"/>
                  </a:cubicBezTo>
                  <a:cubicBezTo>
                    <a:pt x="11687" y="7757"/>
                    <a:pt x="11616" y="7819"/>
                    <a:pt x="11544" y="7873"/>
                  </a:cubicBezTo>
                  <a:cubicBezTo>
                    <a:pt x="11392" y="7971"/>
                    <a:pt x="11223" y="8033"/>
                    <a:pt x="11036" y="8033"/>
                  </a:cubicBezTo>
                  <a:cubicBezTo>
                    <a:pt x="10590" y="8024"/>
                    <a:pt x="10268" y="7623"/>
                    <a:pt x="9938" y="7382"/>
                  </a:cubicBezTo>
                  <a:cubicBezTo>
                    <a:pt x="9619" y="7148"/>
                    <a:pt x="9231" y="6969"/>
                    <a:pt x="8835" y="6969"/>
                  </a:cubicBezTo>
                  <a:cubicBezTo>
                    <a:pt x="8778" y="6969"/>
                    <a:pt x="8720" y="6973"/>
                    <a:pt x="8663" y="6981"/>
                  </a:cubicBezTo>
                  <a:cubicBezTo>
                    <a:pt x="8208" y="7034"/>
                    <a:pt x="7878" y="7338"/>
                    <a:pt x="7646" y="7712"/>
                  </a:cubicBezTo>
                  <a:cubicBezTo>
                    <a:pt x="7396" y="8123"/>
                    <a:pt x="7217" y="8604"/>
                    <a:pt x="7191" y="9086"/>
                  </a:cubicBezTo>
                  <a:cubicBezTo>
                    <a:pt x="7164" y="9514"/>
                    <a:pt x="7298" y="9969"/>
                    <a:pt x="7619" y="10281"/>
                  </a:cubicBezTo>
                  <a:cubicBezTo>
                    <a:pt x="7848" y="10498"/>
                    <a:pt x="8135" y="10596"/>
                    <a:pt x="8433" y="10596"/>
                  </a:cubicBezTo>
                  <a:cubicBezTo>
                    <a:pt x="8554" y="10596"/>
                    <a:pt x="8676" y="10580"/>
                    <a:pt x="8796" y="10549"/>
                  </a:cubicBezTo>
                  <a:cubicBezTo>
                    <a:pt x="9234" y="10433"/>
                    <a:pt x="9626" y="10183"/>
                    <a:pt x="10072" y="10085"/>
                  </a:cubicBezTo>
                  <a:cubicBezTo>
                    <a:pt x="10145" y="10068"/>
                    <a:pt x="10226" y="10055"/>
                    <a:pt x="10307" y="10055"/>
                  </a:cubicBezTo>
                  <a:cubicBezTo>
                    <a:pt x="10436" y="10055"/>
                    <a:pt x="10564" y="10088"/>
                    <a:pt x="10652" y="10192"/>
                  </a:cubicBezTo>
                  <a:cubicBezTo>
                    <a:pt x="10768" y="10326"/>
                    <a:pt x="10759" y="10531"/>
                    <a:pt x="10723" y="10692"/>
                  </a:cubicBezTo>
                  <a:cubicBezTo>
                    <a:pt x="10625" y="11058"/>
                    <a:pt x="10313" y="11361"/>
                    <a:pt x="10010" y="11575"/>
                  </a:cubicBezTo>
                  <a:cubicBezTo>
                    <a:pt x="9867" y="11682"/>
                    <a:pt x="9706" y="11771"/>
                    <a:pt x="9528" y="11825"/>
                  </a:cubicBezTo>
                  <a:cubicBezTo>
                    <a:pt x="9341" y="11887"/>
                    <a:pt x="9144" y="11941"/>
                    <a:pt x="8957" y="11985"/>
                  </a:cubicBezTo>
                  <a:cubicBezTo>
                    <a:pt x="8672" y="12057"/>
                    <a:pt x="8395" y="12101"/>
                    <a:pt x="8101" y="12119"/>
                  </a:cubicBezTo>
                  <a:cubicBezTo>
                    <a:pt x="8056" y="12120"/>
                    <a:pt x="8010" y="12121"/>
                    <a:pt x="7965" y="12121"/>
                  </a:cubicBezTo>
                  <a:cubicBezTo>
                    <a:pt x="7678" y="12121"/>
                    <a:pt x="7386" y="12099"/>
                    <a:pt x="7101" y="12084"/>
                  </a:cubicBezTo>
                  <a:cubicBezTo>
                    <a:pt x="6870" y="12066"/>
                    <a:pt x="6638" y="12048"/>
                    <a:pt x="6406" y="12030"/>
                  </a:cubicBezTo>
                  <a:cubicBezTo>
                    <a:pt x="6402" y="12030"/>
                    <a:pt x="6398" y="12029"/>
                    <a:pt x="6395" y="12029"/>
                  </a:cubicBezTo>
                  <a:cubicBezTo>
                    <a:pt x="6330" y="12029"/>
                    <a:pt x="6290" y="12105"/>
                    <a:pt x="6299" y="12164"/>
                  </a:cubicBezTo>
                  <a:cubicBezTo>
                    <a:pt x="6334" y="12324"/>
                    <a:pt x="6397" y="12485"/>
                    <a:pt x="6459" y="12628"/>
                  </a:cubicBezTo>
                  <a:cubicBezTo>
                    <a:pt x="6655" y="13074"/>
                    <a:pt x="6923" y="13493"/>
                    <a:pt x="7209" y="13895"/>
                  </a:cubicBezTo>
                  <a:cubicBezTo>
                    <a:pt x="7450" y="14225"/>
                    <a:pt x="7706" y="14548"/>
                    <a:pt x="7971" y="14857"/>
                  </a:cubicBezTo>
                  <a:lnTo>
                    <a:pt x="7971" y="14857"/>
                  </a:lnTo>
                  <a:cubicBezTo>
                    <a:pt x="7832" y="14937"/>
                    <a:pt x="7686" y="15000"/>
                    <a:pt x="7539" y="15063"/>
                  </a:cubicBezTo>
                  <a:cubicBezTo>
                    <a:pt x="7458" y="15099"/>
                    <a:pt x="7342" y="15143"/>
                    <a:pt x="7244" y="15188"/>
                  </a:cubicBezTo>
                  <a:cubicBezTo>
                    <a:pt x="7119" y="15233"/>
                    <a:pt x="6985" y="15277"/>
                    <a:pt x="6861" y="15313"/>
                  </a:cubicBezTo>
                  <a:cubicBezTo>
                    <a:pt x="6531" y="15411"/>
                    <a:pt x="6192" y="15491"/>
                    <a:pt x="5853" y="15554"/>
                  </a:cubicBezTo>
                  <a:cubicBezTo>
                    <a:pt x="5219" y="15664"/>
                    <a:pt x="4576" y="15722"/>
                    <a:pt x="3933" y="15722"/>
                  </a:cubicBezTo>
                  <a:cubicBezTo>
                    <a:pt x="3689" y="15722"/>
                    <a:pt x="3446" y="15714"/>
                    <a:pt x="3203" y="15697"/>
                  </a:cubicBezTo>
                  <a:cubicBezTo>
                    <a:pt x="2525" y="15643"/>
                    <a:pt x="1847" y="15518"/>
                    <a:pt x="1196" y="15331"/>
                  </a:cubicBezTo>
                  <a:cubicBezTo>
                    <a:pt x="991" y="15268"/>
                    <a:pt x="794" y="15206"/>
                    <a:pt x="598" y="15126"/>
                  </a:cubicBezTo>
                  <a:cubicBezTo>
                    <a:pt x="571" y="15117"/>
                    <a:pt x="536" y="15099"/>
                    <a:pt x="500" y="15090"/>
                  </a:cubicBezTo>
                  <a:cubicBezTo>
                    <a:pt x="491" y="15081"/>
                    <a:pt x="473" y="15081"/>
                    <a:pt x="464" y="15072"/>
                  </a:cubicBezTo>
                  <a:cubicBezTo>
                    <a:pt x="455" y="15072"/>
                    <a:pt x="446" y="15063"/>
                    <a:pt x="446" y="15063"/>
                  </a:cubicBezTo>
                  <a:cubicBezTo>
                    <a:pt x="426" y="15058"/>
                    <a:pt x="409" y="15050"/>
                    <a:pt x="393" y="15043"/>
                  </a:cubicBezTo>
                  <a:lnTo>
                    <a:pt x="393" y="15043"/>
                  </a:lnTo>
                  <a:cubicBezTo>
                    <a:pt x="275" y="14076"/>
                    <a:pt x="243" y="13094"/>
                    <a:pt x="295" y="12128"/>
                  </a:cubicBezTo>
                  <a:cubicBezTo>
                    <a:pt x="348" y="11236"/>
                    <a:pt x="464" y="10353"/>
                    <a:pt x="660" y="9488"/>
                  </a:cubicBezTo>
                  <a:cubicBezTo>
                    <a:pt x="839" y="8702"/>
                    <a:pt x="1080" y="7935"/>
                    <a:pt x="1374" y="7177"/>
                  </a:cubicBezTo>
                  <a:cubicBezTo>
                    <a:pt x="1642" y="6490"/>
                    <a:pt x="1963" y="5812"/>
                    <a:pt x="2311" y="5161"/>
                  </a:cubicBezTo>
                  <a:cubicBezTo>
                    <a:pt x="2632" y="4554"/>
                    <a:pt x="2980" y="3974"/>
                    <a:pt x="3346" y="3394"/>
                  </a:cubicBezTo>
                  <a:cubicBezTo>
                    <a:pt x="3783" y="2708"/>
                    <a:pt x="4229" y="2021"/>
                    <a:pt x="4827" y="1468"/>
                  </a:cubicBezTo>
                  <a:cubicBezTo>
                    <a:pt x="5023" y="1289"/>
                    <a:pt x="5228" y="1129"/>
                    <a:pt x="5469" y="1022"/>
                  </a:cubicBezTo>
                  <a:cubicBezTo>
                    <a:pt x="5474" y="1016"/>
                    <a:pt x="5485" y="1011"/>
                    <a:pt x="5490" y="1009"/>
                  </a:cubicBezTo>
                  <a:lnTo>
                    <a:pt x="5490" y="1009"/>
                  </a:lnTo>
                  <a:cubicBezTo>
                    <a:pt x="5489" y="1010"/>
                    <a:pt x="5488" y="1011"/>
                    <a:pt x="5487" y="1013"/>
                  </a:cubicBezTo>
                  <a:cubicBezTo>
                    <a:pt x="5492" y="1010"/>
                    <a:pt x="5493" y="1009"/>
                    <a:pt x="5493" y="1009"/>
                  </a:cubicBezTo>
                  <a:lnTo>
                    <a:pt x="5493" y="1009"/>
                  </a:lnTo>
                  <a:cubicBezTo>
                    <a:pt x="5492" y="1009"/>
                    <a:pt x="5491" y="1009"/>
                    <a:pt x="5490" y="1009"/>
                  </a:cubicBezTo>
                  <a:lnTo>
                    <a:pt x="5490" y="1009"/>
                  </a:lnTo>
                  <a:cubicBezTo>
                    <a:pt x="5498" y="1004"/>
                    <a:pt x="5507" y="1002"/>
                    <a:pt x="5522" y="995"/>
                  </a:cubicBezTo>
                  <a:cubicBezTo>
                    <a:pt x="5540" y="986"/>
                    <a:pt x="5558" y="986"/>
                    <a:pt x="5585" y="977"/>
                  </a:cubicBezTo>
                  <a:cubicBezTo>
                    <a:pt x="5603" y="968"/>
                    <a:pt x="5621" y="968"/>
                    <a:pt x="5638" y="959"/>
                  </a:cubicBezTo>
                  <a:cubicBezTo>
                    <a:pt x="5647" y="959"/>
                    <a:pt x="5710" y="950"/>
                    <a:pt x="5674" y="950"/>
                  </a:cubicBezTo>
                  <a:lnTo>
                    <a:pt x="5772" y="950"/>
                  </a:lnTo>
                  <a:cubicBezTo>
                    <a:pt x="5781" y="950"/>
                    <a:pt x="5790" y="950"/>
                    <a:pt x="5799" y="959"/>
                  </a:cubicBezTo>
                  <a:cubicBezTo>
                    <a:pt x="5808" y="959"/>
                    <a:pt x="5826" y="959"/>
                    <a:pt x="5844" y="968"/>
                  </a:cubicBezTo>
                  <a:cubicBezTo>
                    <a:pt x="5833" y="965"/>
                    <a:pt x="5829" y="964"/>
                    <a:pt x="5828" y="964"/>
                  </a:cubicBezTo>
                  <a:lnTo>
                    <a:pt x="5828" y="964"/>
                  </a:lnTo>
                  <a:cubicBezTo>
                    <a:pt x="5827" y="964"/>
                    <a:pt x="5846" y="971"/>
                    <a:pt x="5853" y="977"/>
                  </a:cubicBezTo>
                  <a:cubicBezTo>
                    <a:pt x="5856" y="977"/>
                    <a:pt x="5858" y="978"/>
                    <a:pt x="5860" y="980"/>
                  </a:cubicBezTo>
                  <a:lnTo>
                    <a:pt x="5860" y="980"/>
                  </a:lnTo>
                  <a:cubicBezTo>
                    <a:pt x="5860" y="981"/>
                    <a:pt x="5860" y="983"/>
                    <a:pt x="5861" y="986"/>
                  </a:cubicBezTo>
                  <a:cubicBezTo>
                    <a:pt x="5868" y="992"/>
                    <a:pt x="5878" y="998"/>
                    <a:pt x="5887" y="1004"/>
                  </a:cubicBezTo>
                  <a:lnTo>
                    <a:pt x="5887" y="1004"/>
                  </a:lnTo>
                  <a:cubicBezTo>
                    <a:pt x="5890" y="1010"/>
                    <a:pt x="5897" y="1021"/>
                    <a:pt x="5897" y="1030"/>
                  </a:cubicBezTo>
                  <a:cubicBezTo>
                    <a:pt x="5903" y="1030"/>
                    <a:pt x="5905" y="1034"/>
                    <a:pt x="5906" y="1038"/>
                  </a:cubicBezTo>
                  <a:lnTo>
                    <a:pt x="5906" y="1038"/>
                  </a:lnTo>
                  <a:cubicBezTo>
                    <a:pt x="5904" y="1035"/>
                    <a:pt x="5904" y="1034"/>
                    <a:pt x="5903" y="1034"/>
                  </a:cubicBezTo>
                  <a:lnTo>
                    <a:pt x="5903" y="1034"/>
                  </a:lnTo>
                  <a:cubicBezTo>
                    <a:pt x="5903" y="1034"/>
                    <a:pt x="5905" y="1037"/>
                    <a:pt x="5906" y="1040"/>
                  </a:cubicBezTo>
                  <a:lnTo>
                    <a:pt x="5906" y="1040"/>
                  </a:lnTo>
                  <a:cubicBezTo>
                    <a:pt x="5906" y="1039"/>
                    <a:pt x="5906" y="1039"/>
                    <a:pt x="5906" y="1038"/>
                  </a:cubicBezTo>
                  <a:lnTo>
                    <a:pt x="5906" y="1038"/>
                  </a:lnTo>
                  <a:cubicBezTo>
                    <a:pt x="5906" y="1039"/>
                    <a:pt x="5906" y="1039"/>
                    <a:pt x="5906" y="1039"/>
                  </a:cubicBezTo>
                  <a:cubicBezTo>
                    <a:pt x="5915" y="1057"/>
                    <a:pt x="5915" y="1066"/>
                    <a:pt x="5924" y="1084"/>
                  </a:cubicBezTo>
                  <a:cubicBezTo>
                    <a:pt x="5924" y="1093"/>
                    <a:pt x="5924" y="1102"/>
                    <a:pt x="5924" y="1102"/>
                  </a:cubicBezTo>
                  <a:cubicBezTo>
                    <a:pt x="5924" y="1120"/>
                    <a:pt x="5924" y="1137"/>
                    <a:pt x="5924" y="1155"/>
                  </a:cubicBezTo>
                  <a:cubicBezTo>
                    <a:pt x="5924" y="1173"/>
                    <a:pt x="5924" y="1191"/>
                    <a:pt x="5924" y="1209"/>
                  </a:cubicBezTo>
                  <a:cubicBezTo>
                    <a:pt x="5924" y="1227"/>
                    <a:pt x="5924" y="1236"/>
                    <a:pt x="5924" y="1245"/>
                  </a:cubicBezTo>
                  <a:cubicBezTo>
                    <a:pt x="5915" y="1280"/>
                    <a:pt x="5906" y="1325"/>
                    <a:pt x="5888" y="1361"/>
                  </a:cubicBezTo>
                  <a:cubicBezTo>
                    <a:pt x="5861" y="1459"/>
                    <a:pt x="5826" y="1530"/>
                    <a:pt x="5772" y="1628"/>
                  </a:cubicBezTo>
                  <a:cubicBezTo>
                    <a:pt x="5692" y="1753"/>
                    <a:pt x="5603" y="1878"/>
                    <a:pt x="5522" y="2003"/>
                  </a:cubicBezTo>
                  <a:cubicBezTo>
                    <a:pt x="5406" y="2163"/>
                    <a:pt x="5308" y="2342"/>
                    <a:pt x="5210" y="2511"/>
                  </a:cubicBezTo>
                  <a:cubicBezTo>
                    <a:pt x="4996" y="2868"/>
                    <a:pt x="4809" y="3234"/>
                    <a:pt x="4630" y="3600"/>
                  </a:cubicBezTo>
                  <a:cubicBezTo>
                    <a:pt x="4372" y="4126"/>
                    <a:pt x="4140" y="4661"/>
                    <a:pt x="3926" y="5197"/>
                  </a:cubicBezTo>
                  <a:cubicBezTo>
                    <a:pt x="3908" y="5223"/>
                    <a:pt x="3899" y="5259"/>
                    <a:pt x="3890" y="5286"/>
                  </a:cubicBezTo>
                  <a:cubicBezTo>
                    <a:pt x="3863" y="5339"/>
                    <a:pt x="3908" y="5402"/>
                    <a:pt x="3961" y="5420"/>
                  </a:cubicBezTo>
                  <a:cubicBezTo>
                    <a:pt x="3974" y="5423"/>
                    <a:pt x="3985" y="5424"/>
                    <a:pt x="3996" y="5424"/>
                  </a:cubicBezTo>
                  <a:cubicBezTo>
                    <a:pt x="4048" y="5424"/>
                    <a:pt x="4082" y="5391"/>
                    <a:pt x="4104" y="5339"/>
                  </a:cubicBezTo>
                  <a:cubicBezTo>
                    <a:pt x="4586" y="4188"/>
                    <a:pt x="5246" y="3091"/>
                    <a:pt x="5977" y="2074"/>
                  </a:cubicBezTo>
                  <a:cubicBezTo>
                    <a:pt x="6200" y="1762"/>
                    <a:pt x="6441" y="1485"/>
                    <a:pt x="6700" y="1209"/>
                  </a:cubicBezTo>
                  <a:cubicBezTo>
                    <a:pt x="7039" y="861"/>
                    <a:pt x="7414" y="495"/>
                    <a:pt x="7869" y="299"/>
                  </a:cubicBezTo>
                  <a:cubicBezTo>
                    <a:pt x="7879" y="294"/>
                    <a:pt x="7882" y="292"/>
                    <a:pt x="7881" y="292"/>
                  </a:cubicBezTo>
                  <a:lnTo>
                    <a:pt x="7881" y="292"/>
                  </a:lnTo>
                  <a:cubicBezTo>
                    <a:pt x="7881" y="292"/>
                    <a:pt x="7872" y="296"/>
                    <a:pt x="7870" y="296"/>
                  </a:cubicBezTo>
                  <a:cubicBezTo>
                    <a:pt x="7869" y="296"/>
                    <a:pt x="7870" y="295"/>
                    <a:pt x="7878" y="290"/>
                  </a:cubicBezTo>
                  <a:cubicBezTo>
                    <a:pt x="7887" y="290"/>
                    <a:pt x="7904" y="281"/>
                    <a:pt x="7913" y="281"/>
                  </a:cubicBezTo>
                  <a:cubicBezTo>
                    <a:pt x="7922" y="272"/>
                    <a:pt x="7940" y="263"/>
                    <a:pt x="7958" y="263"/>
                  </a:cubicBezTo>
                  <a:cubicBezTo>
                    <a:pt x="7994" y="254"/>
                    <a:pt x="8029" y="236"/>
                    <a:pt x="8065" y="236"/>
                  </a:cubicBezTo>
                  <a:cubicBezTo>
                    <a:pt x="8083" y="228"/>
                    <a:pt x="8092" y="228"/>
                    <a:pt x="8110" y="228"/>
                  </a:cubicBezTo>
                  <a:lnTo>
                    <a:pt x="8127" y="228"/>
                  </a:lnTo>
                  <a:cubicBezTo>
                    <a:pt x="8141" y="223"/>
                    <a:pt x="8154" y="221"/>
                    <a:pt x="8169" y="221"/>
                  </a:cubicBezTo>
                  <a:close/>
                  <a:moveTo>
                    <a:pt x="8155" y="1"/>
                  </a:moveTo>
                  <a:cubicBezTo>
                    <a:pt x="8110" y="1"/>
                    <a:pt x="8065" y="5"/>
                    <a:pt x="8020" y="13"/>
                  </a:cubicBezTo>
                  <a:cubicBezTo>
                    <a:pt x="7860" y="49"/>
                    <a:pt x="7699" y="120"/>
                    <a:pt x="7548" y="210"/>
                  </a:cubicBezTo>
                  <a:cubicBezTo>
                    <a:pt x="7333" y="335"/>
                    <a:pt x="7128" y="495"/>
                    <a:pt x="6941" y="665"/>
                  </a:cubicBezTo>
                  <a:cubicBezTo>
                    <a:pt x="6597" y="975"/>
                    <a:pt x="6268" y="1317"/>
                    <a:pt x="5986" y="1691"/>
                  </a:cubicBezTo>
                  <a:lnTo>
                    <a:pt x="5986" y="1691"/>
                  </a:lnTo>
                  <a:cubicBezTo>
                    <a:pt x="6101" y="1489"/>
                    <a:pt x="6203" y="1218"/>
                    <a:pt x="6120" y="986"/>
                  </a:cubicBezTo>
                  <a:cubicBezTo>
                    <a:pt x="6058" y="800"/>
                    <a:pt x="5896" y="726"/>
                    <a:pt x="5723" y="726"/>
                  </a:cubicBezTo>
                  <a:cubicBezTo>
                    <a:pt x="5671" y="726"/>
                    <a:pt x="5618" y="733"/>
                    <a:pt x="5567" y="745"/>
                  </a:cubicBezTo>
                  <a:cubicBezTo>
                    <a:pt x="5201" y="834"/>
                    <a:pt x="4880" y="1111"/>
                    <a:pt x="4613" y="1369"/>
                  </a:cubicBezTo>
                  <a:cubicBezTo>
                    <a:pt x="4140" y="1815"/>
                    <a:pt x="3756" y="2360"/>
                    <a:pt x="3399" y="2904"/>
                  </a:cubicBezTo>
                  <a:cubicBezTo>
                    <a:pt x="3132" y="3305"/>
                    <a:pt x="2882" y="3716"/>
                    <a:pt x="2632" y="4126"/>
                  </a:cubicBezTo>
                  <a:cubicBezTo>
                    <a:pt x="2079" y="5063"/>
                    <a:pt x="1588" y="6035"/>
                    <a:pt x="1187" y="7043"/>
                  </a:cubicBezTo>
                  <a:cubicBezTo>
                    <a:pt x="741" y="8185"/>
                    <a:pt x="420" y="9363"/>
                    <a:pt x="232" y="10576"/>
                  </a:cubicBezTo>
                  <a:cubicBezTo>
                    <a:pt x="18" y="11985"/>
                    <a:pt x="0" y="13422"/>
                    <a:pt x="143" y="14849"/>
                  </a:cubicBezTo>
                  <a:cubicBezTo>
                    <a:pt x="152" y="14938"/>
                    <a:pt x="161" y="15027"/>
                    <a:pt x="179" y="15117"/>
                  </a:cubicBezTo>
                  <a:cubicBezTo>
                    <a:pt x="179" y="15161"/>
                    <a:pt x="197" y="15188"/>
                    <a:pt x="232" y="15215"/>
                  </a:cubicBezTo>
                  <a:cubicBezTo>
                    <a:pt x="250" y="15224"/>
                    <a:pt x="268" y="15233"/>
                    <a:pt x="286" y="15242"/>
                  </a:cubicBezTo>
                  <a:cubicBezTo>
                    <a:pt x="384" y="15277"/>
                    <a:pt x="482" y="15322"/>
                    <a:pt x="589" y="15358"/>
                  </a:cubicBezTo>
                  <a:cubicBezTo>
                    <a:pt x="964" y="15500"/>
                    <a:pt x="1356" y="15616"/>
                    <a:pt x="1758" y="15705"/>
                  </a:cubicBezTo>
                  <a:cubicBezTo>
                    <a:pt x="2483" y="15864"/>
                    <a:pt x="3221" y="15940"/>
                    <a:pt x="3959" y="15940"/>
                  </a:cubicBezTo>
                  <a:cubicBezTo>
                    <a:pt x="4593" y="15940"/>
                    <a:pt x="5226" y="15884"/>
                    <a:pt x="5853" y="15777"/>
                  </a:cubicBezTo>
                  <a:cubicBezTo>
                    <a:pt x="6370" y="15688"/>
                    <a:pt x="6887" y="15563"/>
                    <a:pt x="7378" y="15375"/>
                  </a:cubicBezTo>
                  <a:cubicBezTo>
                    <a:pt x="7628" y="15277"/>
                    <a:pt x="7878" y="15170"/>
                    <a:pt x="8110" y="15027"/>
                  </a:cubicBezTo>
                  <a:cubicBezTo>
                    <a:pt x="8136" y="15010"/>
                    <a:pt x="8163" y="14992"/>
                    <a:pt x="8199" y="14974"/>
                  </a:cubicBezTo>
                  <a:cubicBezTo>
                    <a:pt x="8243" y="14938"/>
                    <a:pt x="8270" y="14876"/>
                    <a:pt x="8235" y="14823"/>
                  </a:cubicBezTo>
                  <a:lnTo>
                    <a:pt x="8235" y="14823"/>
                  </a:lnTo>
                  <a:cubicBezTo>
                    <a:pt x="8230" y="14814"/>
                    <a:pt x="8224" y="14804"/>
                    <a:pt x="8217" y="14796"/>
                  </a:cubicBezTo>
                  <a:cubicBezTo>
                    <a:pt x="7753" y="14278"/>
                    <a:pt x="7324" y="13725"/>
                    <a:pt x="6968" y="13118"/>
                  </a:cubicBezTo>
                  <a:cubicBezTo>
                    <a:pt x="6861" y="12940"/>
                    <a:pt x="6762" y="12762"/>
                    <a:pt x="6682" y="12565"/>
                  </a:cubicBezTo>
                  <a:cubicBezTo>
                    <a:pt x="6673" y="12547"/>
                    <a:pt x="6664" y="12530"/>
                    <a:pt x="6655" y="12512"/>
                  </a:cubicBezTo>
                  <a:cubicBezTo>
                    <a:pt x="6655" y="12503"/>
                    <a:pt x="6646" y="12494"/>
                    <a:pt x="6646" y="12485"/>
                  </a:cubicBezTo>
                  <a:cubicBezTo>
                    <a:pt x="6643" y="12479"/>
                    <a:pt x="6641" y="12477"/>
                    <a:pt x="6640" y="12477"/>
                  </a:cubicBezTo>
                  <a:lnTo>
                    <a:pt x="6640" y="12477"/>
                  </a:lnTo>
                  <a:cubicBezTo>
                    <a:pt x="6639" y="12477"/>
                    <a:pt x="6645" y="12493"/>
                    <a:pt x="6644" y="12493"/>
                  </a:cubicBezTo>
                  <a:cubicBezTo>
                    <a:pt x="6643" y="12493"/>
                    <a:pt x="6641" y="12491"/>
                    <a:pt x="6638" y="12485"/>
                  </a:cubicBezTo>
                  <a:cubicBezTo>
                    <a:pt x="6629" y="12449"/>
                    <a:pt x="6620" y="12423"/>
                    <a:pt x="6602" y="12387"/>
                  </a:cubicBezTo>
                  <a:cubicBezTo>
                    <a:pt x="6587" y="12349"/>
                    <a:pt x="6571" y="12304"/>
                    <a:pt x="6562" y="12264"/>
                  </a:cubicBezTo>
                  <a:lnTo>
                    <a:pt x="6562" y="12264"/>
                  </a:lnTo>
                  <a:cubicBezTo>
                    <a:pt x="6990" y="12299"/>
                    <a:pt x="7420" y="12343"/>
                    <a:pt x="7849" y="12343"/>
                  </a:cubicBezTo>
                  <a:cubicBezTo>
                    <a:pt x="8097" y="12343"/>
                    <a:pt x="8345" y="12328"/>
                    <a:pt x="8591" y="12289"/>
                  </a:cubicBezTo>
                  <a:cubicBezTo>
                    <a:pt x="8939" y="12235"/>
                    <a:pt x="9305" y="12146"/>
                    <a:pt x="9635" y="12030"/>
                  </a:cubicBezTo>
                  <a:cubicBezTo>
                    <a:pt x="10019" y="11896"/>
                    <a:pt x="10375" y="11611"/>
                    <a:pt x="10634" y="11307"/>
                  </a:cubicBezTo>
                  <a:cubicBezTo>
                    <a:pt x="10875" y="11013"/>
                    <a:pt x="11071" y="10585"/>
                    <a:pt x="10920" y="10210"/>
                  </a:cubicBezTo>
                  <a:cubicBezTo>
                    <a:pt x="10808" y="9931"/>
                    <a:pt x="10570" y="9843"/>
                    <a:pt x="10311" y="9843"/>
                  </a:cubicBezTo>
                  <a:cubicBezTo>
                    <a:pt x="10115" y="9843"/>
                    <a:pt x="9906" y="9894"/>
                    <a:pt x="9733" y="9951"/>
                  </a:cubicBezTo>
                  <a:cubicBezTo>
                    <a:pt x="9314" y="10103"/>
                    <a:pt x="8895" y="10362"/>
                    <a:pt x="8440" y="10371"/>
                  </a:cubicBezTo>
                  <a:cubicBezTo>
                    <a:pt x="8427" y="10371"/>
                    <a:pt x="8414" y="10372"/>
                    <a:pt x="8402" y="10372"/>
                  </a:cubicBezTo>
                  <a:cubicBezTo>
                    <a:pt x="7991" y="10372"/>
                    <a:pt x="7659" y="10092"/>
                    <a:pt x="7512" y="9719"/>
                  </a:cubicBezTo>
                  <a:cubicBezTo>
                    <a:pt x="7316" y="9265"/>
                    <a:pt x="7423" y="8756"/>
                    <a:pt x="7601" y="8310"/>
                  </a:cubicBezTo>
                  <a:cubicBezTo>
                    <a:pt x="7753" y="7917"/>
                    <a:pt x="7994" y="7489"/>
                    <a:pt x="8386" y="7284"/>
                  </a:cubicBezTo>
                  <a:cubicBezTo>
                    <a:pt x="8521" y="7216"/>
                    <a:pt x="8665" y="7188"/>
                    <a:pt x="8811" y="7188"/>
                  </a:cubicBezTo>
                  <a:cubicBezTo>
                    <a:pt x="9106" y="7188"/>
                    <a:pt x="9408" y="7307"/>
                    <a:pt x="9653" y="7462"/>
                  </a:cubicBezTo>
                  <a:cubicBezTo>
                    <a:pt x="10045" y="7703"/>
                    <a:pt x="10358" y="8123"/>
                    <a:pt x="10822" y="8230"/>
                  </a:cubicBezTo>
                  <a:cubicBezTo>
                    <a:pt x="10895" y="8247"/>
                    <a:pt x="10970" y="8255"/>
                    <a:pt x="11046" y="8255"/>
                  </a:cubicBezTo>
                  <a:cubicBezTo>
                    <a:pt x="11366" y="8255"/>
                    <a:pt x="11690" y="8107"/>
                    <a:pt x="11892" y="7855"/>
                  </a:cubicBezTo>
                  <a:cubicBezTo>
                    <a:pt x="11963" y="7766"/>
                    <a:pt x="12053" y="7650"/>
                    <a:pt x="12062" y="7534"/>
                  </a:cubicBezTo>
                  <a:cubicBezTo>
                    <a:pt x="12062" y="7498"/>
                    <a:pt x="12062" y="7454"/>
                    <a:pt x="12062" y="7418"/>
                  </a:cubicBezTo>
                  <a:cubicBezTo>
                    <a:pt x="12026" y="6963"/>
                    <a:pt x="11785" y="6535"/>
                    <a:pt x="11464" y="6222"/>
                  </a:cubicBezTo>
                  <a:cubicBezTo>
                    <a:pt x="11169" y="5928"/>
                    <a:pt x="10804" y="5723"/>
                    <a:pt x="10429" y="5562"/>
                  </a:cubicBezTo>
                  <a:cubicBezTo>
                    <a:pt x="9992" y="5375"/>
                    <a:pt x="9519" y="5250"/>
                    <a:pt x="9046" y="5223"/>
                  </a:cubicBezTo>
                  <a:cubicBezTo>
                    <a:pt x="9003" y="5221"/>
                    <a:pt x="8960" y="5220"/>
                    <a:pt x="8918" y="5220"/>
                  </a:cubicBezTo>
                  <a:cubicBezTo>
                    <a:pt x="8577" y="5220"/>
                    <a:pt x="8239" y="5283"/>
                    <a:pt x="7922" y="5402"/>
                  </a:cubicBezTo>
                  <a:cubicBezTo>
                    <a:pt x="7661" y="5502"/>
                    <a:pt x="7425" y="5638"/>
                    <a:pt x="7207" y="5801"/>
                  </a:cubicBezTo>
                  <a:lnTo>
                    <a:pt x="7207" y="5801"/>
                  </a:lnTo>
                  <a:cubicBezTo>
                    <a:pt x="7416" y="5495"/>
                    <a:pt x="7642" y="5198"/>
                    <a:pt x="7878" y="4911"/>
                  </a:cubicBezTo>
                  <a:cubicBezTo>
                    <a:pt x="8234" y="4483"/>
                    <a:pt x="8618" y="4081"/>
                    <a:pt x="9046" y="3725"/>
                  </a:cubicBezTo>
                  <a:cubicBezTo>
                    <a:pt x="9278" y="3528"/>
                    <a:pt x="9537" y="3359"/>
                    <a:pt x="9769" y="3154"/>
                  </a:cubicBezTo>
                  <a:cubicBezTo>
                    <a:pt x="9956" y="2966"/>
                    <a:pt x="10135" y="2761"/>
                    <a:pt x="10260" y="2529"/>
                  </a:cubicBezTo>
                  <a:cubicBezTo>
                    <a:pt x="10420" y="2226"/>
                    <a:pt x="10509" y="1824"/>
                    <a:pt x="10268" y="1539"/>
                  </a:cubicBezTo>
                  <a:cubicBezTo>
                    <a:pt x="10146" y="1400"/>
                    <a:pt x="9978" y="1351"/>
                    <a:pt x="9806" y="1351"/>
                  </a:cubicBezTo>
                  <a:cubicBezTo>
                    <a:pt x="9690" y="1351"/>
                    <a:pt x="9573" y="1373"/>
                    <a:pt x="9466" y="1405"/>
                  </a:cubicBezTo>
                  <a:cubicBezTo>
                    <a:pt x="8814" y="1592"/>
                    <a:pt x="8217" y="1976"/>
                    <a:pt x="7699" y="2395"/>
                  </a:cubicBezTo>
                  <a:cubicBezTo>
                    <a:pt x="7683" y="2408"/>
                    <a:pt x="7667" y="2421"/>
                    <a:pt x="7651" y="2435"/>
                  </a:cubicBezTo>
                  <a:lnTo>
                    <a:pt x="7651" y="2435"/>
                  </a:lnTo>
                  <a:cubicBezTo>
                    <a:pt x="7796" y="2271"/>
                    <a:pt x="7948" y="2117"/>
                    <a:pt x="8101" y="1958"/>
                  </a:cubicBezTo>
                  <a:cubicBezTo>
                    <a:pt x="8341" y="1700"/>
                    <a:pt x="8538" y="1387"/>
                    <a:pt x="8636" y="1048"/>
                  </a:cubicBezTo>
                  <a:cubicBezTo>
                    <a:pt x="8716" y="807"/>
                    <a:pt x="8752" y="513"/>
                    <a:pt x="8636" y="272"/>
                  </a:cubicBezTo>
                  <a:cubicBezTo>
                    <a:pt x="8541" y="83"/>
                    <a:pt x="8352" y="1"/>
                    <a:pt x="8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48"/>
            <p:cNvSpPr/>
            <p:nvPr/>
          </p:nvSpPr>
          <p:spPr>
            <a:xfrm flipH="1">
              <a:off x="3012281" y="2756539"/>
              <a:ext cx="75235" cy="26104"/>
            </a:xfrm>
            <a:custGeom>
              <a:avLst/>
              <a:gdLst/>
              <a:ahLst/>
              <a:cxnLst/>
              <a:rect l="l" t="t" r="r" b="b"/>
              <a:pathLst>
                <a:path w="2274" h="789" extrusionOk="0">
                  <a:moveTo>
                    <a:pt x="151" y="1"/>
                  </a:moveTo>
                  <a:cubicBezTo>
                    <a:pt x="58" y="1"/>
                    <a:pt x="0" y="141"/>
                    <a:pt x="97" y="208"/>
                  </a:cubicBezTo>
                  <a:cubicBezTo>
                    <a:pt x="669" y="593"/>
                    <a:pt x="1349" y="789"/>
                    <a:pt x="2040" y="789"/>
                  </a:cubicBezTo>
                  <a:cubicBezTo>
                    <a:pt x="2070" y="789"/>
                    <a:pt x="2100" y="788"/>
                    <a:pt x="2131" y="788"/>
                  </a:cubicBezTo>
                  <a:cubicBezTo>
                    <a:pt x="2271" y="779"/>
                    <a:pt x="2273" y="564"/>
                    <a:pt x="2139" y="564"/>
                  </a:cubicBezTo>
                  <a:cubicBezTo>
                    <a:pt x="2136" y="564"/>
                    <a:pt x="2133" y="564"/>
                    <a:pt x="2131" y="565"/>
                  </a:cubicBezTo>
                  <a:cubicBezTo>
                    <a:pt x="2101" y="565"/>
                    <a:pt x="2071" y="566"/>
                    <a:pt x="2041" y="566"/>
                  </a:cubicBezTo>
                  <a:cubicBezTo>
                    <a:pt x="1386" y="566"/>
                    <a:pt x="750" y="379"/>
                    <a:pt x="213" y="20"/>
                  </a:cubicBezTo>
                  <a:cubicBezTo>
                    <a:pt x="191" y="7"/>
                    <a:pt x="171"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48"/>
            <p:cNvSpPr/>
            <p:nvPr/>
          </p:nvSpPr>
          <p:spPr>
            <a:xfrm flipH="1">
              <a:off x="3148657" y="2632933"/>
              <a:ext cx="9760" cy="7411"/>
            </a:xfrm>
            <a:custGeom>
              <a:avLst/>
              <a:gdLst/>
              <a:ahLst/>
              <a:cxnLst/>
              <a:rect l="l" t="t" r="r" b="b"/>
              <a:pathLst>
                <a:path w="295" h="224" extrusionOk="0">
                  <a:moveTo>
                    <a:pt x="143" y="1"/>
                  </a:moveTo>
                  <a:cubicBezTo>
                    <a:pt x="0" y="1"/>
                    <a:pt x="0" y="224"/>
                    <a:pt x="143" y="224"/>
                  </a:cubicBezTo>
                  <a:cubicBezTo>
                    <a:pt x="295" y="224"/>
                    <a:pt x="295"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48"/>
            <p:cNvSpPr/>
            <p:nvPr/>
          </p:nvSpPr>
          <p:spPr>
            <a:xfrm flipH="1">
              <a:off x="2930760" y="2473993"/>
              <a:ext cx="69445" cy="74210"/>
            </a:xfrm>
            <a:custGeom>
              <a:avLst/>
              <a:gdLst/>
              <a:ahLst/>
              <a:cxnLst/>
              <a:rect l="l" t="t" r="r" b="b"/>
              <a:pathLst>
                <a:path w="2099" h="2243" extrusionOk="0">
                  <a:moveTo>
                    <a:pt x="1933" y="0"/>
                  </a:moveTo>
                  <a:cubicBezTo>
                    <a:pt x="1907" y="0"/>
                    <a:pt x="1880" y="10"/>
                    <a:pt x="1856" y="32"/>
                  </a:cubicBezTo>
                  <a:cubicBezTo>
                    <a:pt x="1204" y="665"/>
                    <a:pt x="598" y="1343"/>
                    <a:pt x="36" y="2075"/>
                  </a:cubicBezTo>
                  <a:cubicBezTo>
                    <a:pt x="0" y="2120"/>
                    <a:pt x="36" y="2200"/>
                    <a:pt x="80" y="2227"/>
                  </a:cubicBezTo>
                  <a:cubicBezTo>
                    <a:pt x="97" y="2238"/>
                    <a:pt x="115" y="2243"/>
                    <a:pt x="132" y="2243"/>
                  </a:cubicBezTo>
                  <a:cubicBezTo>
                    <a:pt x="170" y="2243"/>
                    <a:pt x="208" y="2219"/>
                    <a:pt x="232" y="2182"/>
                  </a:cubicBezTo>
                  <a:cubicBezTo>
                    <a:pt x="776" y="1477"/>
                    <a:pt x="1374" y="808"/>
                    <a:pt x="2016" y="184"/>
                  </a:cubicBezTo>
                  <a:cubicBezTo>
                    <a:pt x="2099" y="108"/>
                    <a:pt x="2022" y="0"/>
                    <a:pt x="1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48"/>
            <p:cNvSpPr/>
            <p:nvPr/>
          </p:nvSpPr>
          <p:spPr>
            <a:xfrm flipH="1">
              <a:off x="3001959" y="2552073"/>
              <a:ext cx="8900" cy="8867"/>
            </a:xfrm>
            <a:custGeom>
              <a:avLst/>
              <a:gdLst/>
              <a:ahLst/>
              <a:cxnLst/>
              <a:rect l="l" t="t" r="r" b="b"/>
              <a:pathLst>
                <a:path w="269" h="268" extrusionOk="0">
                  <a:moveTo>
                    <a:pt x="126" y="0"/>
                  </a:moveTo>
                  <a:cubicBezTo>
                    <a:pt x="108" y="9"/>
                    <a:pt x="90" y="18"/>
                    <a:pt x="72" y="36"/>
                  </a:cubicBezTo>
                  <a:lnTo>
                    <a:pt x="37" y="72"/>
                  </a:lnTo>
                  <a:cubicBezTo>
                    <a:pt x="19" y="81"/>
                    <a:pt x="10" y="99"/>
                    <a:pt x="10" y="107"/>
                  </a:cubicBezTo>
                  <a:cubicBezTo>
                    <a:pt x="1" y="125"/>
                    <a:pt x="1" y="134"/>
                    <a:pt x="1" y="152"/>
                  </a:cubicBezTo>
                  <a:cubicBezTo>
                    <a:pt x="1" y="170"/>
                    <a:pt x="1" y="188"/>
                    <a:pt x="10" y="197"/>
                  </a:cubicBezTo>
                  <a:cubicBezTo>
                    <a:pt x="10" y="214"/>
                    <a:pt x="19" y="223"/>
                    <a:pt x="37" y="232"/>
                  </a:cubicBezTo>
                  <a:cubicBezTo>
                    <a:pt x="37" y="241"/>
                    <a:pt x="46" y="241"/>
                    <a:pt x="54" y="250"/>
                  </a:cubicBezTo>
                  <a:cubicBezTo>
                    <a:pt x="72" y="259"/>
                    <a:pt x="90" y="268"/>
                    <a:pt x="108" y="268"/>
                  </a:cubicBezTo>
                  <a:cubicBezTo>
                    <a:pt x="126" y="268"/>
                    <a:pt x="135" y="259"/>
                    <a:pt x="144" y="259"/>
                  </a:cubicBezTo>
                  <a:cubicBezTo>
                    <a:pt x="162" y="259"/>
                    <a:pt x="179" y="250"/>
                    <a:pt x="188" y="232"/>
                  </a:cubicBezTo>
                  <a:lnTo>
                    <a:pt x="233" y="188"/>
                  </a:lnTo>
                  <a:cubicBezTo>
                    <a:pt x="242" y="179"/>
                    <a:pt x="251" y="170"/>
                    <a:pt x="260" y="152"/>
                  </a:cubicBezTo>
                  <a:cubicBezTo>
                    <a:pt x="260" y="143"/>
                    <a:pt x="269" y="125"/>
                    <a:pt x="269" y="107"/>
                  </a:cubicBezTo>
                  <a:cubicBezTo>
                    <a:pt x="269" y="99"/>
                    <a:pt x="260" y="81"/>
                    <a:pt x="260" y="72"/>
                  </a:cubicBezTo>
                  <a:cubicBezTo>
                    <a:pt x="251" y="54"/>
                    <a:pt x="242" y="45"/>
                    <a:pt x="233" y="36"/>
                  </a:cubicBezTo>
                  <a:cubicBezTo>
                    <a:pt x="224" y="27"/>
                    <a:pt x="215" y="18"/>
                    <a:pt x="215" y="18"/>
                  </a:cubicBezTo>
                  <a:cubicBezTo>
                    <a:pt x="197" y="0"/>
                    <a:pt x="170"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48"/>
            <p:cNvSpPr/>
            <p:nvPr/>
          </p:nvSpPr>
          <p:spPr>
            <a:xfrm flipH="1">
              <a:off x="2956798" y="2759549"/>
              <a:ext cx="9760" cy="7411"/>
            </a:xfrm>
            <a:custGeom>
              <a:avLst/>
              <a:gdLst/>
              <a:ahLst/>
              <a:cxnLst/>
              <a:rect l="l" t="t" r="r" b="b"/>
              <a:pathLst>
                <a:path w="295" h="224" extrusionOk="0">
                  <a:moveTo>
                    <a:pt x="143" y="1"/>
                  </a:moveTo>
                  <a:cubicBezTo>
                    <a:pt x="0" y="1"/>
                    <a:pt x="0" y="224"/>
                    <a:pt x="143" y="224"/>
                  </a:cubicBezTo>
                  <a:cubicBezTo>
                    <a:pt x="294" y="224"/>
                    <a:pt x="294"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48"/>
            <p:cNvSpPr/>
            <p:nvPr/>
          </p:nvSpPr>
          <p:spPr>
            <a:xfrm flipH="1">
              <a:off x="2892414" y="2747639"/>
              <a:ext cx="54094" cy="17866"/>
            </a:xfrm>
            <a:custGeom>
              <a:avLst/>
              <a:gdLst/>
              <a:ahLst/>
              <a:cxnLst/>
              <a:rect l="l" t="t" r="r" b="b"/>
              <a:pathLst>
                <a:path w="1635" h="540" extrusionOk="0">
                  <a:moveTo>
                    <a:pt x="1460" y="1"/>
                  </a:moveTo>
                  <a:cubicBezTo>
                    <a:pt x="1444" y="1"/>
                    <a:pt x="1427" y="5"/>
                    <a:pt x="1410" y="13"/>
                  </a:cubicBezTo>
                  <a:cubicBezTo>
                    <a:pt x="1018" y="209"/>
                    <a:pt x="581" y="316"/>
                    <a:pt x="143" y="316"/>
                  </a:cubicBezTo>
                  <a:cubicBezTo>
                    <a:pt x="4" y="325"/>
                    <a:pt x="1" y="540"/>
                    <a:pt x="135" y="540"/>
                  </a:cubicBezTo>
                  <a:cubicBezTo>
                    <a:pt x="138" y="540"/>
                    <a:pt x="141" y="539"/>
                    <a:pt x="143" y="539"/>
                  </a:cubicBezTo>
                  <a:cubicBezTo>
                    <a:pt x="625" y="539"/>
                    <a:pt x="1089" y="423"/>
                    <a:pt x="1526" y="209"/>
                  </a:cubicBezTo>
                  <a:cubicBezTo>
                    <a:pt x="1634" y="155"/>
                    <a:pt x="1562" y="1"/>
                    <a:pt x="1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48"/>
            <p:cNvSpPr/>
            <p:nvPr/>
          </p:nvSpPr>
          <p:spPr>
            <a:xfrm flipH="1">
              <a:off x="2368248" y="2414241"/>
              <a:ext cx="488235" cy="654090"/>
            </a:xfrm>
            <a:custGeom>
              <a:avLst/>
              <a:gdLst/>
              <a:ahLst/>
              <a:cxnLst/>
              <a:rect l="l" t="t" r="r" b="b"/>
              <a:pathLst>
                <a:path w="14757" h="19770" extrusionOk="0">
                  <a:moveTo>
                    <a:pt x="14756" y="0"/>
                  </a:moveTo>
                  <a:lnTo>
                    <a:pt x="9582" y="928"/>
                  </a:lnTo>
                  <a:cubicBezTo>
                    <a:pt x="9582" y="928"/>
                    <a:pt x="5612" y="1499"/>
                    <a:pt x="3658" y="6646"/>
                  </a:cubicBezTo>
                  <a:cubicBezTo>
                    <a:pt x="1705" y="11785"/>
                    <a:pt x="1" y="17182"/>
                    <a:pt x="1" y="17182"/>
                  </a:cubicBezTo>
                  <a:lnTo>
                    <a:pt x="10224" y="19769"/>
                  </a:lnTo>
                  <a:lnTo>
                    <a:pt x="14756"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48"/>
            <p:cNvSpPr/>
            <p:nvPr/>
          </p:nvSpPr>
          <p:spPr>
            <a:xfrm flipH="1">
              <a:off x="2395080" y="2937150"/>
              <a:ext cx="448434" cy="114706"/>
            </a:xfrm>
            <a:custGeom>
              <a:avLst/>
              <a:gdLst/>
              <a:ahLst/>
              <a:cxnLst/>
              <a:rect l="l" t="t" r="r" b="b"/>
              <a:pathLst>
                <a:path w="13554" h="3467" extrusionOk="0">
                  <a:moveTo>
                    <a:pt x="173" y="1"/>
                  </a:moveTo>
                  <a:cubicBezTo>
                    <a:pt x="48" y="1"/>
                    <a:pt x="1" y="193"/>
                    <a:pt x="135" y="226"/>
                  </a:cubicBezTo>
                  <a:cubicBezTo>
                    <a:pt x="251" y="253"/>
                    <a:pt x="367" y="280"/>
                    <a:pt x="492" y="307"/>
                  </a:cubicBezTo>
                  <a:cubicBezTo>
                    <a:pt x="813" y="387"/>
                    <a:pt x="1134" y="467"/>
                    <a:pt x="1455" y="547"/>
                  </a:cubicBezTo>
                  <a:cubicBezTo>
                    <a:pt x="1928" y="663"/>
                    <a:pt x="2401" y="779"/>
                    <a:pt x="2874" y="895"/>
                  </a:cubicBezTo>
                  <a:cubicBezTo>
                    <a:pt x="3454" y="1038"/>
                    <a:pt x="4033" y="1172"/>
                    <a:pt x="4613" y="1315"/>
                  </a:cubicBezTo>
                  <a:cubicBezTo>
                    <a:pt x="5247" y="1475"/>
                    <a:pt x="5880" y="1627"/>
                    <a:pt x="6522" y="1787"/>
                  </a:cubicBezTo>
                  <a:cubicBezTo>
                    <a:pt x="7156" y="1939"/>
                    <a:pt x="7798" y="2100"/>
                    <a:pt x="8440" y="2251"/>
                  </a:cubicBezTo>
                  <a:cubicBezTo>
                    <a:pt x="9038" y="2403"/>
                    <a:pt x="9636" y="2546"/>
                    <a:pt x="10225" y="2688"/>
                  </a:cubicBezTo>
                  <a:cubicBezTo>
                    <a:pt x="10733" y="2813"/>
                    <a:pt x="11233" y="2938"/>
                    <a:pt x="11741" y="3063"/>
                  </a:cubicBezTo>
                  <a:cubicBezTo>
                    <a:pt x="12107" y="3152"/>
                    <a:pt x="12464" y="3242"/>
                    <a:pt x="12830" y="3331"/>
                  </a:cubicBezTo>
                  <a:cubicBezTo>
                    <a:pt x="12999" y="3366"/>
                    <a:pt x="13169" y="3411"/>
                    <a:pt x="13347" y="3456"/>
                  </a:cubicBezTo>
                  <a:cubicBezTo>
                    <a:pt x="13347" y="3456"/>
                    <a:pt x="13356" y="3456"/>
                    <a:pt x="13365" y="3465"/>
                  </a:cubicBezTo>
                  <a:cubicBezTo>
                    <a:pt x="13373" y="3466"/>
                    <a:pt x="13381" y="3467"/>
                    <a:pt x="13389" y="3467"/>
                  </a:cubicBezTo>
                  <a:cubicBezTo>
                    <a:pt x="13513" y="3467"/>
                    <a:pt x="13553" y="3275"/>
                    <a:pt x="13427" y="3242"/>
                  </a:cubicBezTo>
                  <a:cubicBezTo>
                    <a:pt x="13311" y="3215"/>
                    <a:pt x="13186" y="3188"/>
                    <a:pt x="13071" y="3161"/>
                  </a:cubicBezTo>
                  <a:cubicBezTo>
                    <a:pt x="12749" y="3081"/>
                    <a:pt x="12428" y="3001"/>
                    <a:pt x="12107" y="2920"/>
                  </a:cubicBezTo>
                  <a:cubicBezTo>
                    <a:pt x="11634" y="2804"/>
                    <a:pt x="11161" y="2688"/>
                    <a:pt x="10680" y="2573"/>
                  </a:cubicBezTo>
                  <a:cubicBezTo>
                    <a:pt x="10109" y="2430"/>
                    <a:pt x="9529" y="2287"/>
                    <a:pt x="8949" y="2153"/>
                  </a:cubicBezTo>
                  <a:cubicBezTo>
                    <a:pt x="8316" y="1993"/>
                    <a:pt x="7673" y="1841"/>
                    <a:pt x="7040" y="1680"/>
                  </a:cubicBezTo>
                  <a:cubicBezTo>
                    <a:pt x="6398" y="1529"/>
                    <a:pt x="5764" y="1368"/>
                    <a:pt x="5122" y="1217"/>
                  </a:cubicBezTo>
                  <a:cubicBezTo>
                    <a:pt x="4524" y="1065"/>
                    <a:pt x="3926" y="922"/>
                    <a:pt x="3329" y="770"/>
                  </a:cubicBezTo>
                  <a:cubicBezTo>
                    <a:pt x="2829" y="655"/>
                    <a:pt x="2321" y="530"/>
                    <a:pt x="1821" y="405"/>
                  </a:cubicBezTo>
                  <a:cubicBezTo>
                    <a:pt x="1455" y="316"/>
                    <a:pt x="1098" y="226"/>
                    <a:pt x="733" y="137"/>
                  </a:cubicBezTo>
                  <a:cubicBezTo>
                    <a:pt x="563" y="92"/>
                    <a:pt x="385" y="48"/>
                    <a:pt x="215" y="12"/>
                  </a:cubicBezTo>
                  <a:cubicBezTo>
                    <a:pt x="206" y="12"/>
                    <a:pt x="197" y="12"/>
                    <a:pt x="197" y="3"/>
                  </a:cubicBezTo>
                  <a:cubicBezTo>
                    <a:pt x="189" y="2"/>
                    <a:pt x="181"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48"/>
            <p:cNvSpPr/>
            <p:nvPr/>
          </p:nvSpPr>
          <p:spPr>
            <a:xfrm flipH="1">
              <a:off x="2381615" y="2896985"/>
              <a:ext cx="448269" cy="114507"/>
            </a:xfrm>
            <a:custGeom>
              <a:avLst/>
              <a:gdLst/>
              <a:ahLst/>
              <a:cxnLst/>
              <a:rect l="l" t="t" r="r" b="b"/>
              <a:pathLst>
                <a:path w="13549" h="3461" extrusionOk="0">
                  <a:moveTo>
                    <a:pt x="156" y="0"/>
                  </a:moveTo>
                  <a:cubicBezTo>
                    <a:pt x="37" y="0"/>
                    <a:pt x="1" y="185"/>
                    <a:pt x="124" y="218"/>
                  </a:cubicBezTo>
                  <a:cubicBezTo>
                    <a:pt x="249" y="245"/>
                    <a:pt x="365" y="272"/>
                    <a:pt x="481" y="298"/>
                  </a:cubicBezTo>
                  <a:cubicBezTo>
                    <a:pt x="802" y="379"/>
                    <a:pt x="1124" y="459"/>
                    <a:pt x="1445" y="539"/>
                  </a:cubicBezTo>
                  <a:cubicBezTo>
                    <a:pt x="1918" y="655"/>
                    <a:pt x="2390" y="771"/>
                    <a:pt x="2872" y="887"/>
                  </a:cubicBezTo>
                  <a:cubicBezTo>
                    <a:pt x="3443" y="1030"/>
                    <a:pt x="4023" y="1173"/>
                    <a:pt x="4603" y="1315"/>
                  </a:cubicBezTo>
                  <a:cubicBezTo>
                    <a:pt x="5236" y="1467"/>
                    <a:pt x="5879" y="1619"/>
                    <a:pt x="6512" y="1779"/>
                  </a:cubicBezTo>
                  <a:cubicBezTo>
                    <a:pt x="7154" y="1931"/>
                    <a:pt x="7788" y="2092"/>
                    <a:pt x="8430" y="2252"/>
                  </a:cubicBezTo>
                  <a:cubicBezTo>
                    <a:pt x="9028" y="2395"/>
                    <a:pt x="9625" y="2538"/>
                    <a:pt x="10223" y="2689"/>
                  </a:cubicBezTo>
                  <a:cubicBezTo>
                    <a:pt x="10723" y="2805"/>
                    <a:pt x="11231" y="2930"/>
                    <a:pt x="11731" y="3055"/>
                  </a:cubicBezTo>
                  <a:cubicBezTo>
                    <a:pt x="12096" y="3144"/>
                    <a:pt x="12462" y="3233"/>
                    <a:pt x="12819" y="3323"/>
                  </a:cubicBezTo>
                  <a:cubicBezTo>
                    <a:pt x="12989" y="3367"/>
                    <a:pt x="13167" y="3412"/>
                    <a:pt x="13337" y="3448"/>
                  </a:cubicBezTo>
                  <a:cubicBezTo>
                    <a:pt x="13345" y="3448"/>
                    <a:pt x="13354" y="3456"/>
                    <a:pt x="13354" y="3456"/>
                  </a:cubicBezTo>
                  <a:cubicBezTo>
                    <a:pt x="13365" y="3459"/>
                    <a:pt x="13375" y="3460"/>
                    <a:pt x="13385" y="3460"/>
                  </a:cubicBezTo>
                  <a:cubicBezTo>
                    <a:pt x="13505" y="3460"/>
                    <a:pt x="13549" y="3267"/>
                    <a:pt x="13417" y="3242"/>
                  </a:cubicBezTo>
                  <a:cubicBezTo>
                    <a:pt x="13301" y="3207"/>
                    <a:pt x="13185" y="3180"/>
                    <a:pt x="13060" y="3153"/>
                  </a:cubicBezTo>
                  <a:cubicBezTo>
                    <a:pt x="12739" y="3073"/>
                    <a:pt x="12418" y="2993"/>
                    <a:pt x="12096" y="2912"/>
                  </a:cubicBezTo>
                  <a:cubicBezTo>
                    <a:pt x="11624" y="2796"/>
                    <a:pt x="11151" y="2680"/>
                    <a:pt x="10678" y="2564"/>
                  </a:cubicBezTo>
                  <a:cubicBezTo>
                    <a:pt x="10098" y="2431"/>
                    <a:pt x="9518" y="2288"/>
                    <a:pt x="8938" y="2145"/>
                  </a:cubicBezTo>
                  <a:cubicBezTo>
                    <a:pt x="8305" y="1984"/>
                    <a:pt x="7672" y="1833"/>
                    <a:pt x="7029" y="1672"/>
                  </a:cubicBezTo>
                  <a:cubicBezTo>
                    <a:pt x="6396" y="1521"/>
                    <a:pt x="5754" y="1360"/>
                    <a:pt x="5111" y="1208"/>
                  </a:cubicBezTo>
                  <a:cubicBezTo>
                    <a:pt x="4514" y="1057"/>
                    <a:pt x="3916" y="914"/>
                    <a:pt x="3327" y="771"/>
                  </a:cubicBezTo>
                  <a:cubicBezTo>
                    <a:pt x="2819" y="646"/>
                    <a:pt x="2319" y="521"/>
                    <a:pt x="1811" y="397"/>
                  </a:cubicBezTo>
                  <a:cubicBezTo>
                    <a:pt x="1454" y="307"/>
                    <a:pt x="1088" y="218"/>
                    <a:pt x="722" y="129"/>
                  </a:cubicBezTo>
                  <a:cubicBezTo>
                    <a:pt x="553" y="93"/>
                    <a:pt x="383" y="49"/>
                    <a:pt x="205" y="4"/>
                  </a:cubicBezTo>
                  <a:lnTo>
                    <a:pt x="187" y="4"/>
                  </a:lnTo>
                  <a:cubicBezTo>
                    <a:pt x="176" y="1"/>
                    <a:pt x="166"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48"/>
            <p:cNvSpPr/>
            <p:nvPr/>
          </p:nvSpPr>
          <p:spPr>
            <a:xfrm flipH="1">
              <a:off x="2368315" y="2856522"/>
              <a:ext cx="448269" cy="114540"/>
            </a:xfrm>
            <a:custGeom>
              <a:avLst/>
              <a:gdLst/>
              <a:ahLst/>
              <a:cxnLst/>
              <a:rect l="l" t="t" r="r" b="b"/>
              <a:pathLst>
                <a:path w="13549" h="3462" extrusionOk="0">
                  <a:moveTo>
                    <a:pt x="157" y="1"/>
                  </a:moveTo>
                  <a:cubicBezTo>
                    <a:pt x="44" y="1"/>
                    <a:pt x="1" y="186"/>
                    <a:pt x="133" y="219"/>
                  </a:cubicBezTo>
                  <a:cubicBezTo>
                    <a:pt x="249" y="246"/>
                    <a:pt x="365" y="272"/>
                    <a:pt x="481" y="308"/>
                  </a:cubicBezTo>
                  <a:cubicBezTo>
                    <a:pt x="802" y="380"/>
                    <a:pt x="1123" y="460"/>
                    <a:pt x="1444" y="540"/>
                  </a:cubicBezTo>
                  <a:cubicBezTo>
                    <a:pt x="1926" y="656"/>
                    <a:pt x="2399" y="772"/>
                    <a:pt x="2872" y="888"/>
                  </a:cubicBezTo>
                  <a:cubicBezTo>
                    <a:pt x="3451" y="1031"/>
                    <a:pt x="4031" y="1173"/>
                    <a:pt x="4611" y="1316"/>
                  </a:cubicBezTo>
                  <a:cubicBezTo>
                    <a:pt x="5245" y="1468"/>
                    <a:pt x="5878" y="1628"/>
                    <a:pt x="6511" y="1780"/>
                  </a:cubicBezTo>
                  <a:cubicBezTo>
                    <a:pt x="7154" y="1941"/>
                    <a:pt x="7796" y="2092"/>
                    <a:pt x="8438" y="2253"/>
                  </a:cubicBezTo>
                  <a:cubicBezTo>
                    <a:pt x="9027" y="2396"/>
                    <a:pt x="9625" y="2538"/>
                    <a:pt x="10223" y="2690"/>
                  </a:cubicBezTo>
                  <a:cubicBezTo>
                    <a:pt x="10731" y="2815"/>
                    <a:pt x="11231" y="2940"/>
                    <a:pt x="11739" y="3056"/>
                  </a:cubicBezTo>
                  <a:cubicBezTo>
                    <a:pt x="12096" y="3145"/>
                    <a:pt x="12462" y="3234"/>
                    <a:pt x="12819" y="3323"/>
                  </a:cubicBezTo>
                  <a:cubicBezTo>
                    <a:pt x="12997" y="3368"/>
                    <a:pt x="13166" y="3413"/>
                    <a:pt x="13336" y="3448"/>
                  </a:cubicBezTo>
                  <a:cubicBezTo>
                    <a:pt x="13345" y="3448"/>
                    <a:pt x="13354" y="3457"/>
                    <a:pt x="13363" y="3457"/>
                  </a:cubicBezTo>
                  <a:cubicBezTo>
                    <a:pt x="13373" y="3460"/>
                    <a:pt x="13383" y="3461"/>
                    <a:pt x="13392" y="3461"/>
                  </a:cubicBezTo>
                  <a:cubicBezTo>
                    <a:pt x="13505" y="3461"/>
                    <a:pt x="13548" y="3276"/>
                    <a:pt x="13416" y="3243"/>
                  </a:cubicBezTo>
                  <a:cubicBezTo>
                    <a:pt x="13300" y="3216"/>
                    <a:pt x="13184" y="3181"/>
                    <a:pt x="13068" y="3154"/>
                  </a:cubicBezTo>
                  <a:cubicBezTo>
                    <a:pt x="12747" y="3074"/>
                    <a:pt x="12426" y="2993"/>
                    <a:pt x="12105" y="2922"/>
                  </a:cubicBezTo>
                  <a:cubicBezTo>
                    <a:pt x="11623" y="2806"/>
                    <a:pt x="11150" y="2690"/>
                    <a:pt x="10677" y="2574"/>
                  </a:cubicBezTo>
                  <a:cubicBezTo>
                    <a:pt x="10098" y="2431"/>
                    <a:pt x="9518" y="2289"/>
                    <a:pt x="8947" y="2146"/>
                  </a:cubicBezTo>
                  <a:cubicBezTo>
                    <a:pt x="8304" y="1994"/>
                    <a:pt x="7671" y="1834"/>
                    <a:pt x="7038" y="1682"/>
                  </a:cubicBezTo>
                  <a:cubicBezTo>
                    <a:pt x="6395" y="1521"/>
                    <a:pt x="5753" y="1370"/>
                    <a:pt x="5120" y="1209"/>
                  </a:cubicBezTo>
                  <a:cubicBezTo>
                    <a:pt x="4522" y="1066"/>
                    <a:pt x="3924" y="915"/>
                    <a:pt x="3327" y="772"/>
                  </a:cubicBezTo>
                  <a:cubicBezTo>
                    <a:pt x="2818" y="647"/>
                    <a:pt x="2318" y="522"/>
                    <a:pt x="1810" y="397"/>
                  </a:cubicBezTo>
                  <a:cubicBezTo>
                    <a:pt x="1453" y="308"/>
                    <a:pt x="1087" y="228"/>
                    <a:pt x="731" y="139"/>
                  </a:cubicBezTo>
                  <a:cubicBezTo>
                    <a:pt x="552" y="94"/>
                    <a:pt x="383" y="49"/>
                    <a:pt x="213" y="5"/>
                  </a:cubicBezTo>
                  <a:lnTo>
                    <a:pt x="186" y="5"/>
                  </a:lnTo>
                  <a:cubicBezTo>
                    <a:pt x="176" y="2"/>
                    <a:pt x="166"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48"/>
            <p:cNvSpPr/>
            <p:nvPr/>
          </p:nvSpPr>
          <p:spPr>
            <a:xfrm flipH="1">
              <a:off x="1953561" y="2259172"/>
              <a:ext cx="464910" cy="328038"/>
            </a:xfrm>
            <a:custGeom>
              <a:avLst/>
              <a:gdLst/>
              <a:ahLst/>
              <a:cxnLst/>
              <a:rect l="l" t="t" r="r" b="b"/>
              <a:pathLst>
                <a:path w="14052" h="9915" extrusionOk="0">
                  <a:moveTo>
                    <a:pt x="9160" y="1"/>
                  </a:moveTo>
                  <a:cubicBezTo>
                    <a:pt x="9158" y="1"/>
                    <a:pt x="9156" y="2"/>
                    <a:pt x="9153" y="4"/>
                  </a:cubicBezTo>
                  <a:cubicBezTo>
                    <a:pt x="9011" y="146"/>
                    <a:pt x="3399" y="601"/>
                    <a:pt x="3399" y="601"/>
                  </a:cubicBezTo>
                  <a:lnTo>
                    <a:pt x="3399" y="4348"/>
                  </a:lnTo>
                  <a:lnTo>
                    <a:pt x="0" y="4955"/>
                  </a:lnTo>
                  <a:cubicBezTo>
                    <a:pt x="0" y="4955"/>
                    <a:pt x="2088" y="9915"/>
                    <a:pt x="6745" y="9915"/>
                  </a:cubicBezTo>
                  <a:cubicBezTo>
                    <a:pt x="11393" y="9915"/>
                    <a:pt x="14051" y="5758"/>
                    <a:pt x="14051" y="5758"/>
                  </a:cubicBezTo>
                  <a:lnTo>
                    <a:pt x="9153" y="4348"/>
                  </a:lnTo>
                  <a:cubicBezTo>
                    <a:pt x="9153" y="4348"/>
                    <a:pt x="9292" y="1"/>
                    <a:pt x="9160"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48"/>
            <p:cNvSpPr/>
            <p:nvPr/>
          </p:nvSpPr>
          <p:spPr>
            <a:xfrm flipH="1">
              <a:off x="1949161" y="2255433"/>
              <a:ext cx="473446" cy="335383"/>
            </a:xfrm>
            <a:custGeom>
              <a:avLst/>
              <a:gdLst/>
              <a:ahLst/>
              <a:cxnLst/>
              <a:rect l="l" t="t" r="r" b="b"/>
              <a:pathLst>
                <a:path w="14310" h="10137" extrusionOk="0">
                  <a:moveTo>
                    <a:pt x="9192" y="162"/>
                  </a:moveTo>
                  <a:cubicBezTo>
                    <a:pt x="9192" y="162"/>
                    <a:pt x="9194" y="167"/>
                    <a:pt x="9198" y="179"/>
                  </a:cubicBezTo>
                  <a:cubicBezTo>
                    <a:pt x="9193" y="169"/>
                    <a:pt x="9191" y="162"/>
                    <a:pt x="9192" y="162"/>
                  </a:cubicBezTo>
                  <a:close/>
                  <a:moveTo>
                    <a:pt x="9207" y="257"/>
                  </a:moveTo>
                  <a:cubicBezTo>
                    <a:pt x="9207" y="260"/>
                    <a:pt x="9207" y="264"/>
                    <a:pt x="9207" y="268"/>
                  </a:cubicBezTo>
                  <a:cubicBezTo>
                    <a:pt x="9216" y="322"/>
                    <a:pt x="9216" y="384"/>
                    <a:pt x="9216" y="438"/>
                  </a:cubicBezTo>
                  <a:cubicBezTo>
                    <a:pt x="9225" y="607"/>
                    <a:pt x="9225" y="777"/>
                    <a:pt x="9234" y="946"/>
                  </a:cubicBezTo>
                  <a:cubicBezTo>
                    <a:pt x="9234" y="1392"/>
                    <a:pt x="9225" y="1847"/>
                    <a:pt x="9216" y="2293"/>
                  </a:cubicBezTo>
                  <a:cubicBezTo>
                    <a:pt x="9216" y="2748"/>
                    <a:pt x="9198" y="3194"/>
                    <a:pt x="9189" y="3649"/>
                  </a:cubicBezTo>
                  <a:cubicBezTo>
                    <a:pt x="9180" y="3908"/>
                    <a:pt x="9180" y="4167"/>
                    <a:pt x="9171" y="4426"/>
                  </a:cubicBezTo>
                  <a:cubicBezTo>
                    <a:pt x="9171" y="4443"/>
                    <a:pt x="9171" y="4452"/>
                    <a:pt x="9171" y="4461"/>
                  </a:cubicBezTo>
                  <a:cubicBezTo>
                    <a:pt x="9163" y="4515"/>
                    <a:pt x="9207" y="4559"/>
                    <a:pt x="9252" y="4568"/>
                  </a:cubicBezTo>
                  <a:cubicBezTo>
                    <a:pt x="9412" y="4622"/>
                    <a:pt x="9573" y="4666"/>
                    <a:pt x="9733" y="4711"/>
                  </a:cubicBezTo>
                  <a:cubicBezTo>
                    <a:pt x="10126" y="4827"/>
                    <a:pt x="10519" y="4934"/>
                    <a:pt x="10911" y="5050"/>
                  </a:cubicBezTo>
                  <a:lnTo>
                    <a:pt x="12321" y="5452"/>
                  </a:lnTo>
                  <a:cubicBezTo>
                    <a:pt x="12731" y="5567"/>
                    <a:pt x="13132" y="5692"/>
                    <a:pt x="13543" y="5808"/>
                  </a:cubicBezTo>
                  <a:cubicBezTo>
                    <a:pt x="13677" y="5844"/>
                    <a:pt x="13810" y="5880"/>
                    <a:pt x="13944" y="5924"/>
                  </a:cubicBezTo>
                  <a:cubicBezTo>
                    <a:pt x="13960" y="5929"/>
                    <a:pt x="13977" y="5934"/>
                    <a:pt x="13994" y="5939"/>
                  </a:cubicBezTo>
                  <a:lnTo>
                    <a:pt x="13994" y="5939"/>
                  </a:lnTo>
                  <a:cubicBezTo>
                    <a:pt x="13960" y="5990"/>
                    <a:pt x="13934" y="6033"/>
                    <a:pt x="13900" y="6076"/>
                  </a:cubicBezTo>
                  <a:cubicBezTo>
                    <a:pt x="13873" y="6103"/>
                    <a:pt x="13855" y="6129"/>
                    <a:pt x="13828" y="6165"/>
                  </a:cubicBezTo>
                  <a:cubicBezTo>
                    <a:pt x="13828" y="6174"/>
                    <a:pt x="13819" y="6174"/>
                    <a:pt x="13810" y="6183"/>
                  </a:cubicBezTo>
                  <a:cubicBezTo>
                    <a:pt x="13810" y="6188"/>
                    <a:pt x="13806" y="6194"/>
                    <a:pt x="13802" y="6199"/>
                  </a:cubicBezTo>
                  <a:lnTo>
                    <a:pt x="13802" y="6199"/>
                  </a:lnTo>
                  <a:cubicBezTo>
                    <a:pt x="13804" y="6196"/>
                    <a:pt x="13804" y="6195"/>
                    <a:pt x="13804" y="6195"/>
                  </a:cubicBezTo>
                  <a:lnTo>
                    <a:pt x="13804" y="6195"/>
                  </a:lnTo>
                  <a:cubicBezTo>
                    <a:pt x="13803" y="6195"/>
                    <a:pt x="13793" y="6212"/>
                    <a:pt x="13793" y="6219"/>
                  </a:cubicBezTo>
                  <a:cubicBezTo>
                    <a:pt x="13784" y="6228"/>
                    <a:pt x="13775" y="6237"/>
                    <a:pt x="13775" y="6245"/>
                  </a:cubicBezTo>
                  <a:cubicBezTo>
                    <a:pt x="13480" y="6611"/>
                    <a:pt x="13159" y="6968"/>
                    <a:pt x="12820" y="7298"/>
                  </a:cubicBezTo>
                  <a:cubicBezTo>
                    <a:pt x="12347" y="7762"/>
                    <a:pt x="11839" y="8172"/>
                    <a:pt x="11286" y="8538"/>
                  </a:cubicBezTo>
                  <a:cubicBezTo>
                    <a:pt x="10634" y="8966"/>
                    <a:pt x="9939" y="9305"/>
                    <a:pt x="9198" y="9546"/>
                  </a:cubicBezTo>
                  <a:cubicBezTo>
                    <a:pt x="8453" y="9784"/>
                    <a:pt x="7680" y="9909"/>
                    <a:pt x="6904" y="9909"/>
                  </a:cubicBezTo>
                  <a:cubicBezTo>
                    <a:pt x="6807" y="9909"/>
                    <a:pt x="6709" y="9907"/>
                    <a:pt x="6611" y="9903"/>
                  </a:cubicBezTo>
                  <a:cubicBezTo>
                    <a:pt x="5835" y="9876"/>
                    <a:pt x="5059" y="9698"/>
                    <a:pt x="4345" y="9377"/>
                  </a:cubicBezTo>
                  <a:cubicBezTo>
                    <a:pt x="3712" y="9082"/>
                    <a:pt x="3123" y="8690"/>
                    <a:pt x="2597" y="8235"/>
                  </a:cubicBezTo>
                  <a:cubicBezTo>
                    <a:pt x="2142" y="7833"/>
                    <a:pt x="1713" y="7361"/>
                    <a:pt x="1348" y="6879"/>
                  </a:cubicBezTo>
                  <a:cubicBezTo>
                    <a:pt x="1062" y="6504"/>
                    <a:pt x="795" y="6103"/>
                    <a:pt x="563" y="5683"/>
                  </a:cubicBezTo>
                  <a:cubicBezTo>
                    <a:pt x="466" y="5512"/>
                    <a:pt x="369" y="5335"/>
                    <a:pt x="283" y="5152"/>
                  </a:cubicBezTo>
                  <a:lnTo>
                    <a:pt x="283" y="5152"/>
                  </a:lnTo>
                  <a:lnTo>
                    <a:pt x="1303" y="4970"/>
                  </a:lnTo>
                  <a:cubicBezTo>
                    <a:pt x="1919" y="4863"/>
                    <a:pt x="2525" y="4756"/>
                    <a:pt x="3141" y="4649"/>
                  </a:cubicBezTo>
                  <a:lnTo>
                    <a:pt x="3560" y="4568"/>
                  </a:lnTo>
                  <a:cubicBezTo>
                    <a:pt x="3580" y="4565"/>
                    <a:pt x="3598" y="4553"/>
                    <a:pt x="3611" y="4536"/>
                  </a:cubicBezTo>
                  <a:lnTo>
                    <a:pt x="3611" y="4536"/>
                  </a:lnTo>
                  <a:cubicBezTo>
                    <a:pt x="3627" y="4521"/>
                    <a:pt x="3638" y="4499"/>
                    <a:pt x="3640" y="4473"/>
                  </a:cubicBezTo>
                  <a:lnTo>
                    <a:pt x="3640" y="4473"/>
                  </a:lnTo>
                  <a:cubicBezTo>
                    <a:pt x="3642" y="4460"/>
                    <a:pt x="3642" y="4447"/>
                    <a:pt x="3640" y="4435"/>
                  </a:cubicBezTo>
                  <a:lnTo>
                    <a:pt x="3640" y="4435"/>
                  </a:lnTo>
                  <a:lnTo>
                    <a:pt x="3640" y="1544"/>
                  </a:lnTo>
                  <a:lnTo>
                    <a:pt x="3640" y="818"/>
                  </a:lnTo>
                  <a:lnTo>
                    <a:pt x="3640" y="818"/>
                  </a:lnTo>
                  <a:cubicBezTo>
                    <a:pt x="3753" y="807"/>
                    <a:pt x="3866" y="799"/>
                    <a:pt x="3979" y="786"/>
                  </a:cubicBezTo>
                  <a:cubicBezTo>
                    <a:pt x="4354" y="759"/>
                    <a:pt x="4729" y="723"/>
                    <a:pt x="5103" y="697"/>
                  </a:cubicBezTo>
                  <a:cubicBezTo>
                    <a:pt x="5585" y="652"/>
                    <a:pt x="6067" y="607"/>
                    <a:pt x="6549" y="563"/>
                  </a:cubicBezTo>
                  <a:cubicBezTo>
                    <a:pt x="7021" y="518"/>
                    <a:pt x="7494" y="474"/>
                    <a:pt x="7958" y="420"/>
                  </a:cubicBezTo>
                  <a:cubicBezTo>
                    <a:pt x="8306" y="384"/>
                    <a:pt x="8654" y="349"/>
                    <a:pt x="9002" y="295"/>
                  </a:cubicBezTo>
                  <a:cubicBezTo>
                    <a:pt x="9072" y="281"/>
                    <a:pt x="9142" y="273"/>
                    <a:pt x="9207" y="257"/>
                  </a:cubicBezTo>
                  <a:close/>
                  <a:moveTo>
                    <a:pt x="9287" y="1"/>
                  </a:moveTo>
                  <a:cubicBezTo>
                    <a:pt x="9270" y="1"/>
                    <a:pt x="9243" y="10"/>
                    <a:pt x="9225" y="19"/>
                  </a:cubicBezTo>
                  <a:cubicBezTo>
                    <a:pt x="9189" y="28"/>
                    <a:pt x="9163" y="36"/>
                    <a:pt x="9136" y="45"/>
                  </a:cubicBezTo>
                  <a:cubicBezTo>
                    <a:pt x="9020" y="72"/>
                    <a:pt x="8913" y="81"/>
                    <a:pt x="8797" y="99"/>
                  </a:cubicBezTo>
                  <a:lnTo>
                    <a:pt x="8770" y="99"/>
                  </a:lnTo>
                  <a:cubicBezTo>
                    <a:pt x="8743" y="108"/>
                    <a:pt x="8725" y="108"/>
                    <a:pt x="8708" y="108"/>
                  </a:cubicBezTo>
                  <a:cubicBezTo>
                    <a:pt x="8663" y="117"/>
                    <a:pt x="8627" y="126"/>
                    <a:pt x="8583" y="126"/>
                  </a:cubicBezTo>
                  <a:cubicBezTo>
                    <a:pt x="8493" y="135"/>
                    <a:pt x="8404" y="152"/>
                    <a:pt x="8315" y="161"/>
                  </a:cubicBezTo>
                  <a:cubicBezTo>
                    <a:pt x="7860" y="206"/>
                    <a:pt x="7414" y="259"/>
                    <a:pt x="6968" y="295"/>
                  </a:cubicBezTo>
                  <a:cubicBezTo>
                    <a:pt x="6468" y="349"/>
                    <a:pt x="5978" y="393"/>
                    <a:pt x="5478" y="438"/>
                  </a:cubicBezTo>
                  <a:cubicBezTo>
                    <a:pt x="5059" y="474"/>
                    <a:pt x="4640" y="509"/>
                    <a:pt x="4220" y="545"/>
                  </a:cubicBezTo>
                  <a:cubicBezTo>
                    <a:pt x="4006" y="563"/>
                    <a:pt x="3783" y="581"/>
                    <a:pt x="3560" y="598"/>
                  </a:cubicBezTo>
                  <a:cubicBezTo>
                    <a:pt x="3551" y="607"/>
                    <a:pt x="3542" y="607"/>
                    <a:pt x="3524" y="607"/>
                  </a:cubicBezTo>
                  <a:cubicBezTo>
                    <a:pt x="3471" y="607"/>
                    <a:pt x="3417" y="652"/>
                    <a:pt x="3417" y="714"/>
                  </a:cubicBezTo>
                  <a:lnTo>
                    <a:pt x="3417" y="3641"/>
                  </a:lnTo>
                  <a:lnTo>
                    <a:pt x="3417" y="4369"/>
                  </a:lnTo>
                  <a:lnTo>
                    <a:pt x="2347" y="4559"/>
                  </a:lnTo>
                  <a:cubicBezTo>
                    <a:pt x="1731" y="4666"/>
                    <a:pt x="1125" y="4782"/>
                    <a:pt x="509" y="4889"/>
                  </a:cubicBezTo>
                  <a:lnTo>
                    <a:pt x="90" y="4961"/>
                  </a:lnTo>
                  <a:cubicBezTo>
                    <a:pt x="18" y="4979"/>
                    <a:pt x="1" y="5068"/>
                    <a:pt x="27" y="5121"/>
                  </a:cubicBezTo>
                  <a:cubicBezTo>
                    <a:pt x="90" y="5282"/>
                    <a:pt x="170" y="5434"/>
                    <a:pt x="250" y="5585"/>
                  </a:cubicBezTo>
                  <a:cubicBezTo>
                    <a:pt x="456" y="5978"/>
                    <a:pt x="688" y="6344"/>
                    <a:pt x="946" y="6700"/>
                  </a:cubicBezTo>
                  <a:cubicBezTo>
                    <a:pt x="1294" y="7200"/>
                    <a:pt x="1687" y="7673"/>
                    <a:pt x="2124" y="8092"/>
                  </a:cubicBezTo>
                  <a:cubicBezTo>
                    <a:pt x="2623" y="8583"/>
                    <a:pt x="3185" y="9011"/>
                    <a:pt x="3801" y="9350"/>
                  </a:cubicBezTo>
                  <a:cubicBezTo>
                    <a:pt x="4479" y="9716"/>
                    <a:pt x="5228" y="9974"/>
                    <a:pt x="5996" y="10073"/>
                  </a:cubicBezTo>
                  <a:cubicBezTo>
                    <a:pt x="6303" y="10116"/>
                    <a:pt x="6613" y="10137"/>
                    <a:pt x="6924" y="10137"/>
                  </a:cubicBezTo>
                  <a:cubicBezTo>
                    <a:pt x="7506" y="10137"/>
                    <a:pt x="8090" y="10064"/>
                    <a:pt x="8654" y="9930"/>
                  </a:cubicBezTo>
                  <a:cubicBezTo>
                    <a:pt x="9448" y="9743"/>
                    <a:pt x="10215" y="9430"/>
                    <a:pt x="10929" y="9020"/>
                  </a:cubicBezTo>
                  <a:cubicBezTo>
                    <a:pt x="11544" y="8663"/>
                    <a:pt x="12115" y="8244"/>
                    <a:pt x="12642" y="7771"/>
                  </a:cubicBezTo>
                  <a:cubicBezTo>
                    <a:pt x="13034" y="7414"/>
                    <a:pt x="13409" y="7031"/>
                    <a:pt x="13748" y="6620"/>
                  </a:cubicBezTo>
                  <a:cubicBezTo>
                    <a:pt x="13926" y="6406"/>
                    <a:pt x="14096" y="6183"/>
                    <a:pt x="14256" y="5960"/>
                  </a:cubicBezTo>
                  <a:cubicBezTo>
                    <a:pt x="14256" y="5951"/>
                    <a:pt x="14265" y="5933"/>
                    <a:pt x="14274" y="5924"/>
                  </a:cubicBezTo>
                  <a:cubicBezTo>
                    <a:pt x="14310" y="5862"/>
                    <a:pt x="14274" y="5782"/>
                    <a:pt x="14203" y="5764"/>
                  </a:cubicBezTo>
                  <a:cubicBezTo>
                    <a:pt x="14042" y="5719"/>
                    <a:pt x="13882" y="5675"/>
                    <a:pt x="13721" y="5621"/>
                  </a:cubicBezTo>
                  <a:cubicBezTo>
                    <a:pt x="13329" y="5514"/>
                    <a:pt x="12936" y="5398"/>
                    <a:pt x="12544" y="5291"/>
                  </a:cubicBezTo>
                  <a:lnTo>
                    <a:pt x="11134" y="4881"/>
                  </a:lnTo>
                  <a:cubicBezTo>
                    <a:pt x="10733" y="4765"/>
                    <a:pt x="10322" y="4649"/>
                    <a:pt x="9912" y="4533"/>
                  </a:cubicBezTo>
                  <a:cubicBezTo>
                    <a:pt x="9778" y="4488"/>
                    <a:pt x="9644" y="4452"/>
                    <a:pt x="9510" y="4417"/>
                  </a:cubicBezTo>
                  <a:cubicBezTo>
                    <a:pt x="9473" y="4406"/>
                    <a:pt x="9435" y="4392"/>
                    <a:pt x="9395" y="4380"/>
                  </a:cubicBezTo>
                  <a:lnTo>
                    <a:pt x="9395" y="4380"/>
                  </a:lnTo>
                  <a:cubicBezTo>
                    <a:pt x="9397" y="4220"/>
                    <a:pt x="9403" y="4061"/>
                    <a:pt x="9403" y="3908"/>
                  </a:cubicBezTo>
                  <a:cubicBezTo>
                    <a:pt x="9421" y="3480"/>
                    <a:pt x="9430" y="3043"/>
                    <a:pt x="9439" y="2615"/>
                  </a:cubicBezTo>
                  <a:cubicBezTo>
                    <a:pt x="9448" y="2142"/>
                    <a:pt x="9457" y="1669"/>
                    <a:pt x="9457" y="1196"/>
                  </a:cubicBezTo>
                  <a:cubicBezTo>
                    <a:pt x="9457" y="884"/>
                    <a:pt x="9466" y="554"/>
                    <a:pt x="9430" y="242"/>
                  </a:cubicBezTo>
                  <a:cubicBezTo>
                    <a:pt x="9421" y="152"/>
                    <a:pt x="9412" y="1"/>
                    <a:pt x="9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48"/>
            <p:cNvSpPr/>
            <p:nvPr/>
          </p:nvSpPr>
          <p:spPr>
            <a:xfrm flipH="1">
              <a:off x="1965372" y="2412157"/>
              <a:ext cx="526581" cy="382562"/>
            </a:xfrm>
            <a:custGeom>
              <a:avLst/>
              <a:gdLst/>
              <a:ahLst/>
              <a:cxnLst/>
              <a:rect l="l" t="t" r="r" b="b"/>
              <a:pathLst>
                <a:path w="15916" h="11563" extrusionOk="0">
                  <a:moveTo>
                    <a:pt x="4050" y="1"/>
                  </a:moveTo>
                  <a:lnTo>
                    <a:pt x="0" y="732"/>
                  </a:lnTo>
                  <a:cubicBezTo>
                    <a:pt x="0" y="732"/>
                    <a:pt x="7782" y="11316"/>
                    <a:pt x="7798" y="11559"/>
                  </a:cubicBezTo>
                  <a:lnTo>
                    <a:pt x="7798" y="11559"/>
                  </a:lnTo>
                  <a:cubicBezTo>
                    <a:pt x="7940" y="11322"/>
                    <a:pt x="15915" y="1018"/>
                    <a:pt x="15915" y="1018"/>
                  </a:cubicBezTo>
                  <a:lnTo>
                    <a:pt x="13168" y="260"/>
                  </a:lnTo>
                  <a:cubicBezTo>
                    <a:pt x="11574" y="2137"/>
                    <a:pt x="10037" y="2776"/>
                    <a:pt x="8693" y="2776"/>
                  </a:cubicBezTo>
                  <a:cubicBezTo>
                    <a:pt x="6185" y="2776"/>
                    <a:pt x="4346" y="553"/>
                    <a:pt x="4050" y="1"/>
                  </a:cubicBezTo>
                  <a:close/>
                  <a:moveTo>
                    <a:pt x="7798" y="11559"/>
                  </a:moveTo>
                  <a:cubicBezTo>
                    <a:pt x="7797" y="11561"/>
                    <a:pt x="7796" y="11563"/>
                    <a:pt x="7796" y="11563"/>
                  </a:cubicBezTo>
                  <a:cubicBezTo>
                    <a:pt x="7797" y="11563"/>
                    <a:pt x="7797" y="11563"/>
                    <a:pt x="7797" y="11562"/>
                  </a:cubicBezTo>
                  <a:cubicBezTo>
                    <a:pt x="7798" y="11562"/>
                    <a:pt x="7798" y="11561"/>
                    <a:pt x="7798" y="115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48"/>
            <p:cNvSpPr/>
            <p:nvPr/>
          </p:nvSpPr>
          <p:spPr>
            <a:xfrm flipH="1">
              <a:off x="1961237" y="2408551"/>
              <a:ext cx="535448" cy="389774"/>
            </a:xfrm>
            <a:custGeom>
              <a:avLst/>
              <a:gdLst/>
              <a:ahLst/>
              <a:cxnLst/>
              <a:rect l="l" t="t" r="r" b="b"/>
              <a:pathLst>
                <a:path w="16184" h="11781" extrusionOk="0">
                  <a:moveTo>
                    <a:pt x="4132" y="236"/>
                  </a:moveTo>
                  <a:cubicBezTo>
                    <a:pt x="4308" y="531"/>
                    <a:pt x="4549" y="796"/>
                    <a:pt x="4782" y="1038"/>
                  </a:cubicBezTo>
                  <a:cubicBezTo>
                    <a:pt x="5192" y="1466"/>
                    <a:pt x="5656" y="1858"/>
                    <a:pt x="6156" y="2171"/>
                  </a:cubicBezTo>
                  <a:cubicBezTo>
                    <a:pt x="6745" y="2536"/>
                    <a:pt x="7405" y="2822"/>
                    <a:pt x="8092" y="2938"/>
                  </a:cubicBezTo>
                  <a:cubicBezTo>
                    <a:pt x="8334" y="2979"/>
                    <a:pt x="8579" y="2999"/>
                    <a:pt x="8822" y="2999"/>
                  </a:cubicBezTo>
                  <a:cubicBezTo>
                    <a:pt x="9376" y="2999"/>
                    <a:pt x="9927" y="2895"/>
                    <a:pt x="10447" y="2697"/>
                  </a:cubicBezTo>
                  <a:cubicBezTo>
                    <a:pt x="11464" y="2304"/>
                    <a:pt x="12329" y="1609"/>
                    <a:pt x="13061" y="824"/>
                  </a:cubicBezTo>
                  <a:cubicBezTo>
                    <a:pt x="13162" y="714"/>
                    <a:pt x="13257" y="605"/>
                    <a:pt x="13351" y="495"/>
                  </a:cubicBezTo>
                  <a:lnTo>
                    <a:pt x="13351" y="495"/>
                  </a:lnTo>
                  <a:cubicBezTo>
                    <a:pt x="13633" y="577"/>
                    <a:pt x="13922" y="652"/>
                    <a:pt x="14212" y="734"/>
                  </a:cubicBezTo>
                  <a:cubicBezTo>
                    <a:pt x="14702" y="868"/>
                    <a:pt x="15193" y="1002"/>
                    <a:pt x="15693" y="1136"/>
                  </a:cubicBezTo>
                  <a:cubicBezTo>
                    <a:pt x="15749" y="1155"/>
                    <a:pt x="15809" y="1171"/>
                    <a:pt x="15868" y="1188"/>
                  </a:cubicBezTo>
                  <a:lnTo>
                    <a:pt x="15868" y="1188"/>
                  </a:lnTo>
                  <a:cubicBezTo>
                    <a:pt x="15829" y="1235"/>
                    <a:pt x="15791" y="1282"/>
                    <a:pt x="15755" y="1332"/>
                  </a:cubicBezTo>
                  <a:cubicBezTo>
                    <a:pt x="15559" y="1591"/>
                    <a:pt x="15354" y="1849"/>
                    <a:pt x="15157" y="2108"/>
                  </a:cubicBezTo>
                  <a:cubicBezTo>
                    <a:pt x="14863" y="2492"/>
                    <a:pt x="14568" y="2875"/>
                    <a:pt x="14265" y="3259"/>
                  </a:cubicBezTo>
                  <a:cubicBezTo>
                    <a:pt x="13908" y="3723"/>
                    <a:pt x="13543" y="4196"/>
                    <a:pt x="13177" y="4668"/>
                  </a:cubicBezTo>
                  <a:cubicBezTo>
                    <a:pt x="12784" y="5177"/>
                    <a:pt x="12392" y="5685"/>
                    <a:pt x="11999" y="6203"/>
                  </a:cubicBezTo>
                  <a:cubicBezTo>
                    <a:pt x="11598" y="6711"/>
                    <a:pt x="11205" y="7229"/>
                    <a:pt x="10813" y="7737"/>
                  </a:cubicBezTo>
                  <a:cubicBezTo>
                    <a:pt x="10438" y="8219"/>
                    <a:pt x="10072" y="8692"/>
                    <a:pt x="9707" y="9174"/>
                  </a:cubicBezTo>
                  <a:cubicBezTo>
                    <a:pt x="9403" y="9566"/>
                    <a:pt x="9091" y="9968"/>
                    <a:pt x="8788" y="10369"/>
                  </a:cubicBezTo>
                  <a:cubicBezTo>
                    <a:pt x="8565" y="10654"/>
                    <a:pt x="8351" y="10940"/>
                    <a:pt x="8136" y="11225"/>
                  </a:cubicBezTo>
                  <a:cubicBezTo>
                    <a:pt x="8077" y="11301"/>
                    <a:pt x="8014" y="11374"/>
                    <a:pt x="7956" y="11449"/>
                  </a:cubicBezTo>
                  <a:lnTo>
                    <a:pt x="7956" y="11449"/>
                  </a:lnTo>
                  <a:cubicBezTo>
                    <a:pt x="7816" y="11232"/>
                    <a:pt x="7669" y="11024"/>
                    <a:pt x="7521" y="10815"/>
                  </a:cubicBezTo>
                  <a:cubicBezTo>
                    <a:pt x="7271" y="10458"/>
                    <a:pt x="7012" y="10092"/>
                    <a:pt x="6763" y="9744"/>
                  </a:cubicBezTo>
                  <a:cubicBezTo>
                    <a:pt x="6432" y="9281"/>
                    <a:pt x="6102" y="8826"/>
                    <a:pt x="5772" y="8362"/>
                  </a:cubicBezTo>
                  <a:cubicBezTo>
                    <a:pt x="5398" y="7853"/>
                    <a:pt x="5023" y="7336"/>
                    <a:pt x="4657" y="6827"/>
                  </a:cubicBezTo>
                  <a:cubicBezTo>
                    <a:pt x="4265" y="6292"/>
                    <a:pt x="3881" y="5766"/>
                    <a:pt x="3497" y="5239"/>
                  </a:cubicBezTo>
                  <a:cubicBezTo>
                    <a:pt x="3132" y="4731"/>
                    <a:pt x="2757" y="4231"/>
                    <a:pt x="2391" y="3723"/>
                  </a:cubicBezTo>
                  <a:cubicBezTo>
                    <a:pt x="2070" y="3286"/>
                    <a:pt x="1749" y="2849"/>
                    <a:pt x="1428" y="2411"/>
                  </a:cubicBezTo>
                  <a:cubicBezTo>
                    <a:pt x="1178" y="2072"/>
                    <a:pt x="937" y="1742"/>
                    <a:pt x="696" y="1412"/>
                  </a:cubicBezTo>
                  <a:cubicBezTo>
                    <a:pt x="578" y="1247"/>
                    <a:pt x="453" y="1089"/>
                    <a:pt x="334" y="926"/>
                  </a:cubicBezTo>
                  <a:lnTo>
                    <a:pt x="334" y="926"/>
                  </a:lnTo>
                  <a:cubicBezTo>
                    <a:pt x="736" y="849"/>
                    <a:pt x="1143" y="778"/>
                    <a:pt x="1544" y="708"/>
                  </a:cubicBezTo>
                  <a:cubicBezTo>
                    <a:pt x="2266" y="574"/>
                    <a:pt x="2998" y="440"/>
                    <a:pt x="3720" y="315"/>
                  </a:cubicBezTo>
                  <a:cubicBezTo>
                    <a:pt x="3859" y="286"/>
                    <a:pt x="3998" y="263"/>
                    <a:pt x="4132" y="236"/>
                  </a:cubicBezTo>
                  <a:close/>
                  <a:moveTo>
                    <a:pt x="7841" y="11623"/>
                  </a:moveTo>
                  <a:lnTo>
                    <a:pt x="7841" y="11623"/>
                  </a:lnTo>
                  <a:cubicBezTo>
                    <a:pt x="7836" y="11639"/>
                    <a:pt x="7834" y="11655"/>
                    <a:pt x="7835" y="11671"/>
                  </a:cubicBezTo>
                  <a:lnTo>
                    <a:pt x="7835" y="11671"/>
                  </a:lnTo>
                  <a:cubicBezTo>
                    <a:pt x="7834" y="11666"/>
                    <a:pt x="7834" y="11661"/>
                    <a:pt x="7833" y="11661"/>
                  </a:cubicBezTo>
                  <a:cubicBezTo>
                    <a:pt x="7833" y="11661"/>
                    <a:pt x="7833" y="11662"/>
                    <a:pt x="7833" y="11663"/>
                  </a:cubicBezTo>
                  <a:lnTo>
                    <a:pt x="7833" y="11663"/>
                  </a:lnTo>
                  <a:cubicBezTo>
                    <a:pt x="7833" y="11649"/>
                    <a:pt x="7835" y="11636"/>
                    <a:pt x="7841" y="11623"/>
                  </a:cubicBezTo>
                  <a:close/>
                  <a:moveTo>
                    <a:pt x="8042" y="11720"/>
                  </a:moveTo>
                  <a:cubicBezTo>
                    <a:pt x="8042" y="11722"/>
                    <a:pt x="8041" y="11723"/>
                    <a:pt x="8041" y="11723"/>
                  </a:cubicBezTo>
                  <a:cubicBezTo>
                    <a:pt x="8041" y="11723"/>
                    <a:pt x="8042" y="11722"/>
                    <a:pt x="8042" y="11720"/>
                  </a:cubicBezTo>
                  <a:close/>
                  <a:moveTo>
                    <a:pt x="4189" y="1"/>
                  </a:moveTo>
                  <a:cubicBezTo>
                    <a:pt x="4182" y="1"/>
                    <a:pt x="4174" y="1"/>
                    <a:pt x="4167" y="3"/>
                  </a:cubicBezTo>
                  <a:lnTo>
                    <a:pt x="2793" y="253"/>
                  </a:lnTo>
                  <a:cubicBezTo>
                    <a:pt x="2061" y="386"/>
                    <a:pt x="1339" y="520"/>
                    <a:pt x="607" y="645"/>
                  </a:cubicBezTo>
                  <a:cubicBezTo>
                    <a:pt x="446" y="681"/>
                    <a:pt x="277" y="708"/>
                    <a:pt x="107" y="734"/>
                  </a:cubicBezTo>
                  <a:cubicBezTo>
                    <a:pt x="45" y="752"/>
                    <a:pt x="0" y="850"/>
                    <a:pt x="45" y="904"/>
                  </a:cubicBezTo>
                  <a:cubicBezTo>
                    <a:pt x="116" y="993"/>
                    <a:pt x="179" y="1091"/>
                    <a:pt x="250" y="1189"/>
                  </a:cubicBezTo>
                  <a:cubicBezTo>
                    <a:pt x="446" y="1448"/>
                    <a:pt x="634" y="1707"/>
                    <a:pt x="821" y="1965"/>
                  </a:cubicBezTo>
                  <a:cubicBezTo>
                    <a:pt x="1107" y="2349"/>
                    <a:pt x="1392" y="2742"/>
                    <a:pt x="1678" y="3125"/>
                  </a:cubicBezTo>
                  <a:cubicBezTo>
                    <a:pt x="2017" y="3589"/>
                    <a:pt x="2356" y="4062"/>
                    <a:pt x="2703" y="4526"/>
                  </a:cubicBezTo>
                  <a:cubicBezTo>
                    <a:pt x="3078" y="5043"/>
                    <a:pt x="3462" y="5561"/>
                    <a:pt x="3836" y="6078"/>
                  </a:cubicBezTo>
                  <a:cubicBezTo>
                    <a:pt x="4211" y="6595"/>
                    <a:pt x="4586" y="7113"/>
                    <a:pt x="4969" y="7630"/>
                  </a:cubicBezTo>
                  <a:cubicBezTo>
                    <a:pt x="5317" y="8121"/>
                    <a:pt x="5674" y="8612"/>
                    <a:pt x="6031" y="9102"/>
                  </a:cubicBezTo>
                  <a:cubicBezTo>
                    <a:pt x="6325" y="9513"/>
                    <a:pt x="6620" y="9932"/>
                    <a:pt x="6914" y="10342"/>
                  </a:cubicBezTo>
                  <a:cubicBezTo>
                    <a:pt x="7128" y="10646"/>
                    <a:pt x="7342" y="10949"/>
                    <a:pt x="7548" y="11252"/>
                  </a:cubicBezTo>
                  <a:cubicBezTo>
                    <a:pt x="7652" y="11391"/>
                    <a:pt x="7739" y="11538"/>
                    <a:pt x="7833" y="11685"/>
                  </a:cubicBezTo>
                  <a:lnTo>
                    <a:pt x="7833" y="11685"/>
                  </a:lnTo>
                  <a:cubicBezTo>
                    <a:pt x="7833" y="11686"/>
                    <a:pt x="7833" y="11687"/>
                    <a:pt x="7833" y="11689"/>
                  </a:cubicBezTo>
                  <a:cubicBezTo>
                    <a:pt x="7834" y="11692"/>
                    <a:pt x="7835" y="11693"/>
                    <a:pt x="7836" y="11693"/>
                  </a:cubicBezTo>
                  <a:cubicBezTo>
                    <a:pt x="7837" y="11693"/>
                    <a:pt x="7837" y="11692"/>
                    <a:pt x="7837" y="11690"/>
                  </a:cubicBezTo>
                  <a:lnTo>
                    <a:pt x="7837" y="11690"/>
                  </a:lnTo>
                  <a:cubicBezTo>
                    <a:pt x="7837" y="11691"/>
                    <a:pt x="7838" y="11692"/>
                    <a:pt x="7838" y="11693"/>
                  </a:cubicBezTo>
                  <a:lnTo>
                    <a:pt x="7838" y="11693"/>
                  </a:lnTo>
                  <a:cubicBezTo>
                    <a:pt x="7849" y="11741"/>
                    <a:pt x="7886" y="11780"/>
                    <a:pt x="7938" y="11780"/>
                  </a:cubicBezTo>
                  <a:cubicBezTo>
                    <a:pt x="7945" y="11780"/>
                    <a:pt x="7951" y="11780"/>
                    <a:pt x="7958" y="11778"/>
                  </a:cubicBezTo>
                  <a:cubicBezTo>
                    <a:pt x="8001" y="11773"/>
                    <a:pt x="8034" y="11746"/>
                    <a:pt x="8048" y="11709"/>
                  </a:cubicBezTo>
                  <a:lnTo>
                    <a:pt x="8048" y="11709"/>
                  </a:lnTo>
                  <a:cubicBezTo>
                    <a:pt x="8050" y="11705"/>
                    <a:pt x="8053" y="11702"/>
                    <a:pt x="8056" y="11698"/>
                  </a:cubicBezTo>
                  <a:cubicBezTo>
                    <a:pt x="8092" y="11645"/>
                    <a:pt x="8136" y="11591"/>
                    <a:pt x="8172" y="11547"/>
                  </a:cubicBezTo>
                  <a:cubicBezTo>
                    <a:pt x="8342" y="11315"/>
                    <a:pt x="8511" y="11092"/>
                    <a:pt x="8681" y="10869"/>
                  </a:cubicBezTo>
                  <a:cubicBezTo>
                    <a:pt x="8957" y="10512"/>
                    <a:pt x="9225" y="10164"/>
                    <a:pt x="9501" y="9807"/>
                  </a:cubicBezTo>
                  <a:cubicBezTo>
                    <a:pt x="9840" y="9361"/>
                    <a:pt x="10179" y="8915"/>
                    <a:pt x="10527" y="8469"/>
                  </a:cubicBezTo>
                  <a:cubicBezTo>
                    <a:pt x="10902" y="7978"/>
                    <a:pt x="11286" y="7479"/>
                    <a:pt x="11669" y="6979"/>
                  </a:cubicBezTo>
                  <a:cubicBezTo>
                    <a:pt x="12062" y="6470"/>
                    <a:pt x="12454" y="5962"/>
                    <a:pt x="12856" y="5453"/>
                  </a:cubicBezTo>
                  <a:cubicBezTo>
                    <a:pt x="13221" y="4972"/>
                    <a:pt x="13596" y="4481"/>
                    <a:pt x="13971" y="3999"/>
                  </a:cubicBezTo>
                  <a:cubicBezTo>
                    <a:pt x="14292" y="3589"/>
                    <a:pt x="14613" y="3170"/>
                    <a:pt x="14943" y="2750"/>
                  </a:cubicBezTo>
                  <a:cubicBezTo>
                    <a:pt x="15184" y="2438"/>
                    <a:pt x="15425" y="2117"/>
                    <a:pt x="15675" y="1796"/>
                  </a:cubicBezTo>
                  <a:cubicBezTo>
                    <a:pt x="15809" y="1626"/>
                    <a:pt x="15942" y="1448"/>
                    <a:pt x="16085" y="1270"/>
                  </a:cubicBezTo>
                  <a:cubicBezTo>
                    <a:pt x="16103" y="1252"/>
                    <a:pt x="16121" y="1225"/>
                    <a:pt x="16139" y="1207"/>
                  </a:cubicBezTo>
                  <a:cubicBezTo>
                    <a:pt x="16183" y="1145"/>
                    <a:pt x="16174" y="1047"/>
                    <a:pt x="16085" y="1020"/>
                  </a:cubicBezTo>
                  <a:cubicBezTo>
                    <a:pt x="15773" y="931"/>
                    <a:pt x="15470" y="850"/>
                    <a:pt x="15157" y="761"/>
                  </a:cubicBezTo>
                  <a:lnTo>
                    <a:pt x="13676" y="360"/>
                  </a:lnTo>
                  <a:cubicBezTo>
                    <a:pt x="13569" y="324"/>
                    <a:pt x="13453" y="297"/>
                    <a:pt x="13337" y="261"/>
                  </a:cubicBezTo>
                  <a:cubicBezTo>
                    <a:pt x="13336" y="261"/>
                    <a:pt x="13334" y="261"/>
                    <a:pt x="13332" y="260"/>
                  </a:cubicBezTo>
                  <a:lnTo>
                    <a:pt x="13332" y="260"/>
                  </a:lnTo>
                  <a:cubicBezTo>
                    <a:pt x="13324" y="258"/>
                    <a:pt x="13316" y="257"/>
                    <a:pt x="13308" y="257"/>
                  </a:cubicBezTo>
                  <a:cubicBezTo>
                    <a:pt x="13298" y="257"/>
                    <a:pt x="13289" y="258"/>
                    <a:pt x="13279" y="262"/>
                  </a:cubicBezTo>
                  <a:lnTo>
                    <a:pt x="13279" y="262"/>
                  </a:lnTo>
                  <a:cubicBezTo>
                    <a:pt x="13255" y="269"/>
                    <a:pt x="13236" y="286"/>
                    <a:pt x="13223" y="306"/>
                  </a:cubicBezTo>
                  <a:lnTo>
                    <a:pt x="13223" y="306"/>
                  </a:lnTo>
                  <a:cubicBezTo>
                    <a:pt x="12511" y="1141"/>
                    <a:pt x="11666" y="1905"/>
                    <a:pt x="10661" y="2367"/>
                  </a:cubicBezTo>
                  <a:cubicBezTo>
                    <a:pt x="10080" y="2632"/>
                    <a:pt x="9459" y="2776"/>
                    <a:pt x="8830" y="2776"/>
                  </a:cubicBezTo>
                  <a:cubicBezTo>
                    <a:pt x="8676" y="2776"/>
                    <a:pt x="8522" y="2768"/>
                    <a:pt x="8368" y="2750"/>
                  </a:cubicBezTo>
                  <a:cubicBezTo>
                    <a:pt x="7690" y="2670"/>
                    <a:pt x="7039" y="2429"/>
                    <a:pt x="6450" y="2090"/>
                  </a:cubicBezTo>
                  <a:cubicBezTo>
                    <a:pt x="5942" y="1796"/>
                    <a:pt x="5478" y="1421"/>
                    <a:pt x="5059" y="1002"/>
                  </a:cubicBezTo>
                  <a:cubicBezTo>
                    <a:pt x="4898" y="841"/>
                    <a:pt x="4737" y="672"/>
                    <a:pt x="4595" y="493"/>
                  </a:cubicBezTo>
                  <a:cubicBezTo>
                    <a:pt x="4577" y="476"/>
                    <a:pt x="4568" y="458"/>
                    <a:pt x="4550" y="440"/>
                  </a:cubicBezTo>
                  <a:cubicBezTo>
                    <a:pt x="4541" y="431"/>
                    <a:pt x="4541" y="422"/>
                    <a:pt x="4532" y="413"/>
                  </a:cubicBezTo>
                  <a:cubicBezTo>
                    <a:pt x="4527" y="408"/>
                    <a:pt x="4526" y="406"/>
                    <a:pt x="4526" y="406"/>
                  </a:cubicBezTo>
                  <a:lnTo>
                    <a:pt x="4526" y="406"/>
                  </a:lnTo>
                  <a:cubicBezTo>
                    <a:pt x="4526" y="406"/>
                    <a:pt x="4528" y="408"/>
                    <a:pt x="4529" y="408"/>
                  </a:cubicBezTo>
                  <a:cubicBezTo>
                    <a:pt x="4531" y="408"/>
                    <a:pt x="4530" y="406"/>
                    <a:pt x="4523" y="395"/>
                  </a:cubicBezTo>
                  <a:cubicBezTo>
                    <a:pt x="4497" y="360"/>
                    <a:pt x="4470" y="333"/>
                    <a:pt x="4443" y="297"/>
                  </a:cubicBezTo>
                  <a:cubicBezTo>
                    <a:pt x="4407" y="244"/>
                    <a:pt x="4363" y="181"/>
                    <a:pt x="4327" y="128"/>
                  </a:cubicBezTo>
                  <a:cubicBezTo>
                    <a:pt x="4318" y="101"/>
                    <a:pt x="4300" y="83"/>
                    <a:pt x="4291" y="56"/>
                  </a:cubicBezTo>
                  <a:cubicBezTo>
                    <a:pt x="4269" y="19"/>
                    <a:pt x="4228" y="1"/>
                    <a:pt x="4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48"/>
            <p:cNvSpPr/>
            <p:nvPr/>
          </p:nvSpPr>
          <p:spPr>
            <a:xfrm flipH="1">
              <a:off x="1491364" y="2423075"/>
              <a:ext cx="1360091" cy="2210210"/>
            </a:xfrm>
            <a:custGeom>
              <a:avLst/>
              <a:gdLst/>
              <a:ahLst/>
              <a:cxnLst/>
              <a:rect l="l" t="t" r="r" b="b"/>
              <a:pathLst>
                <a:path w="41109" h="66804" extrusionOk="0">
                  <a:moveTo>
                    <a:pt x="13087" y="1"/>
                  </a:moveTo>
                  <a:lnTo>
                    <a:pt x="9430" y="661"/>
                  </a:lnTo>
                  <a:lnTo>
                    <a:pt x="8672" y="5871"/>
                  </a:lnTo>
                  <a:lnTo>
                    <a:pt x="0" y="64714"/>
                  </a:lnTo>
                  <a:cubicBezTo>
                    <a:pt x="0" y="64714"/>
                    <a:pt x="10269" y="66803"/>
                    <a:pt x="22450" y="66803"/>
                  </a:cubicBezTo>
                  <a:cubicBezTo>
                    <a:pt x="28540" y="66803"/>
                    <a:pt x="35108" y="66281"/>
                    <a:pt x="41108" y="64714"/>
                  </a:cubicBezTo>
                  <a:lnTo>
                    <a:pt x="31750" y="2017"/>
                  </a:lnTo>
                  <a:lnTo>
                    <a:pt x="26041" y="492"/>
                  </a:lnTo>
                  <a:lnTo>
                    <a:pt x="18877" y="9787"/>
                  </a:lnTo>
                  <a:lnTo>
                    <a:pt x="130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48"/>
            <p:cNvSpPr/>
            <p:nvPr/>
          </p:nvSpPr>
          <p:spPr>
            <a:xfrm flipH="1">
              <a:off x="1491364" y="2423075"/>
              <a:ext cx="1360091" cy="2296628"/>
            </a:xfrm>
            <a:custGeom>
              <a:avLst/>
              <a:gdLst/>
              <a:ahLst/>
              <a:cxnLst/>
              <a:rect l="l" t="t" r="r" b="b"/>
              <a:pathLst>
                <a:path w="41109" h="69416" fill="none" extrusionOk="0">
                  <a:moveTo>
                    <a:pt x="8672" y="5871"/>
                  </a:moveTo>
                  <a:lnTo>
                    <a:pt x="0" y="64714"/>
                  </a:lnTo>
                  <a:cubicBezTo>
                    <a:pt x="0" y="64714"/>
                    <a:pt x="23106" y="69415"/>
                    <a:pt x="41108" y="64714"/>
                  </a:cubicBezTo>
                  <a:lnTo>
                    <a:pt x="31750" y="2017"/>
                  </a:lnTo>
                  <a:lnTo>
                    <a:pt x="26041" y="492"/>
                  </a:lnTo>
                  <a:lnTo>
                    <a:pt x="18877" y="9787"/>
                  </a:lnTo>
                  <a:lnTo>
                    <a:pt x="13087" y="1"/>
                  </a:lnTo>
                  <a:lnTo>
                    <a:pt x="9430" y="661"/>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48"/>
            <p:cNvSpPr/>
            <p:nvPr/>
          </p:nvSpPr>
          <p:spPr>
            <a:xfrm flipH="1">
              <a:off x="1726863" y="4053504"/>
              <a:ext cx="353083" cy="378426"/>
            </a:xfrm>
            <a:custGeom>
              <a:avLst/>
              <a:gdLst/>
              <a:ahLst/>
              <a:cxnLst/>
              <a:rect l="l" t="t" r="r" b="b"/>
              <a:pathLst>
                <a:path w="10672" h="11438" extrusionOk="0">
                  <a:moveTo>
                    <a:pt x="10444" y="233"/>
                  </a:moveTo>
                  <a:cubicBezTo>
                    <a:pt x="10441" y="284"/>
                    <a:pt x="10439" y="334"/>
                    <a:pt x="10439" y="384"/>
                  </a:cubicBezTo>
                  <a:cubicBezTo>
                    <a:pt x="10430" y="625"/>
                    <a:pt x="10421" y="866"/>
                    <a:pt x="10412" y="1107"/>
                  </a:cubicBezTo>
                  <a:cubicBezTo>
                    <a:pt x="10394" y="1464"/>
                    <a:pt x="10385" y="1829"/>
                    <a:pt x="10367" y="2186"/>
                  </a:cubicBezTo>
                  <a:lnTo>
                    <a:pt x="10323" y="3498"/>
                  </a:lnTo>
                  <a:cubicBezTo>
                    <a:pt x="10305" y="3979"/>
                    <a:pt x="10278" y="4461"/>
                    <a:pt x="10260" y="4934"/>
                  </a:cubicBezTo>
                  <a:cubicBezTo>
                    <a:pt x="10242" y="5424"/>
                    <a:pt x="10224" y="5906"/>
                    <a:pt x="10207" y="6388"/>
                  </a:cubicBezTo>
                  <a:lnTo>
                    <a:pt x="10153" y="7744"/>
                  </a:lnTo>
                  <a:cubicBezTo>
                    <a:pt x="10144" y="8128"/>
                    <a:pt x="10126" y="8511"/>
                    <a:pt x="10117" y="8886"/>
                  </a:cubicBezTo>
                  <a:cubicBezTo>
                    <a:pt x="10100" y="9162"/>
                    <a:pt x="10091" y="9439"/>
                    <a:pt x="10082" y="9707"/>
                  </a:cubicBezTo>
                  <a:cubicBezTo>
                    <a:pt x="10074" y="9824"/>
                    <a:pt x="10066" y="9941"/>
                    <a:pt x="10064" y="10052"/>
                  </a:cubicBezTo>
                  <a:lnTo>
                    <a:pt x="10064" y="10052"/>
                  </a:lnTo>
                  <a:cubicBezTo>
                    <a:pt x="9436" y="10445"/>
                    <a:pt x="8741" y="10720"/>
                    <a:pt x="8021" y="10902"/>
                  </a:cubicBezTo>
                  <a:cubicBezTo>
                    <a:pt x="7316" y="11080"/>
                    <a:pt x="6594" y="11170"/>
                    <a:pt x="5871" y="11205"/>
                  </a:cubicBezTo>
                  <a:cubicBezTo>
                    <a:pt x="5701" y="11212"/>
                    <a:pt x="5531" y="11216"/>
                    <a:pt x="5362" y="11216"/>
                  </a:cubicBezTo>
                  <a:cubicBezTo>
                    <a:pt x="4884" y="11216"/>
                    <a:pt x="4410" y="11189"/>
                    <a:pt x="3935" y="11143"/>
                  </a:cubicBezTo>
                  <a:cubicBezTo>
                    <a:pt x="3462" y="11098"/>
                    <a:pt x="2998" y="11027"/>
                    <a:pt x="2526" y="10938"/>
                  </a:cubicBezTo>
                  <a:cubicBezTo>
                    <a:pt x="2383" y="10911"/>
                    <a:pt x="2240" y="10875"/>
                    <a:pt x="2097" y="10848"/>
                  </a:cubicBezTo>
                  <a:cubicBezTo>
                    <a:pt x="2054" y="10836"/>
                    <a:pt x="2005" y="10819"/>
                    <a:pt x="1959" y="10807"/>
                  </a:cubicBezTo>
                  <a:lnTo>
                    <a:pt x="1959" y="10807"/>
                  </a:lnTo>
                  <a:cubicBezTo>
                    <a:pt x="1946" y="10740"/>
                    <a:pt x="1935" y="10674"/>
                    <a:pt x="1928" y="10608"/>
                  </a:cubicBezTo>
                  <a:cubicBezTo>
                    <a:pt x="1883" y="10367"/>
                    <a:pt x="1839" y="10126"/>
                    <a:pt x="1794" y="9885"/>
                  </a:cubicBezTo>
                  <a:cubicBezTo>
                    <a:pt x="1732" y="9528"/>
                    <a:pt x="1669" y="9171"/>
                    <a:pt x="1607" y="8814"/>
                  </a:cubicBezTo>
                  <a:cubicBezTo>
                    <a:pt x="1535" y="8386"/>
                    <a:pt x="1455" y="7949"/>
                    <a:pt x="1384" y="7512"/>
                  </a:cubicBezTo>
                  <a:cubicBezTo>
                    <a:pt x="1294" y="7039"/>
                    <a:pt x="1214" y="6566"/>
                    <a:pt x="1134" y="6085"/>
                  </a:cubicBezTo>
                  <a:cubicBezTo>
                    <a:pt x="1045" y="5603"/>
                    <a:pt x="964" y="5130"/>
                    <a:pt x="875" y="4648"/>
                  </a:cubicBezTo>
                  <a:cubicBezTo>
                    <a:pt x="795" y="4193"/>
                    <a:pt x="724" y="3747"/>
                    <a:pt x="643" y="3301"/>
                  </a:cubicBezTo>
                  <a:lnTo>
                    <a:pt x="438" y="2168"/>
                  </a:lnTo>
                  <a:lnTo>
                    <a:pt x="295" y="1348"/>
                  </a:lnTo>
                  <a:cubicBezTo>
                    <a:pt x="283" y="1260"/>
                    <a:pt x="270" y="1168"/>
                    <a:pt x="255" y="1077"/>
                  </a:cubicBezTo>
                  <a:lnTo>
                    <a:pt x="255" y="1077"/>
                  </a:lnTo>
                  <a:cubicBezTo>
                    <a:pt x="1573" y="966"/>
                    <a:pt x="2884" y="862"/>
                    <a:pt x="4203" y="750"/>
                  </a:cubicBezTo>
                  <a:cubicBezTo>
                    <a:pt x="5559" y="643"/>
                    <a:pt x="6915" y="527"/>
                    <a:pt x="8271" y="411"/>
                  </a:cubicBezTo>
                  <a:cubicBezTo>
                    <a:pt x="8990" y="352"/>
                    <a:pt x="9717" y="292"/>
                    <a:pt x="10444" y="233"/>
                  </a:cubicBezTo>
                  <a:close/>
                  <a:moveTo>
                    <a:pt x="10572" y="0"/>
                  </a:moveTo>
                  <a:cubicBezTo>
                    <a:pt x="10569" y="0"/>
                    <a:pt x="10566" y="0"/>
                    <a:pt x="10563" y="0"/>
                  </a:cubicBezTo>
                  <a:cubicBezTo>
                    <a:pt x="9199" y="116"/>
                    <a:pt x="7843" y="224"/>
                    <a:pt x="6478" y="339"/>
                  </a:cubicBezTo>
                  <a:cubicBezTo>
                    <a:pt x="5122" y="455"/>
                    <a:pt x="3766" y="563"/>
                    <a:pt x="2410" y="678"/>
                  </a:cubicBezTo>
                  <a:cubicBezTo>
                    <a:pt x="1651" y="741"/>
                    <a:pt x="884" y="803"/>
                    <a:pt x="117" y="866"/>
                  </a:cubicBezTo>
                  <a:cubicBezTo>
                    <a:pt x="46" y="875"/>
                    <a:pt x="1" y="928"/>
                    <a:pt x="10" y="1009"/>
                  </a:cubicBezTo>
                  <a:cubicBezTo>
                    <a:pt x="28" y="1098"/>
                    <a:pt x="46" y="1187"/>
                    <a:pt x="63" y="1276"/>
                  </a:cubicBezTo>
                  <a:cubicBezTo>
                    <a:pt x="99" y="1517"/>
                    <a:pt x="144" y="1758"/>
                    <a:pt x="188" y="1999"/>
                  </a:cubicBezTo>
                  <a:cubicBezTo>
                    <a:pt x="251" y="2356"/>
                    <a:pt x="313" y="2704"/>
                    <a:pt x="376" y="3060"/>
                  </a:cubicBezTo>
                  <a:cubicBezTo>
                    <a:pt x="447" y="3498"/>
                    <a:pt x="527" y="3926"/>
                    <a:pt x="599" y="4363"/>
                  </a:cubicBezTo>
                  <a:cubicBezTo>
                    <a:pt x="688" y="4836"/>
                    <a:pt x="768" y="5317"/>
                    <a:pt x="857" y="5790"/>
                  </a:cubicBezTo>
                  <a:cubicBezTo>
                    <a:pt x="938" y="6272"/>
                    <a:pt x="1018" y="6754"/>
                    <a:pt x="1107" y="7235"/>
                  </a:cubicBezTo>
                  <a:cubicBezTo>
                    <a:pt x="1187" y="7681"/>
                    <a:pt x="1268" y="8128"/>
                    <a:pt x="1339" y="8574"/>
                  </a:cubicBezTo>
                  <a:lnTo>
                    <a:pt x="1544" y="9715"/>
                  </a:lnTo>
                  <a:cubicBezTo>
                    <a:pt x="1589" y="9983"/>
                    <a:pt x="1633" y="10260"/>
                    <a:pt x="1687" y="10527"/>
                  </a:cubicBezTo>
                  <a:cubicBezTo>
                    <a:pt x="1705" y="10652"/>
                    <a:pt x="1723" y="10786"/>
                    <a:pt x="1749" y="10920"/>
                  </a:cubicBezTo>
                  <a:cubicBezTo>
                    <a:pt x="1749" y="10920"/>
                    <a:pt x="1758" y="10929"/>
                    <a:pt x="1758" y="10929"/>
                  </a:cubicBezTo>
                  <a:cubicBezTo>
                    <a:pt x="1758" y="10973"/>
                    <a:pt x="1794" y="11000"/>
                    <a:pt x="1830" y="11009"/>
                  </a:cubicBezTo>
                  <a:cubicBezTo>
                    <a:pt x="2169" y="11098"/>
                    <a:pt x="2517" y="11170"/>
                    <a:pt x="2856" y="11223"/>
                  </a:cubicBezTo>
                  <a:cubicBezTo>
                    <a:pt x="3685" y="11366"/>
                    <a:pt x="4533" y="11437"/>
                    <a:pt x="5371" y="11437"/>
                  </a:cubicBezTo>
                  <a:cubicBezTo>
                    <a:pt x="6424" y="11437"/>
                    <a:pt x="7486" y="11312"/>
                    <a:pt x="8494" y="11000"/>
                  </a:cubicBezTo>
                  <a:cubicBezTo>
                    <a:pt x="9020" y="10839"/>
                    <a:pt x="9538" y="10616"/>
                    <a:pt x="10019" y="10340"/>
                  </a:cubicBezTo>
                  <a:cubicBezTo>
                    <a:pt x="10082" y="10304"/>
                    <a:pt x="10144" y="10277"/>
                    <a:pt x="10198" y="10233"/>
                  </a:cubicBezTo>
                  <a:cubicBezTo>
                    <a:pt x="10251" y="10206"/>
                    <a:pt x="10287" y="10179"/>
                    <a:pt x="10287" y="10117"/>
                  </a:cubicBezTo>
                  <a:cubicBezTo>
                    <a:pt x="10287" y="10117"/>
                    <a:pt x="10287" y="10108"/>
                    <a:pt x="10287" y="10099"/>
                  </a:cubicBezTo>
                  <a:cubicBezTo>
                    <a:pt x="10296" y="10072"/>
                    <a:pt x="10296" y="10046"/>
                    <a:pt x="10296" y="10010"/>
                  </a:cubicBezTo>
                  <a:cubicBezTo>
                    <a:pt x="10305" y="9662"/>
                    <a:pt x="10323" y="9314"/>
                    <a:pt x="10332" y="8966"/>
                  </a:cubicBezTo>
                  <a:cubicBezTo>
                    <a:pt x="10358" y="8359"/>
                    <a:pt x="10376" y="7744"/>
                    <a:pt x="10403" y="7137"/>
                  </a:cubicBezTo>
                  <a:cubicBezTo>
                    <a:pt x="10430" y="6406"/>
                    <a:pt x="10456" y="5665"/>
                    <a:pt x="10483" y="4934"/>
                  </a:cubicBezTo>
                  <a:cubicBezTo>
                    <a:pt x="10519" y="4211"/>
                    <a:pt x="10546" y="3489"/>
                    <a:pt x="10572" y="2766"/>
                  </a:cubicBezTo>
                  <a:cubicBezTo>
                    <a:pt x="10590" y="2186"/>
                    <a:pt x="10617" y="1615"/>
                    <a:pt x="10635" y="1035"/>
                  </a:cubicBezTo>
                  <a:cubicBezTo>
                    <a:pt x="10644" y="741"/>
                    <a:pt x="10662" y="447"/>
                    <a:pt x="10671" y="152"/>
                  </a:cubicBezTo>
                  <a:cubicBezTo>
                    <a:pt x="10671" y="143"/>
                    <a:pt x="10671" y="125"/>
                    <a:pt x="10671" y="116"/>
                  </a:cubicBezTo>
                  <a:cubicBezTo>
                    <a:pt x="10672" y="95"/>
                    <a:pt x="10668" y="77"/>
                    <a:pt x="10661" y="63"/>
                  </a:cubicBezTo>
                  <a:lnTo>
                    <a:pt x="10661" y="63"/>
                  </a:lnTo>
                  <a:cubicBezTo>
                    <a:pt x="10649" y="27"/>
                    <a:pt x="10619" y="0"/>
                    <a:pt x="10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48"/>
            <p:cNvSpPr/>
            <p:nvPr/>
          </p:nvSpPr>
          <p:spPr>
            <a:xfrm flipH="1">
              <a:off x="2365006" y="4060253"/>
              <a:ext cx="323240" cy="373827"/>
            </a:xfrm>
            <a:custGeom>
              <a:avLst/>
              <a:gdLst/>
              <a:ahLst/>
              <a:cxnLst/>
              <a:rect l="l" t="t" r="r" b="b"/>
              <a:pathLst>
                <a:path w="9770" h="11299" extrusionOk="0">
                  <a:moveTo>
                    <a:pt x="581" y="10154"/>
                  </a:moveTo>
                  <a:cubicBezTo>
                    <a:pt x="584" y="10157"/>
                    <a:pt x="589" y="10159"/>
                    <a:pt x="594" y="10161"/>
                  </a:cubicBezTo>
                  <a:lnTo>
                    <a:pt x="594" y="10161"/>
                  </a:lnTo>
                  <a:cubicBezTo>
                    <a:pt x="594" y="10161"/>
                    <a:pt x="590" y="10158"/>
                    <a:pt x="581" y="10154"/>
                  </a:cubicBezTo>
                  <a:close/>
                  <a:moveTo>
                    <a:pt x="233" y="231"/>
                  </a:moveTo>
                  <a:cubicBezTo>
                    <a:pt x="1434" y="301"/>
                    <a:pt x="2636" y="370"/>
                    <a:pt x="3846" y="439"/>
                  </a:cubicBezTo>
                  <a:lnTo>
                    <a:pt x="7557" y="662"/>
                  </a:lnTo>
                  <a:cubicBezTo>
                    <a:pt x="8209" y="704"/>
                    <a:pt x="8870" y="738"/>
                    <a:pt x="9524" y="779"/>
                  </a:cubicBezTo>
                  <a:lnTo>
                    <a:pt x="9524" y="779"/>
                  </a:lnTo>
                  <a:cubicBezTo>
                    <a:pt x="9517" y="823"/>
                    <a:pt x="9510" y="867"/>
                    <a:pt x="9502" y="912"/>
                  </a:cubicBezTo>
                  <a:cubicBezTo>
                    <a:pt x="9457" y="1144"/>
                    <a:pt x="9421" y="1384"/>
                    <a:pt x="9377" y="1625"/>
                  </a:cubicBezTo>
                  <a:lnTo>
                    <a:pt x="9198" y="2687"/>
                  </a:lnTo>
                  <a:cubicBezTo>
                    <a:pt x="9127" y="3115"/>
                    <a:pt x="9047" y="3543"/>
                    <a:pt x="8975" y="3980"/>
                  </a:cubicBezTo>
                  <a:lnTo>
                    <a:pt x="8734" y="5399"/>
                  </a:lnTo>
                  <a:cubicBezTo>
                    <a:pt x="8654" y="5872"/>
                    <a:pt x="8574" y="6344"/>
                    <a:pt x="8493" y="6826"/>
                  </a:cubicBezTo>
                  <a:cubicBezTo>
                    <a:pt x="8413" y="7272"/>
                    <a:pt x="8342" y="7718"/>
                    <a:pt x="8262" y="8155"/>
                  </a:cubicBezTo>
                  <a:cubicBezTo>
                    <a:pt x="8199" y="8539"/>
                    <a:pt x="8137" y="8914"/>
                    <a:pt x="8074" y="9288"/>
                  </a:cubicBezTo>
                  <a:cubicBezTo>
                    <a:pt x="8021" y="9556"/>
                    <a:pt x="7976" y="9833"/>
                    <a:pt x="7931" y="10100"/>
                  </a:cubicBezTo>
                  <a:cubicBezTo>
                    <a:pt x="7915" y="10214"/>
                    <a:pt x="7884" y="10335"/>
                    <a:pt x="7872" y="10451"/>
                  </a:cubicBezTo>
                  <a:lnTo>
                    <a:pt x="7872" y="10451"/>
                  </a:lnTo>
                  <a:cubicBezTo>
                    <a:pt x="6951" y="10895"/>
                    <a:pt x="5932" y="11073"/>
                    <a:pt x="4916" y="11073"/>
                  </a:cubicBezTo>
                  <a:cubicBezTo>
                    <a:pt x="4584" y="11073"/>
                    <a:pt x="4253" y="11054"/>
                    <a:pt x="3926" y="11019"/>
                  </a:cubicBezTo>
                  <a:cubicBezTo>
                    <a:pt x="2909" y="10912"/>
                    <a:pt x="1901" y="10662"/>
                    <a:pt x="946" y="10305"/>
                  </a:cubicBezTo>
                  <a:cubicBezTo>
                    <a:pt x="875" y="10270"/>
                    <a:pt x="795" y="10243"/>
                    <a:pt x="714" y="10207"/>
                  </a:cubicBezTo>
                  <a:cubicBezTo>
                    <a:pt x="688" y="10198"/>
                    <a:pt x="652" y="10181"/>
                    <a:pt x="616" y="10172"/>
                  </a:cubicBezTo>
                  <a:cubicBezTo>
                    <a:pt x="611" y="10166"/>
                    <a:pt x="602" y="10164"/>
                    <a:pt x="594" y="10161"/>
                  </a:cubicBezTo>
                  <a:lnTo>
                    <a:pt x="594" y="10161"/>
                  </a:lnTo>
                  <a:cubicBezTo>
                    <a:pt x="594" y="10161"/>
                    <a:pt x="594" y="10161"/>
                    <a:pt x="594" y="10161"/>
                  </a:cubicBezTo>
                  <a:cubicBezTo>
                    <a:pt x="592" y="10161"/>
                    <a:pt x="569" y="10151"/>
                    <a:pt x="563" y="10145"/>
                  </a:cubicBezTo>
                  <a:cubicBezTo>
                    <a:pt x="530" y="10134"/>
                    <a:pt x="500" y="10123"/>
                    <a:pt x="472" y="10110"/>
                  </a:cubicBezTo>
                  <a:lnTo>
                    <a:pt x="472" y="10110"/>
                  </a:lnTo>
                  <a:cubicBezTo>
                    <a:pt x="469" y="10044"/>
                    <a:pt x="465" y="9979"/>
                    <a:pt x="465" y="9913"/>
                  </a:cubicBezTo>
                  <a:lnTo>
                    <a:pt x="447" y="9181"/>
                  </a:lnTo>
                  <a:cubicBezTo>
                    <a:pt x="438" y="8816"/>
                    <a:pt x="429" y="8459"/>
                    <a:pt x="420" y="8093"/>
                  </a:cubicBezTo>
                  <a:cubicBezTo>
                    <a:pt x="411" y="7656"/>
                    <a:pt x="402" y="7219"/>
                    <a:pt x="393" y="6773"/>
                  </a:cubicBezTo>
                  <a:cubicBezTo>
                    <a:pt x="375" y="6291"/>
                    <a:pt x="366" y="5809"/>
                    <a:pt x="357" y="5327"/>
                  </a:cubicBezTo>
                  <a:cubicBezTo>
                    <a:pt x="340" y="4837"/>
                    <a:pt x="331" y="4346"/>
                    <a:pt x="322" y="3864"/>
                  </a:cubicBezTo>
                  <a:cubicBezTo>
                    <a:pt x="304" y="3409"/>
                    <a:pt x="295" y="2955"/>
                    <a:pt x="286" y="2500"/>
                  </a:cubicBezTo>
                  <a:cubicBezTo>
                    <a:pt x="277" y="2116"/>
                    <a:pt x="268" y="1732"/>
                    <a:pt x="259" y="1349"/>
                  </a:cubicBezTo>
                  <a:cubicBezTo>
                    <a:pt x="250" y="1072"/>
                    <a:pt x="242" y="796"/>
                    <a:pt x="233" y="519"/>
                  </a:cubicBezTo>
                  <a:cubicBezTo>
                    <a:pt x="233" y="427"/>
                    <a:pt x="237" y="330"/>
                    <a:pt x="233" y="231"/>
                  </a:cubicBezTo>
                  <a:close/>
                  <a:moveTo>
                    <a:pt x="105" y="1"/>
                  </a:moveTo>
                  <a:cubicBezTo>
                    <a:pt x="47" y="1"/>
                    <a:pt x="1" y="59"/>
                    <a:pt x="1" y="109"/>
                  </a:cubicBezTo>
                  <a:cubicBezTo>
                    <a:pt x="10" y="198"/>
                    <a:pt x="10" y="287"/>
                    <a:pt x="10" y="385"/>
                  </a:cubicBezTo>
                  <a:cubicBezTo>
                    <a:pt x="18" y="626"/>
                    <a:pt x="18" y="867"/>
                    <a:pt x="27" y="1108"/>
                  </a:cubicBezTo>
                  <a:cubicBezTo>
                    <a:pt x="36" y="1474"/>
                    <a:pt x="45" y="1830"/>
                    <a:pt x="54" y="2196"/>
                  </a:cubicBezTo>
                  <a:cubicBezTo>
                    <a:pt x="63" y="2633"/>
                    <a:pt x="72" y="3070"/>
                    <a:pt x="90" y="3517"/>
                  </a:cubicBezTo>
                  <a:cubicBezTo>
                    <a:pt x="99" y="3998"/>
                    <a:pt x="108" y="4480"/>
                    <a:pt x="126" y="4962"/>
                  </a:cubicBezTo>
                  <a:cubicBezTo>
                    <a:pt x="134" y="5452"/>
                    <a:pt x="143" y="5943"/>
                    <a:pt x="161" y="6425"/>
                  </a:cubicBezTo>
                  <a:cubicBezTo>
                    <a:pt x="170" y="6880"/>
                    <a:pt x="179" y="7335"/>
                    <a:pt x="188" y="7790"/>
                  </a:cubicBezTo>
                  <a:cubicBezTo>
                    <a:pt x="197" y="8173"/>
                    <a:pt x="206" y="8557"/>
                    <a:pt x="215" y="8940"/>
                  </a:cubicBezTo>
                  <a:cubicBezTo>
                    <a:pt x="224" y="9217"/>
                    <a:pt x="233" y="9494"/>
                    <a:pt x="242" y="9770"/>
                  </a:cubicBezTo>
                  <a:cubicBezTo>
                    <a:pt x="242" y="9904"/>
                    <a:pt x="242" y="10029"/>
                    <a:pt x="250" y="10163"/>
                  </a:cubicBezTo>
                  <a:cubicBezTo>
                    <a:pt x="250" y="10172"/>
                    <a:pt x="250" y="10172"/>
                    <a:pt x="250" y="10181"/>
                  </a:cubicBezTo>
                  <a:cubicBezTo>
                    <a:pt x="250" y="10216"/>
                    <a:pt x="268" y="10261"/>
                    <a:pt x="304" y="10279"/>
                  </a:cubicBezTo>
                  <a:cubicBezTo>
                    <a:pt x="643" y="10439"/>
                    <a:pt x="1009" y="10564"/>
                    <a:pt x="1366" y="10680"/>
                  </a:cubicBezTo>
                  <a:cubicBezTo>
                    <a:pt x="2204" y="10957"/>
                    <a:pt x="3061" y="11153"/>
                    <a:pt x="3935" y="11242"/>
                  </a:cubicBezTo>
                  <a:cubicBezTo>
                    <a:pt x="4270" y="11279"/>
                    <a:pt x="4609" y="11298"/>
                    <a:pt x="4948" y="11298"/>
                  </a:cubicBezTo>
                  <a:cubicBezTo>
                    <a:pt x="5682" y="11298"/>
                    <a:pt x="6418" y="11206"/>
                    <a:pt x="7120" y="10992"/>
                  </a:cubicBezTo>
                  <a:cubicBezTo>
                    <a:pt x="7387" y="10903"/>
                    <a:pt x="7655" y="10805"/>
                    <a:pt x="7905" y="10689"/>
                  </a:cubicBezTo>
                  <a:cubicBezTo>
                    <a:pt x="7985" y="10653"/>
                    <a:pt x="8065" y="10627"/>
                    <a:pt x="8083" y="10537"/>
                  </a:cubicBezTo>
                  <a:cubicBezTo>
                    <a:pt x="8101" y="10457"/>
                    <a:pt x="8110" y="10368"/>
                    <a:pt x="8128" y="10279"/>
                  </a:cubicBezTo>
                  <a:cubicBezTo>
                    <a:pt x="8190" y="9886"/>
                    <a:pt x="8262" y="9485"/>
                    <a:pt x="8333" y="9083"/>
                  </a:cubicBezTo>
                  <a:cubicBezTo>
                    <a:pt x="8431" y="8477"/>
                    <a:pt x="8538" y="7861"/>
                    <a:pt x="8645" y="7254"/>
                  </a:cubicBezTo>
                  <a:cubicBezTo>
                    <a:pt x="8761" y="6550"/>
                    <a:pt x="8886" y="5854"/>
                    <a:pt x="9002" y="5149"/>
                  </a:cubicBezTo>
                  <a:cubicBezTo>
                    <a:pt x="9118" y="4480"/>
                    <a:pt x="9234" y="3802"/>
                    <a:pt x="9350" y="3133"/>
                  </a:cubicBezTo>
                  <a:cubicBezTo>
                    <a:pt x="9439" y="2598"/>
                    <a:pt x="9528" y="2071"/>
                    <a:pt x="9618" y="1545"/>
                  </a:cubicBezTo>
                  <a:lnTo>
                    <a:pt x="9751" y="742"/>
                  </a:lnTo>
                  <a:cubicBezTo>
                    <a:pt x="9760" y="724"/>
                    <a:pt x="9760" y="715"/>
                    <a:pt x="9760" y="706"/>
                  </a:cubicBezTo>
                  <a:cubicBezTo>
                    <a:pt x="9769" y="644"/>
                    <a:pt x="9742" y="582"/>
                    <a:pt x="9680" y="564"/>
                  </a:cubicBezTo>
                  <a:cubicBezTo>
                    <a:pt x="9673" y="563"/>
                    <a:pt x="9666" y="562"/>
                    <a:pt x="9659" y="562"/>
                  </a:cubicBezTo>
                  <a:cubicBezTo>
                    <a:pt x="9654" y="562"/>
                    <a:pt x="9648" y="562"/>
                    <a:pt x="9642" y="563"/>
                  </a:cubicBezTo>
                  <a:lnTo>
                    <a:pt x="9642" y="563"/>
                  </a:lnTo>
                  <a:cubicBezTo>
                    <a:pt x="8406" y="492"/>
                    <a:pt x="7169" y="421"/>
                    <a:pt x="5924" y="341"/>
                  </a:cubicBezTo>
                  <a:lnTo>
                    <a:pt x="2213" y="127"/>
                  </a:lnTo>
                  <a:cubicBezTo>
                    <a:pt x="1517" y="82"/>
                    <a:pt x="812" y="37"/>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48"/>
            <p:cNvSpPr/>
            <p:nvPr/>
          </p:nvSpPr>
          <p:spPr>
            <a:xfrm flipH="1">
              <a:off x="2224229" y="2739798"/>
              <a:ext cx="7411" cy="1784208"/>
            </a:xfrm>
            <a:custGeom>
              <a:avLst/>
              <a:gdLst/>
              <a:ahLst/>
              <a:cxnLst/>
              <a:rect l="l" t="t" r="r" b="b"/>
              <a:pathLst>
                <a:path w="224" h="53928" extrusionOk="0">
                  <a:moveTo>
                    <a:pt x="112" y="0"/>
                  </a:moveTo>
                  <a:cubicBezTo>
                    <a:pt x="56" y="0"/>
                    <a:pt x="1" y="36"/>
                    <a:pt x="1" y="107"/>
                  </a:cubicBezTo>
                  <a:lnTo>
                    <a:pt x="1" y="9715"/>
                  </a:lnTo>
                  <a:lnTo>
                    <a:pt x="1" y="20590"/>
                  </a:lnTo>
                  <a:lnTo>
                    <a:pt x="1" y="31928"/>
                  </a:lnTo>
                  <a:lnTo>
                    <a:pt x="1" y="42946"/>
                  </a:lnTo>
                  <a:lnTo>
                    <a:pt x="1" y="52759"/>
                  </a:lnTo>
                  <a:lnTo>
                    <a:pt x="1" y="53820"/>
                  </a:lnTo>
                  <a:cubicBezTo>
                    <a:pt x="1" y="53892"/>
                    <a:pt x="56" y="53928"/>
                    <a:pt x="112" y="53928"/>
                  </a:cubicBezTo>
                  <a:cubicBezTo>
                    <a:pt x="168" y="53928"/>
                    <a:pt x="224" y="53892"/>
                    <a:pt x="224" y="53820"/>
                  </a:cubicBezTo>
                  <a:lnTo>
                    <a:pt x="224" y="44213"/>
                  </a:lnTo>
                  <a:lnTo>
                    <a:pt x="224" y="33347"/>
                  </a:lnTo>
                  <a:lnTo>
                    <a:pt x="224" y="21999"/>
                  </a:lnTo>
                  <a:lnTo>
                    <a:pt x="224" y="10982"/>
                  </a:lnTo>
                  <a:lnTo>
                    <a:pt x="224" y="1178"/>
                  </a:lnTo>
                  <a:lnTo>
                    <a:pt x="224" y="107"/>
                  </a:ln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48"/>
            <p:cNvSpPr/>
            <p:nvPr/>
          </p:nvSpPr>
          <p:spPr>
            <a:xfrm flipH="1">
              <a:off x="1502613" y="4452774"/>
              <a:ext cx="1338255" cy="76559"/>
            </a:xfrm>
            <a:custGeom>
              <a:avLst/>
              <a:gdLst/>
              <a:ahLst/>
              <a:cxnLst/>
              <a:rect l="l" t="t" r="r" b="b"/>
              <a:pathLst>
                <a:path w="40449" h="2314" extrusionOk="0">
                  <a:moveTo>
                    <a:pt x="166" y="0"/>
                  </a:moveTo>
                  <a:cubicBezTo>
                    <a:pt x="48" y="0"/>
                    <a:pt x="1" y="191"/>
                    <a:pt x="135" y="217"/>
                  </a:cubicBezTo>
                  <a:cubicBezTo>
                    <a:pt x="2178" y="618"/>
                    <a:pt x="4248" y="930"/>
                    <a:pt x="6318" y="1198"/>
                  </a:cubicBezTo>
                  <a:cubicBezTo>
                    <a:pt x="8905" y="1537"/>
                    <a:pt x="11492" y="1787"/>
                    <a:pt x="14088" y="1974"/>
                  </a:cubicBezTo>
                  <a:cubicBezTo>
                    <a:pt x="16951" y="2179"/>
                    <a:pt x="19824" y="2295"/>
                    <a:pt x="22688" y="2313"/>
                  </a:cubicBezTo>
                  <a:cubicBezTo>
                    <a:pt x="22818" y="2314"/>
                    <a:pt x="22948" y="2314"/>
                    <a:pt x="23079" y="2314"/>
                  </a:cubicBezTo>
                  <a:cubicBezTo>
                    <a:pt x="25856" y="2314"/>
                    <a:pt x="28625" y="2222"/>
                    <a:pt x="31386" y="1983"/>
                  </a:cubicBezTo>
                  <a:cubicBezTo>
                    <a:pt x="34089" y="1742"/>
                    <a:pt x="36783" y="1367"/>
                    <a:pt x="39424" y="752"/>
                  </a:cubicBezTo>
                  <a:cubicBezTo>
                    <a:pt x="39727" y="681"/>
                    <a:pt x="40021" y="609"/>
                    <a:pt x="40325" y="529"/>
                  </a:cubicBezTo>
                  <a:cubicBezTo>
                    <a:pt x="40448" y="496"/>
                    <a:pt x="40412" y="311"/>
                    <a:pt x="40293" y="311"/>
                  </a:cubicBezTo>
                  <a:cubicBezTo>
                    <a:pt x="40283" y="311"/>
                    <a:pt x="40273" y="312"/>
                    <a:pt x="40262" y="315"/>
                  </a:cubicBezTo>
                  <a:cubicBezTo>
                    <a:pt x="37675" y="984"/>
                    <a:pt x="35017" y="1394"/>
                    <a:pt x="32358" y="1662"/>
                  </a:cubicBezTo>
                  <a:cubicBezTo>
                    <a:pt x="29486" y="1956"/>
                    <a:pt x="26604" y="2072"/>
                    <a:pt x="23723" y="2090"/>
                  </a:cubicBezTo>
                  <a:cubicBezTo>
                    <a:pt x="23592" y="2091"/>
                    <a:pt x="23462" y="2091"/>
                    <a:pt x="23332" y="2091"/>
                  </a:cubicBezTo>
                  <a:cubicBezTo>
                    <a:pt x="20599" y="2091"/>
                    <a:pt x="17865" y="2001"/>
                    <a:pt x="15132" y="1822"/>
                  </a:cubicBezTo>
                  <a:cubicBezTo>
                    <a:pt x="12500" y="1653"/>
                    <a:pt x="9868" y="1412"/>
                    <a:pt x="7245" y="1091"/>
                  </a:cubicBezTo>
                  <a:cubicBezTo>
                    <a:pt x="5104" y="832"/>
                    <a:pt x="2963" y="520"/>
                    <a:pt x="840" y="127"/>
                  </a:cubicBezTo>
                  <a:cubicBezTo>
                    <a:pt x="626" y="83"/>
                    <a:pt x="403" y="47"/>
                    <a:pt x="189" y="3"/>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48"/>
            <p:cNvSpPr/>
            <p:nvPr/>
          </p:nvSpPr>
          <p:spPr>
            <a:xfrm flipH="1">
              <a:off x="1498775" y="4487017"/>
              <a:ext cx="1342093" cy="75963"/>
            </a:xfrm>
            <a:custGeom>
              <a:avLst/>
              <a:gdLst/>
              <a:ahLst/>
              <a:cxnLst/>
              <a:rect l="l" t="t" r="r" b="b"/>
              <a:pathLst>
                <a:path w="40565" h="2296" extrusionOk="0">
                  <a:moveTo>
                    <a:pt x="166" y="0"/>
                  </a:moveTo>
                  <a:cubicBezTo>
                    <a:pt x="48" y="0"/>
                    <a:pt x="1" y="191"/>
                    <a:pt x="135" y="217"/>
                  </a:cubicBezTo>
                  <a:cubicBezTo>
                    <a:pt x="2187" y="618"/>
                    <a:pt x="4257" y="930"/>
                    <a:pt x="6335" y="1198"/>
                  </a:cubicBezTo>
                  <a:cubicBezTo>
                    <a:pt x="8931" y="1528"/>
                    <a:pt x="11536" y="1787"/>
                    <a:pt x="14141" y="1965"/>
                  </a:cubicBezTo>
                  <a:cubicBezTo>
                    <a:pt x="17005" y="2170"/>
                    <a:pt x="19878" y="2286"/>
                    <a:pt x="22750" y="2295"/>
                  </a:cubicBezTo>
                  <a:cubicBezTo>
                    <a:pt x="22871" y="2295"/>
                    <a:pt x="22991" y="2296"/>
                    <a:pt x="23112" y="2296"/>
                  </a:cubicBezTo>
                  <a:cubicBezTo>
                    <a:pt x="25908" y="2296"/>
                    <a:pt x="28704" y="2196"/>
                    <a:pt x="31484" y="1956"/>
                  </a:cubicBezTo>
                  <a:cubicBezTo>
                    <a:pt x="34196" y="1715"/>
                    <a:pt x="36890" y="1341"/>
                    <a:pt x="39540" y="725"/>
                  </a:cubicBezTo>
                  <a:cubicBezTo>
                    <a:pt x="39843" y="654"/>
                    <a:pt x="40137" y="582"/>
                    <a:pt x="40441" y="502"/>
                  </a:cubicBezTo>
                  <a:cubicBezTo>
                    <a:pt x="40564" y="469"/>
                    <a:pt x="40528" y="284"/>
                    <a:pt x="40409" y="284"/>
                  </a:cubicBezTo>
                  <a:cubicBezTo>
                    <a:pt x="40399" y="284"/>
                    <a:pt x="40389" y="285"/>
                    <a:pt x="40378" y="288"/>
                  </a:cubicBezTo>
                  <a:cubicBezTo>
                    <a:pt x="37773" y="957"/>
                    <a:pt x="35097" y="1376"/>
                    <a:pt x="32421" y="1644"/>
                  </a:cubicBezTo>
                  <a:cubicBezTo>
                    <a:pt x="29566" y="1929"/>
                    <a:pt x="26693" y="2054"/>
                    <a:pt x="23821" y="2072"/>
                  </a:cubicBezTo>
                  <a:cubicBezTo>
                    <a:pt x="23596" y="2073"/>
                    <a:pt x="23371" y="2074"/>
                    <a:pt x="23146" y="2074"/>
                  </a:cubicBezTo>
                  <a:cubicBezTo>
                    <a:pt x="20480" y="2074"/>
                    <a:pt x="17815" y="1978"/>
                    <a:pt x="15158" y="1813"/>
                  </a:cubicBezTo>
                  <a:cubicBezTo>
                    <a:pt x="12527" y="1644"/>
                    <a:pt x="9904" y="1412"/>
                    <a:pt x="7290" y="1091"/>
                  </a:cubicBezTo>
                  <a:cubicBezTo>
                    <a:pt x="5131" y="832"/>
                    <a:pt x="2972" y="520"/>
                    <a:pt x="840" y="127"/>
                  </a:cubicBezTo>
                  <a:cubicBezTo>
                    <a:pt x="617" y="83"/>
                    <a:pt x="403" y="47"/>
                    <a:pt x="189" y="2"/>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48"/>
            <p:cNvSpPr/>
            <p:nvPr/>
          </p:nvSpPr>
          <p:spPr>
            <a:xfrm flipH="1">
              <a:off x="1492025" y="4523311"/>
              <a:ext cx="1356816" cy="74772"/>
            </a:xfrm>
            <a:custGeom>
              <a:avLst/>
              <a:gdLst/>
              <a:ahLst/>
              <a:cxnLst/>
              <a:rect l="l" t="t" r="r" b="b"/>
              <a:pathLst>
                <a:path w="41010" h="2260" extrusionOk="0">
                  <a:moveTo>
                    <a:pt x="165" y="0"/>
                  </a:moveTo>
                  <a:cubicBezTo>
                    <a:pt x="41" y="0"/>
                    <a:pt x="1" y="192"/>
                    <a:pt x="126" y="217"/>
                  </a:cubicBezTo>
                  <a:cubicBezTo>
                    <a:pt x="2196" y="618"/>
                    <a:pt x="4284" y="922"/>
                    <a:pt x="6371" y="1189"/>
                  </a:cubicBezTo>
                  <a:cubicBezTo>
                    <a:pt x="9003" y="1519"/>
                    <a:pt x="11644" y="1769"/>
                    <a:pt x="14284" y="1947"/>
                  </a:cubicBezTo>
                  <a:cubicBezTo>
                    <a:pt x="17201" y="2144"/>
                    <a:pt x="20119" y="2251"/>
                    <a:pt x="23045" y="2260"/>
                  </a:cubicBezTo>
                  <a:cubicBezTo>
                    <a:pt x="25989" y="2260"/>
                    <a:pt x="28933" y="2162"/>
                    <a:pt x="31859" y="1903"/>
                  </a:cubicBezTo>
                  <a:cubicBezTo>
                    <a:pt x="34580" y="1662"/>
                    <a:pt x="37300" y="1287"/>
                    <a:pt x="39968" y="663"/>
                  </a:cubicBezTo>
                  <a:cubicBezTo>
                    <a:pt x="40271" y="591"/>
                    <a:pt x="40575" y="520"/>
                    <a:pt x="40878" y="440"/>
                  </a:cubicBezTo>
                  <a:cubicBezTo>
                    <a:pt x="41010" y="407"/>
                    <a:pt x="40966" y="222"/>
                    <a:pt x="40854" y="222"/>
                  </a:cubicBezTo>
                  <a:cubicBezTo>
                    <a:pt x="40844" y="222"/>
                    <a:pt x="40835" y="223"/>
                    <a:pt x="40824" y="226"/>
                  </a:cubicBezTo>
                  <a:cubicBezTo>
                    <a:pt x="38210" y="904"/>
                    <a:pt x="35534" y="1314"/>
                    <a:pt x="32858" y="1582"/>
                  </a:cubicBezTo>
                  <a:cubicBezTo>
                    <a:pt x="29950" y="1876"/>
                    <a:pt x="27032" y="2010"/>
                    <a:pt x="24115" y="2028"/>
                  </a:cubicBezTo>
                  <a:cubicBezTo>
                    <a:pt x="23773" y="2031"/>
                    <a:pt x="23431" y="2032"/>
                    <a:pt x="23088" y="2032"/>
                  </a:cubicBezTo>
                  <a:cubicBezTo>
                    <a:pt x="20503" y="2032"/>
                    <a:pt x="17912" y="1944"/>
                    <a:pt x="15328" y="1787"/>
                  </a:cubicBezTo>
                  <a:cubicBezTo>
                    <a:pt x="12661" y="1626"/>
                    <a:pt x="9984" y="1394"/>
                    <a:pt x="7326" y="1082"/>
                  </a:cubicBezTo>
                  <a:cubicBezTo>
                    <a:pt x="5158" y="823"/>
                    <a:pt x="2990" y="520"/>
                    <a:pt x="849" y="128"/>
                  </a:cubicBezTo>
                  <a:cubicBezTo>
                    <a:pt x="626" y="83"/>
                    <a:pt x="412" y="38"/>
                    <a:pt x="189" y="3"/>
                  </a:cubicBezTo>
                  <a:cubicBezTo>
                    <a:pt x="181" y="1"/>
                    <a:pt x="17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48"/>
            <p:cNvSpPr/>
            <p:nvPr/>
          </p:nvSpPr>
          <p:spPr>
            <a:xfrm flipH="1">
              <a:off x="2222741" y="2419502"/>
              <a:ext cx="272951" cy="399270"/>
            </a:xfrm>
            <a:custGeom>
              <a:avLst/>
              <a:gdLst/>
              <a:ahLst/>
              <a:cxnLst/>
              <a:rect l="l" t="t" r="r" b="b"/>
              <a:pathLst>
                <a:path w="8250" h="12068" extrusionOk="0">
                  <a:moveTo>
                    <a:pt x="3743" y="6349"/>
                  </a:moveTo>
                  <a:cubicBezTo>
                    <a:pt x="3744" y="6349"/>
                    <a:pt x="3744" y="6350"/>
                    <a:pt x="3744" y="6354"/>
                  </a:cubicBezTo>
                  <a:cubicBezTo>
                    <a:pt x="3740" y="6362"/>
                    <a:pt x="3738" y="6368"/>
                    <a:pt x="3737" y="6373"/>
                  </a:cubicBezTo>
                  <a:lnTo>
                    <a:pt x="3737" y="6373"/>
                  </a:lnTo>
                  <a:cubicBezTo>
                    <a:pt x="3736" y="6372"/>
                    <a:pt x="3736" y="6370"/>
                    <a:pt x="3735" y="6370"/>
                  </a:cubicBezTo>
                  <a:lnTo>
                    <a:pt x="3735" y="6370"/>
                  </a:lnTo>
                  <a:cubicBezTo>
                    <a:pt x="3737" y="6366"/>
                    <a:pt x="3741" y="6349"/>
                    <a:pt x="3743" y="6349"/>
                  </a:cubicBezTo>
                  <a:close/>
                  <a:moveTo>
                    <a:pt x="3842" y="6478"/>
                  </a:moveTo>
                  <a:cubicBezTo>
                    <a:pt x="3841" y="6481"/>
                    <a:pt x="3838" y="6483"/>
                    <a:pt x="3834" y="6483"/>
                  </a:cubicBezTo>
                  <a:cubicBezTo>
                    <a:pt x="3830" y="6483"/>
                    <a:pt x="3825" y="6481"/>
                    <a:pt x="3819" y="6478"/>
                  </a:cubicBezTo>
                  <a:close/>
                  <a:moveTo>
                    <a:pt x="2328" y="1"/>
                  </a:moveTo>
                  <a:cubicBezTo>
                    <a:pt x="2285" y="1"/>
                    <a:pt x="2242" y="25"/>
                    <a:pt x="2227" y="82"/>
                  </a:cubicBezTo>
                  <a:cubicBezTo>
                    <a:pt x="1978" y="992"/>
                    <a:pt x="1683" y="1884"/>
                    <a:pt x="1389" y="2776"/>
                  </a:cubicBezTo>
                  <a:cubicBezTo>
                    <a:pt x="1077" y="3704"/>
                    <a:pt x="764" y="4623"/>
                    <a:pt x="470" y="5551"/>
                  </a:cubicBezTo>
                  <a:cubicBezTo>
                    <a:pt x="309" y="6041"/>
                    <a:pt x="158" y="6541"/>
                    <a:pt x="24" y="7041"/>
                  </a:cubicBezTo>
                  <a:cubicBezTo>
                    <a:pt x="0" y="7119"/>
                    <a:pt x="60" y="7177"/>
                    <a:pt x="130" y="7177"/>
                  </a:cubicBezTo>
                  <a:cubicBezTo>
                    <a:pt x="139" y="7177"/>
                    <a:pt x="148" y="7176"/>
                    <a:pt x="158" y="7174"/>
                  </a:cubicBezTo>
                  <a:cubicBezTo>
                    <a:pt x="568" y="7094"/>
                    <a:pt x="978" y="7014"/>
                    <a:pt x="1389" y="6933"/>
                  </a:cubicBezTo>
                  <a:cubicBezTo>
                    <a:pt x="2058" y="6800"/>
                    <a:pt x="2718" y="6675"/>
                    <a:pt x="3378" y="6550"/>
                  </a:cubicBezTo>
                  <a:cubicBezTo>
                    <a:pt x="3489" y="6533"/>
                    <a:pt x="3599" y="6516"/>
                    <a:pt x="3710" y="6499"/>
                  </a:cubicBezTo>
                  <a:lnTo>
                    <a:pt x="3710" y="6499"/>
                  </a:lnTo>
                  <a:cubicBezTo>
                    <a:pt x="3709" y="6501"/>
                    <a:pt x="3709" y="6503"/>
                    <a:pt x="3708" y="6505"/>
                  </a:cubicBezTo>
                  <a:cubicBezTo>
                    <a:pt x="3682" y="6648"/>
                    <a:pt x="3655" y="6782"/>
                    <a:pt x="3628" y="6925"/>
                  </a:cubicBezTo>
                  <a:cubicBezTo>
                    <a:pt x="3530" y="7371"/>
                    <a:pt x="3441" y="7817"/>
                    <a:pt x="3343" y="8263"/>
                  </a:cubicBezTo>
                  <a:cubicBezTo>
                    <a:pt x="3227" y="8798"/>
                    <a:pt x="3120" y="9324"/>
                    <a:pt x="3004" y="9860"/>
                  </a:cubicBezTo>
                  <a:cubicBezTo>
                    <a:pt x="2905" y="10323"/>
                    <a:pt x="2807" y="10787"/>
                    <a:pt x="2709" y="11242"/>
                  </a:cubicBezTo>
                  <a:cubicBezTo>
                    <a:pt x="2656" y="11465"/>
                    <a:pt x="2602" y="11688"/>
                    <a:pt x="2566" y="11911"/>
                  </a:cubicBezTo>
                  <a:cubicBezTo>
                    <a:pt x="2566" y="11920"/>
                    <a:pt x="2558" y="11920"/>
                    <a:pt x="2558" y="11920"/>
                  </a:cubicBezTo>
                  <a:cubicBezTo>
                    <a:pt x="2550" y="11991"/>
                    <a:pt x="2597" y="12068"/>
                    <a:pt x="2668" y="12068"/>
                  </a:cubicBezTo>
                  <a:cubicBezTo>
                    <a:pt x="2679" y="12068"/>
                    <a:pt x="2689" y="12066"/>
                    <a:pt x="2700" y="12063"/>
                  </a:cubicBezTo>
                  <a:cubicBezTo>
                    <a:pt x="2879" y="11992"/>
                    <a:pt x="3057" y="11929"/>
                    <a:pt x="3236" y="11858"/>
                  </a:cubicBezTo>
                  <a:cubicBezTo>
                    <a:pt x="3673" y="11697"/>
                    <a:pt x="4110" y="11528"/>
                    <a:pt x="4538" y="11367"/>
                  </a:cubicBezTo>
                  <a:lnTo>
                    <a:pt x="6117" y="10769"/>
                  </a:lnTo>
                  <a:cubicBezTo>
                    <a:pt x="6572" y="10600"/>
                    <a:pt x="7027" y="10430"/>
                    <a:pt x="7473" y="10261"/>
                  </a:cubicBezTo>
                  <a:cubicBezTo>
                    <a:pt x="7696" y="10172"/>
                    <a:pt x="7919" y="10091"/>
                    <a:pt x="8142" y="10011"/>
                  </a:cubicBezTo>
                  <a:cubicBezTo>
                    <a:pt x="8142" y="10002"/>
                    <a:pt x="8151" y="10002"/>
                    <a:pt x="8151" y="10002"/>
                  </a:cubicBezTo>
                  <a:cubicBezTo>
                    <a:pt x="8205" y="9984"/>
                    <a:pt x="8249" y="9931"/>
                    <a:pt x="8231" y="9868"/>
                  </a:cubicBezTo>
                  <a:cubicBezTo>
                    <a:pt x="8216" y="9823"/>
                    <a:pt x="8169" y="9784"/>
                    <a:pt x="8117" y="9784"/>
                  </a:cubicBezTo>
                  <a:cubicBezTo>
                    <a:pt x="8108" y="9784"/>
                    <a:pt x="8098" y="9785"/>
                    <a:pt x="8089" y="9788"/>
                  </a:cubicBezTo>
                  <a:cubicBezTo>
                    <a:pt x="7910" y="9860"/>
                    <a:pt x="7732" y="9922"/>
                    <a:pt x="7553" y="9993"/>
                  </a:cubicBezTo>
                  <a:cubicBezTo>
                    <a:pt x="7116" y="10154"/>
                    <a:pt x="6679" y="10323"/>
                    <a:pt x="6251" y="10484"/>
                  </a:cubicBezTo>
                  <a:lnTo>
                    <a:pt x="4672" y="11082"/>
                  </a:lnTo>
                  <a:cubicBezTo>
                    <a:pt x="4217" y="11251"/>
                    <a:pt x="3762" y="11421"/>
                    <a:pt x="3316" y="11590"/>
                  </a:cubicBezTo>
                  <a:cubicBezTo>
                    <a:pt x="3164" y="11653"/>
                    <a:pt x="3012" y="11706"/>
                    <a:pt x="2861" y="11760"/>
                  </a:cubicBezTo>
                  <a:cubicBezTo>
                    <a:pt x="2848" y="11765"/>
                    <a:pt x="2835" y="11770"/>
                    <a:pt x="2821" y="11774"/>
                  </a:cubicBezTo>
                  <a:lnTo>
                    <a:pt x="2821" y="11774"/>
                  </a:lnTo>
                  <a:cubicBezTo>
                    <a:pt x="2835" y="11712"/>
                    <a:pt x="2848" y="11650"/>
                    <a:pt x="2861" y="11590"/>
                  </a:cubicBezTo>
                  <a:cubicBezTo>
                    <a:pt x="2932" y="11251"/>
                    <a:pt x="3004" y="10912"/>
                    <a:pt x="3075" y="10582"/>
                  </a:cubicBezTo>
                  <a:cubicBezTo>
                    <a:pt x="3173" y="10145"/>
                    <a:pt x="3262" y="9708"/>
                    <a:pt x="3360" y="9271"/>
                  </a:cubicBezTo>
                  <a:cubicBezTo>
                    <a:pt x="3450" y="8834"/>
                    <a:pt x="3548" y="8388"/>
                    <a:pt x="3637" y="7942"/>
                  </a:cubicBezTo>
                  <a:cubicBezTo>
                    <a:pt x="3717" y="7594"/>
                    <a:pt x="3789" y="7246"/>
                    <a:pt x="3860" y="6889"/>
                  </a:cubicBezTo>
                  <a:cubicBezTo>
                    <a:pt x="3896" y="6728"/>
                    <a:pt x="3931" y="6568"/>
                    <a:pt x="3958" y="6407"/>
                  </a:cubicBezTo>
                  <a:cubicBezTo>
                    <a:pt x="3967" y="6327"/>
                    <a:pt x="3931" y="6264"/>
                    <a:pt x="3842" y="6255"/>
                  </a:cubicBezTo>
                  <a:cubicBezTo>
                    <a:pt x="3824" y="6255"/>
                    <a:pt x="3798" y="6264"/>
                    <a:pt x="3780" y="6264"/>
                  </a:cubicBezTo>
                  <a:cubicBezTo>
                    <a:pt x="3655" y="6282"/>
                    <a:pt x="3539" y="6300"/>
                    <a:pt x="3423" y="6318"/>
                  </a:cubicBezTo>
                  <a:cubicBezTo>
                    <a:pt x="3030" y="6389"/>
                    <a:pt x="2638" y="6461"/>
                    <a:pt x="2245" y="6541"/>
                  </a:cubicBezTo>
                  <a:cubicBezTo>
                    <a:pt x="1808" y="6621"/>
                    <a:pt x="1362" y="6710"/>
                    <a:pt x="925" y="6800"/>
                  </a:cubicBezTo>
                  <a:cubicBezTo>
                    <a:pt x="715" y="6843"/>
                    <a:pt x="499" y="6886"/>
                    <a:pt x="287" y="6925"/>
                  </a:cubicBezTo>
                  <a:lnTo>
                    <a:pt x="287" y="6925"/>
                  </a:lnTo>
                  <a:cubicBezTo>
                    <a:pt x="525" y="6076"/>
                    <a:pt x="793" y="5234"/>
                    <a:pt x="1077" y="4400"/>
                  </a:cubicBezTo>
                  <a:cubicBezTo>
                    <a:pt x="1380" y="3481"/>
                    <a:pt x="1701" y="2562"/>
                    <a:pt x="1995" y="1634"/>
                  </a:cubicBezTo>
                  <a:cubicBezTo>
                    <a:pt x="2156" y="1135"/>
                    <a:pt x="2299" y="644"/>
                    <a:pt x="2442" y="136"/>
                  </a:cubicBezTo>
                  <a:cubicBezTo>
                    <a:pt x="2463" y="55"/>
                    <a:pt x="2394" y="1"/>
                    <a:pt x="2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48"/>
            <p:cNvSpPr/>
            <p:nvPr/>
          </p:nvSpPr>
          <p:spPr>
            <a:xfrm flipH="1">
              <a:off x="1922163" y="2440776"/>
              <a:ext cx="310403" cy="393910"/>
            </a:xfrm>
            <a:custGeom>
              <a:avLst/>
              <a:gdLst/>
              <a:ahLst/>
              <a:cxnLst/>
              <a:rect l="l" t="t" r="r" b="b"/>
              <a:pathLst>
                <a:path w="9382" h="11906" extrusionOk="0">
                  <a:moveTo>
                    <a:pt x="5383" y="6270"/>
                  </a:moveTo>
                  <a:lnTo>
                    <a:pt x="5383" y="6270"/>
                  </a:lnTo>
                  <a:cubicBezTo>
                    <a:pt x="5385" y="6270"/>
                    <a:pt x="5387" y="6280"/>
                    <a:pt x="5383" y="6287"/>
                  </a:cubicBezTo>
                  <a:lnTo>
                    <a:pt x="5383" y="6287"/>
                  </a:lnTo>
                  <a:cubicBezTo>
                    <a:pt x="5383" y="6285"/>
                    <a:pt x="5382" y="6283"/>
                    <a:pt x="5381" y="6282"/>
                  </a:cubicBezTo>
                  <a:cubicBezTo>
                    <a:pt x="5381" y="6273"/>
                    <a:pt x="5382" y="6270"/>
                    <a:pt x="5383" y="6270"/>
                  </a:cubicBezTo>
                  <a:close/>
                  <a:moveTo>
                    <a:pt x="5295" y="6371"/>
                  </a:moveTo>
                  <a:lnTo>
                    <a:pt x="5295" y="6371"/>
                  </a:lnTo>
                  <a:cubicBezTo>
                    <a:pt x="5291" y="6372"/>
                    <a:pt x="5288" y="6373"/>
                    <a:pt x="5286" y="6373"/>
                  </a:cubicBezTo>
                  <a:cubicBezTo>
                    <a:pt x="5284" y="6373"/>
                    <a:pt x="5283" y="6373"/>
                    <a:pt x="5283" y="6371"/>
                  </a:cubicBezTo>
                  <a:close/>
                  <a:moveTo>
                    <a:pt x="9280" y="6888"/>
                  </a:moveTo>
                  <a:lnTo>
                    <a:pt x="9280" y="6888"/>
                  </a:lnTo>
                  <a:lnTo>
                    <a:pt x="9280" y="6888"/>
                  </a:lnTo>
                  <a:cubicBezTo>
                    <a:pt x="9280" y="6888"/>
                    <a:pt x="9280" y="6888"/>
                    <a:pt x="9280" y="6888"/>
                  </a:cubicBezTo>
                  <a:close/>
                  <a:moveTo>
                    <a:pt x="7427" y="0"/>
                  </a:moveTo>
                  <a:cubicBezTo>
                    <a:pt x="7360" y="0"/>
                    <a:pt x="7290" y="55"/>
                    <a:pt x="7317" y="135"/>
                  </a:cubicBezTo>
                  <a:cubicBezTo>
                    <a:pt x="7558" y="1027"/>
                    <a:pt x="7790" y="1919"/>
                    <a:pt x="8022" y="2802"/>
                  </a:cubicBezTo>
                  <a:cubicBezTo>
                    <a:pt x="8263" y="3712"/>
                    <a:pt x="8504" y="4622"/>
                    <a:pt x="8744" y="5532"/>
                  </a:cubicBezTo>
                  <a:cubicBezTo>
                    <a:pt x="8855" y="5974"/>
                    <a:pt x="8972" y="6416"/>
                    <a:pt x="9097" y="6852"/>
                  </a:cubicBezTo>
                  <a:lnTo>
                    <a:pt x="9097" y="6852"/>
                  </a:lnTo>
                  <a:cubicBezTo>
                    <a:pt x="8979" y="6828"/>
                    <a:pt x="8862" y="6805"/>
                    <a:pt x="8744" y="6781"/>
                  </a:cubicBezTo>
                  <a:cubicBezTo>
                    <a:pt x="8343" y="6701"/>
                    <a:pt x="7941" y="6629"/>
                    <a:pt x="7531" y="6549"/>
                  </a:cubicBezTo>
                  <a:cubicBezTo>
                    <a:pt x="7094" y="6469"/>
                    <a:pt x="6657" y="6380"/>
                    <a:pt x="6220" y="6299"/>
                  </a:cubicBezTo>
                  <a:cubicBezTo>
                    <a:pt x="5925" y="6246"/>
                    <a:pt x="5640" y="6192"/>
                    <a:pt x="5354" y="6157"/>
                  </a:cubicBezTo>
                  <a:cubicBezTo>
                    <a:pt x="5339" y="6155"/>
                    <a:pt x="5323" y="6154"/>
                    <a:pt x="5307" y="6154"/>
                  </a:cubicBezTo>
                  <a:cubicBezTo>
                    <a:pt x="5234" y="6154"/>
                    <a:pt x="5165" y="6177"/>
                    <a:pt x="5158" y="6273"/>
                  </a:cubicBezTo>
                  <a:cubicBezTo>
                    <a:pt x="5158" y="6326"/>
                    <a:pt x="5167" y="6380"/>
                    <a:pt x="5167" y="6433"/>
                  </a:cubicBezTo>
                  <a:cubicBezTo>
                    <a:pt x="5176" y="6719"/>
                    <a:pt x="5194" y="7004"/>
                    <a:pt x="5203" y="7290"/>
                  </a:cubicBezTo>
                  <a:cubicBezTo>
                    <a:pt x="5229" y="7727"/>
                    <a:pt x="5256" y="8155"/>
                    <a:pt x="5274" y="8583"/>
                  </a:cubicBezTo>
                  <a:cubicBezTo>
                    <a:pt x="5301" y="9047"/>
                    <a:pt x="5328" y="9520"/>
                    <a:pt x="5354" y="9984"/>
                  </a:cubicBezTo>
                  <a:cubicBezTo>
                    <a:pt x="5381" y="10376"/>
                    <a:pt x="5399" y="10760"/>
                    <a:pt x="5426" y="11152"/>
                  </a:cubicBezTo>
                  <a:cubicBezTo>
                    <a:pt x="5432" y="11306"/>
                    <a:pt x="5444" y="11460"/>
                    <a:pt x="5453" y="11614"/>
                  </a:cubicBezTo>
                  <a:lnTo>
                    <a:pt x="5453" y="11614"/>
                  </a:lnTo>
                  <a:cubicBezTo>
                    <a:pt x="5334" y="11558"/>
                    <a:pt x="5215" y="11500"/>
                    <a:pt x="5096" y="11447"/>
                  </a:cubicBezTo>
                  <a:cubicBezTo>
                    <a:pt x="4659" y="11242"/>
                    <a:pt x="4230" y="11045"/>
                    <a:pt x="3802" y="10840"/>
                  </a:cubicBezTo>
                  <a:cubicBezTo>
                    <a:pt x="3285" y="10599"/>
                    <a:pt x="2758" y="10350"/>
                    <a:pt x="2241" y="10109"/>
                  </a:cubicBezTo>
                  <a:cubicBezTo>
                    <a:pt x="1786" y="9895"/>
                    <a:pt x="1340" y="9680"/>
                    <a:pt x="885" y="9466"/>
                  </a:cubicBezTo>
                  <a:cubicBezTo>
                    <a:pt x="671" y="9368"/>
                    <a:pt x="448" y="9261"/>
                    <a:pt x="234" y="9163"/>
                  </a:cubicBezTo>
                  <a:cubicBezTo>
                    <a:pt x="234" y="9163"/>
                    <a:pt x="225" y="9154"/>
                    <a:pt x="225" y="9154"/>
                  </a:cubicBezTo>
                  <a:cubicBezTo>
                    <a:pt x="207" y="9146"/>
                    <a:pt x="189" y="9142"/>
                    <a:pt x="173" y="9142"/>
                  </a:cubicBezTo>
                  <a:cubicBezTo>
                    <a:pt x="66" y="9142"/>
                    <a:pt x="1" y="9296"/>
                    <a:pt x="109" y="9350"/>
                  </a:cubicBezTo>
                  <a:cubicBezTo>
                    <a:pt x="287" y="9431"/>
                    <a:pt x="475" y="9520"/>
                    <a:pt x="653" y="9600"/>
                  </a:cubicBezTo>
                  <a:cubicBezTo>
                    <a:pt x="1081" y="9805"/>
                    <a:pt x="1509" y="10011"/>
                    <a:pt x="1938" y="10207"/>
                  </a:cubicBezTo>
                  <a:cubicBezTo>
                    <a:pt x="2464" y="10457"/>
                    <a:pt x="2981" y="10697"/>
                    <a:pt x="3499" y="10947"/>
                  </a:cubicBezTo>
                  <a:cubicBezTo>
                    <a:pt x="3954" y="11152"/>
                    <a:pt x="4400" y="11367"/>
                    <a:pt x="4855" y="11581"/>
                  </a:cubicBezTo>
                  <a:cubicBezTo>
                    <a:pt x="5069" y="11688"/>
                    <a:pt x="5292" y="11786"/>
                    <a:pt x="5506" y="11893"/>
                  </a:cubicBezTo>
                  <a:lnTo>
                    <a:pt x="5515" y="11893"/>
                  </a:lnTo>
                  <a:cubicBezTo>
                    <a:pt x="5532" y="11901"/>
                    <a:pt x="5550" y="11905"/>
                    <a:pt x="5569" y="11905"/>
                  </a:cubicBezTo>
                  <a:cubicBezTo>
                    <a:pt x="5630" y="11905"/>
                    <a:pt x="5691" y="11863"/>
                    <a:pt x="5684" y="11795"/>
                  </a:cubicBezTo>
                  <a:cubicBezTo>
                    <a:pt x="5676" y="11661"/>
                    <a:pt x="5667" y="11518"/>
                    <a:pt x="5667" y="11384"/>
                  </a:cubicBezTo>
                  <a:cubicBezTo>
                    <a:pt x="5640" y="11036"/>
                    <a:pt x="5622" y="10680"/>
                    <a:pt x="5604" y="10332"/>
                  </a:cubicBezTo>
                  <a:cubicBezTo>
                    <a:pt x="5577" y="9886"/>
                    <a:pt x="5551" y="9440"/>
                    <a:pt x="5524" y="8985"/>
                  </a:cubicBezTo>
                  <a:cubicBezTo>
                    <a:pt x="5497" y="8539"/>
                    <a:pt x="5470" y="8093"/>
                    <a:pt x="5453" y="7646"/>
                  </a:cubicBezTo>
                  <a:cubicBezTo>
                    <a:pt x="5426" y="7316"/>
                    <a:pt x="5408" y="6977"/>
                    <a:pt x="5399" y="6638"/>
                  </a:cubicBezTo>
                  <a:cubicBezTo>
                    <a:pt x="5391" y="6551"/>
                    <a:pt x="5390" y="6463"/>
                    <a:pt x="5384" y="6381"/>
                  </a:cubicBezTo>
                  <a:lnTo>
                    <a:pt x="5384" y="6381"/>
                  </a:lnTo>
                  <a:cubicBezTo>
                    <a:pt x="5419" y="6385"/>
                    <a:pt x="5456" y="6391"/>
                    <a:pt x="5488" y="6398"/>
                  </a:cubicBezTo>
                  <a:cubicBezTo>
                    <a:pt x="5640" y="6424"/>
                    <a:pt x="5783" y="6451"/>
                    <a:pt x="5934" y="6478"/>
                  </a:cubicBezTo>
                  <a:cubicBezTo>
                    <a:pt x="6345" y="6549"/>
                    <a:pt x="6764" y="6629"/>
                    <a:pt x="7174" y="6710"/>
                  </a:cubicBezTo>
                  <a:cubicBezTo>
                    <a:pt x="7602" y="6790"/>
                    <a:pt x="8031" y="6870"/>
                    <a:pt x="8450" y="6951"/>
                  </a:cubicBezTo>
                  <a:cubicBezTo>
                    <a:pt x="8700" y="7004"/>
                    <a:pt x="8941" y="7049"/>
                    <a:pt x="9190" y="7093"/>
                  </a:cubicBezTo>
                  <a:cubicBezTo>
                    <a:pt x="9198" y="7101"/>
                    <a:pt x="9205" y="7102"/>
                    <a:pt x="9217" y="7102"/>
                  </a:cubicBezTo>
                  <a:lnTo>
                    <a:pt x="9217" y="7102"/>
                  </a:lnTo>
                  <a:cubicBezTo>
                    <a:pt x="9217" y="7102"/>
                    <a:pt x="9217" y="7102"/>
                    <a:pt x="9217" y="7102"/>
                  </a:cubicBezTo>
                  <a:lnTo>
                    <a:pt x="9226" y="7102"/>
                  </a:lnTo>
                  <a:cubicBezTo>
                    <a:pt x="9234" y="7104"/>
                    <a:pt x="9242" y="7105"/>
                    <a:pt x="9249" y="7105"/>
                  </a:cubicBezTo>
                  <a:cubicBezTo>
                    <a:pt x="9333" y="7105"/>
                    <a:pt x="9381" y="7007"/>
                    <a:pt x="9353" y="6942"/>
                  </a:cubicBezTo>
                  <a:lnTo>
                    <a:pt x="9353" y="6942"/>
                  </a:lnTo>
                  <a:cubicBezTo>
                    <a:pt x="9114" y="6058"/>
                    <a:pt x="8876" y="5175"/>
                    <a:pt x="8646" y="4301"/>
                  </a:cubicBezTo>
                  <a:cubicBezTo>
                    <a:pt x="8405" y="3391"/>
                    <a:pt x="8173" y="2481"/>
                    <a:pt x="7933" y="1571"/>
                  </a:cubicBezTo>
                  <a:cubicBezTo>
                    <a:pt x="7799" y="1072"/>
                    <a:pt x="7665" y="581"/>
                    <a:pt x="7531" y="81"/>
                  </a:cubicBezTo>
                  <a:cubicBezTo>
                    <a:pt x="7517" y="24"/>
                    <a:pt x="7473" y="0"/>
                    <a:pt x="7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48"/>
            <p:cNvSpPr/>
            <p:nvPr/>
          </p:nvSpPr>
          <p:spPr>
            <a:xfrm flipH="1">
              <a:off x="2257579" y="2788201"/>
              <a:ext cx="7411" cy="400527"/>
            </a:xfrm>
            <a:custGeom>
              <a:avLst/>
              <a:gdLst/>
              <a:ahLst/>
              <a:cxnLst/>
              <a:rect l="l" t="t" r="r" b="b"/>
              <a:pathLst>
                <a:path w="224" h="12106" extrusionOk="0">
                  <a:moveTo>
                    <a:pt x="112" y="0"/>
                  </a:moveTo>
                  <a:cubicBezTo>
                    <a:pt x="56" y="0"/>
                    <a:pt x="0" y="36"/>
                    <a:pt x="0" y="107"/>
                  </a:cubicBezTo>
                  <a:lnTo>
                    <a:pt x="0" y="4755"/>
                  </a:lnTo>
                  <a:lnTo>
                    <a:pt x="0" y="9385"/>
                  </a:lnTo>
                  <a:lnTo>
                    <a:pt x="0" y="11999"/>
                  </a:lnTo>
                  <a:cubicBezTo>
                    <a:pt x="0" y="12070"/>
                    <a:pt x="56" y="12106"/>
                    <a:pt x="112" y="12106"/>
                  </a:cubicBezTo>
                  <a:cubicBezTo>
                    <a:pt x="168" y="12106"/>
                    <a:pt x="223" y="12070"/>
                    <a:pt x="223" y="11999"/>
                  </a:cubicBezTo>
                  <a:lnTo>
                    <a:pt x="223" y="7351"/>
                  </a:lnTo>
                  <a:lnTo>
                    <a:pt x="223" y="2721"/>
                  </a:lnTo>
                  <a:lnTo>
                    <a:pt x="223" y="107"/>
                  </a:ln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48"/>
            <p:cNvSpPr/>
            <p:nvPr/>
          </p:nvSpPr>
          <p:spPr>
            <a:xfrm flipH="1">
              <a:off x="2259068" y="3540521"/>
              <a:ext cx="7411" cy="932435"/>
            </a:xfrm>
            <a:custGeom>
              <a:avLst/>
              <a:gdLst/>
              <a:ahLst/>
              <a:cxnLst/>
              <a:rect l="l" t="t" r="r" b="b"/>
              <a:pathLst>
                <a:path w="224" h="28183" extrusionOk="0">
                  <a:moveTo>
                    <a:pt x="112" y="1"/>
                  </a:moveTo>
                  <a:cubicBezTo>
                    <a:pt x="57" y="1"/>
                    <a:pt x="1" y="36"/>
                    <a:pt x="1" y="108"/>
                  </a:cubicBezTo>
                  <a:lnTo>
                    <a:pt x="1" y="4791"/>
                  </a:lnTo>
                  <a:lnTo>
                    <a:pt x="1" y="10608"/>
                  </a:lnTo>
                  <a:lnTo>
                    <a:pt x="1" y="16844"/>
                  </a:lnTo>
                  <a:lnTo>
                    <a:pt x="1" y="22749"/>
                  </a:lnTo>
                  <a:lnTo>
                    <a:pt x="1" y="27593"/>
                  </a:lnTo>
                  <a:lnTo>
                    <a:pt x="1" y="28075"/>
                  </a:lnTo>
                  <a:cubicBezTo>
                    <a:pt x="1" y="28147"/>
                    <a:pt x="57" y="28182"/>
                    <a:pt x="112" y="28182"/>
                  </a:cubicBezTo>
                  <a:cubicBezTo>
                    <a:pt x="168" y="28182"/>
                    <a:pt x="224" y="28147"/>
                    <a:pt x="224" y="28075"/>
                  </a:cubicBezTo>
                  <a:lnTo>
                    <a:pt x="224" y="23392"/>
                  </a:lnTo>
                  <a:lnTo>
                    <a:pt x="224" y="17584"/>
                  </a:lnTo>
                  <a:lnTo>
                    <a:pt x="224" y="11339"/>
                  </a:lnTo>
                  <a:lnTo>
                    <a:pt x="224" y="5443"/>
                  </a:lnTo>
                  <a:lnTo>
                    <a:pt x="224" y="598"/>
                  </a:lnTo>
                  <a:lnTo>
                    <a:pt x="224" y="108"/>
                  </a:lnTo>
                  <a:cubicBezTo>
                    <a:pt x="224" y="36"/>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48"/>
            <p:cNvSpPr/>
            <p:nvPr/>
          </p:nvSpPr>
          <p:spPr>
            <a:xfrm flipH="1">
              <a:off x="2148068" y="2867870"/>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48"/>
            <p:cNvSpPr/>
            <p:nvPr/>
          </p:nvSpPr>
          <p:spPr>
            <a:xfrm flipH="1">
              <a:off x="2148068" y="3119349"/>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48"/>
            <p:cNvSpPr/>
            <p:nvPr/>
          </p:nvSpPr>
          <p:spPr>
            <a:xfrm flipH="1">
              <a:off x="2148068" y="3370828"/>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48"/>
            <p:cNvSpPr/>
            <p:nvPr/>
          </p:nvSpPr>
          <p:spPr>
            <a:xfrm flipH="1">
              <a:off x="2148068" y="3622274"/>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48"/>
            <p:cNvSpPr/>
            <p:nvPr/>
          </p:nvSpPr>
          <p:spPr>
            <a:xfrm flipH="1">
              <a:off x="2148068" y="3873753"/>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48"/>
            <p:cNvSpPr/>
            <p:nvPr/>
          </p:nvSpPr>
          <p:spPr>
            <a:xfrm flipH="1">
              <a:off x="2148068" y="4125232"/>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48"/>
            <p:cNvSpPr/>
            <p:nvPr/>
          </p:nvSpPr>
          <p:spPr>
            <a:xfrm flipH="1">
              <a:off x="2148068" y="4376678"/>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8"/>
                    <a:pt x="277" y="1"/>
                    <a:pt x="616" y="1"/>
                  </a:cubicBezTo>
                  <a:cubicBezTo>
                    <a:pt x="955" y="1"/>
                    <a:pt x="1231" y="286"/>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48"/>
            <p:cNvSpPr/>
            <p:nvPr/>
          </p:nvSpPr>
          <p:spPr>
            <a:xfrm flipH="1">
              <a:off x="2610596" y="2693148"/>
              <a:ext cx="195698" cy="94127"/>
            </a:xfrm>
            <a:custGeom>
              <a:avLst/>
              <a:gdLst/>
              <a:ahLst/>
              <a:cxnLst/>
              <a:rect l="l" t="t" r="r" b="b"/>
              <a:pathLst>
                <a:path w="5915" h="2845" extrusionOk="0">
                  <a:moveTo>
                    <a:pt x="393" y="1"/>
                  </a:moveTo>
                  <a:lnTo>
                    <a:pt x="0" y="973"/>
                  </a:lnTo>
                  <a:cubicBezTo>
                    <a:pt x="1365" y="1526"/>
                    <a:pt x="2739" y="2079"/>
                    <a:pt x="4104" y="2632"/>
                  </a:cubicBezTo>
                  <a:cubicBezTo>
                    <a:pt x="4104" y="2632"/>
                    <a:pt x="4277" y="2698"/>
                    <a:pt x="4449" y="2698"/>
                  </a:cubicBezTo>
                  <a:cubicBezTo>
                    <a:pt x="4580" y="2698"/>
                    <a:pt x="4710" y="2660"/>
                    <a:pt x="4764" y="2525"/>
                  </a:cubicBezTo>
                  <a:cubicBezTo>
                    <a:pt x="4764" y="2525"/>
                    <a:pt x="5418" y="2845"/>
                    <a:pt x="5729" y="2845"/>
                  </a:cubicBezTo>
                  <a:cubicBezTo>
                    <a:pt x="5755" y="2845"/>
                    <a:pt x="5778" y="2842"/>
                    <a:pt x="5799" y="2837"/>
                  </a:cubicBezTo>
                  <a:cubicBezTo>
                    <a:pt x="5852" y="2829"/>
                    <a:pt x="5915" y="2766"/>
                    <a:pt x="5879" y="2686"/>
                  </a:cubicBezTo>
                  <a:cubicBezTo>
                    <a:pt x="5763" y="2427"/>
                    <a:pt x="4871" y="2177"/>
                    <a:pt x="4871" y="2177"/>
                  </a:cubicBezTo>
                  <a:cubicBezTo>
                    <a:pt x="4871" y="2177"/>
                    <a:pt x="4978" y="1856"/>
                    <a:pt x="4541" y="1678"/>
                  </a:cubicBezTo>
                  <a:cubicBezTo>
                    <a:pt x="4095" y="1499"/>
                    <a:pt x="393"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48"/>
            <p:cNvSpPr/>
            <p:nvPr/>
          </p:nvSpPr>
          <p:spPr>
            <a:xfrm flipH="1">
              <a:off x="2607056" y="2689376"/>
              <a:ext cx="202910" cy="101538"/>
            </a:xfrm>
            <a:custGeom>
              <a:avLst/>
              <a:gdLst/>
              <a:ahLst/>
              <a:cxnLst/>
              <a:rect l="l" t="t" r="r" b="b"/>
              <a:pathLst>
                <a:path w="6133" h="3069" extrusionOk="0">
                  <a:moveTo>
                    <a:pt x="566" y="257"/>
                  </a:moveTo>
                  <a:lnTo>
                    <a:pt x="566" y="257"/>
                  </a:lnTo>
                  <a:cubicBezTo>
                    <a:pt x="1054" y="451"/>
                    <a:pt x="1541" y="653"/>
                    <a:pt x="2029" y="846"/>
                  </a:cubicBezTo>
                  <a:cubicBezTo>
                    <a:pt x="2788" y="1158"/>
                    <a:pt x="3555" y="1471"/>
                    <a:pt x="4322" y="1783"/>
                  </a:cubicBezTo>
                  <a:cubicBezTo>
                    <a:pt x="4420" y="1819"/>
                    <a:pt x="4518" y="1854"/>
                    <a:pt x="4616" y="1899"/>
                  </a:cubicBezTo>
                  <a:cubicBezTo>
                    <a:pt x="4732" y="1952"/>
                    <a:pt x="4848" y="2033"/>
                    <a:pt x="4875" y="2149"/>
                  </a:cubicBezTo>
                  <a:cubicBezTo>
                    <a:pt x="4875" y="2158"/>
                    <a:pt x="4884" y="2166"/>
                    <a:pt x="4884" y="2175"/>
                  </a:cubicBezTo>
                  <a:cubicBezTo>
                    <a:pt x="4882" y="2168"/>
                    <a:pt x="4881" y="2166"/>
                    <a:pt x="4880" y="2166"/>
                  </a:cubicBezTo>
                  <a:lnTo>
                    <a:pt x="4880" y="2166"/>
                  </a:lnTo>
                  <a:cubicBezTo>
                    <a:pt x="4879" y="2166"/>
                    <a:pt x="4884" y="2187"/>
                    <a:pt x="4884" y="2193"/>
                  </a:cubicBezTo>
                  <a:cubicBezTo>
                    <a:pt x="4884" y="2208"/>
                    <a:pt x="4884" y="2216"/>
                    <a:pt x="4884" y="2229"/>
                  </a:cubicBezTo>
                  <a:cubicBezTo>
                    <a:pt x="4884" y="2238"/>
                    <a:pt x="4884" y="2247"/>
                    <a:pt x="4875" y="2247"/>
                  </a:cubicBezTo>
                  <a:cubicBezTo>
                    <a:pt x="4875" y="2256"/>
                    <a:pt x="4875" y="2256"/>
                    <a:pt x="4875" y="2265"/>
                  </a:cubicBezTo>
                  <a:cubicBezTo>
                    <a:pt x="4857" y="2318"/>
                    <a:pt x="4893" y="2381"/>
                    <a:pt x="4955" y="2398"/>
                  </a:cubicBezTo>
                  <a:cubicBezTo>
                    <a:pt x="5214" y="2470"/>
                    <a:pt x="5491" y="2559"/>
                    <a:pt x="5723" y="2702"/>
                  </a:cubicBezTo>
                  <a:cubicBezTo>
                    <a:pt x="5749" y="2720"/>
                    <a:pt x="5794" y="2746"/>
                    <a:pt x="5812" y="2755"/>
                  </a:cubicBezTo>
                  <a:cubicBezTo>
                    <a:pt x="5821" y="2773"/>
                    <a:pt x="5839" y="2782"/>
                    <a:pt x="5847" y="2791"/>
                  </a:cubicBezTo>
                  <a:cubicBezTo>
                    <a:pt x="5854" y="2798"/>
                    <a:pt x="5872" y="2821"/>
                    <a:pt x="5875" y="2822"/>
                  </a:cubicBezTo>
                  <a:lnTo>
                    <a:pt x="5875" y="2822"/>
                  </a:lnTo>
                  <a:cubicBezTo>
                    <a:pt x="5878" y="2828"/>
                    <a:pt x="5883" y="2835"/>
                    <a:pt x="5887" y="2842"/>
                  </a:cubicBezTo>
                  <a:lnTo>
                    <a:pt x="5887" y="2842"/>
                  </a:lnTo>
                  <a:cubicBezTo>
                    <a:pt x="5886" y="2842"/>
                    <a:pt x="5885" y="2843"/>
                    <a:pt x="5883" y="2844"/>
                  </a:cubicBezTo>
                  <a:lnTo>
                    <a:pt x="5803" y="2844"/>
                  </a:lnTo>
                  <a:cubicBezTo>
                    <a:pt x="5731" y="2844"/>
                    <a:pt x="5642" y="2818"/>
                    <a:pt x="5562" y="2791"/>
                  </a:cubicBezTo>
                  <a:cubicBezTo>
                    <a:pt x="5473" y="2764"/>
                    <a:pt x="5375" y="2728"/>
                    <a:pt x="5285" y="2693"/>
                  </a:cubicBezTo>
                  <a:cubicBezTo>
                    <a:pt x="5161" y="2648"/>
                    <a:pt x="5053" y="2604"/>
                    <a:pt x="4938" y="2541"/>
                  </a:cubicBezTo>
                  <a:cubicBezTo>
                    <a:pt x="4919" y="2535"/>
                    <a:pt x="4897" y="2531"/>
                    <a:pt x="4876" y="2531"/>
                  </a:cubicBezTo>
                  <a:cubicBezTo>
                    <a:pt x="4836" y="2531"/>
                    <a:pt x="4797" y="2545"/>
                    <a:pt x="4786" y="2586"/>
                  </a:cubicBezTo>
                  <a:cubicBezTo>
                    <a:pt x="4750" y="2666"/>
                    <a:pt x="4688" y="2693"/>
                    <a:pt x="4599" y="2702"/>
                  </a:cubicBezTo>
                  <a:cubicBezTo>
                    <a:pt x="4582" y="2703"/>
                    <a:pt x="4566" y="2704"/>
                    <a:pt x="4551" y="2704"/>
                  </a:cubicBezTo>
                  <a:cubicBezTo>
                    <a:pt x="4483" y="2704"/>
                    <a:pt x="4422" y="2690"/>
                    <a:pt x="4349" y="2675"/>
                  </a:cubicBezTo>
                  <a:cubicBezTo>
                    <a:pt x="4286" y="2657"/>
                    <a:pt x="4224" y="2630"/>
                    <a:pt x="4170" y="2612"/>
                  </a:cubicBezTo>
                  <a:cubicBezTo>
                    <a:pt x="3983" y="2532"/>
                    <a:pt x="3805" y="2461"/>
                    <a:pt x="3626" y="2389"/>
                  </a:cubicBezTo>
                  <a:cubicBezTo>
                    <a:pt x="2886" y="2086"/>
                    <a:pt x="2145" y="1792"/>
                    <a:pt x="1405" y="1488"/>
                  </a:cubicBezTo>
                  <a:cubicBezTo>
                    <a:pt x="1024" y="1334"/>
                    <a:pt x="643" y="1180"/>
                    <a:pt x="255" y="1026"/>
                  </a:cubicBezTo>
                  <a:lnTo>
                    <a:pt x="255" y="1026"/>
                  </a:lnTo>
                  <a:cubicBezTo>
                    <a:pt x="360" y="771"/>
                    <a:pt x="465" y="512"/>
                    <a:pt x="566" y="257"/>
                  </a:cubicBezTo>
                  <a:close/>
                  <a:moveTo>
                    <a:pt x="5892" y="2853"/>
                  </a:moveTo>
                  <a:lnTo>
                    <a:pt x="5892" y="2853"/>
                  </a:lnTo>
                  <a:cubicBezTo>
                    <a:pt x="5892" y="2853"/>
                    <a:pt x="5892" y="2853"/>
                    <a:pt x="5892" y="2853"/>
                  </a:cubicBezTo>
                  <a:lnTo>
                    <a:pt x="5892" y="2853"/>
                  </a:lnTo>
                  <a:cubicBezTo>
                    <a:pt x="5892" y="2853"/>
                    <a:pt x="5892" y="2853"/>
                    <a:pt x="5892" y="2853"/>
                  </a:cubicBezTo>
                  <a:close/>
                  <a:moveTo>
                    <a:pt x="506" y="0"/>
                  </a:moveTo>
                  <a:cubicBezTo>
                    <a:pt x="458" y="0"/>
                    <a:pt x="418" y="43"/>
                    <a:pt x="397" y="79"/>
                  </a:cubicBezTo>
                  <a:cubicBezTo>
                    <a:pt x="274" y="404"/>
                    <a:pt x="142" y="720"/>
                    <a:pt x="10" y="1037"/>
                  </a:cubicBezTo>
                  <a:lnTo>
                    <a:pt x="10" y="1037"/>
                  </a:lnTo>
                  <a:cubicBezTo>
                    <a:pt x="8" y="1041"/>
                    <a:pt x="6" y="1046"/>
                    <a:pt x="4" y="1051"/>
                  </a:cubicBezTo>
                  <a:cubicBezTo>
                    <a:pt x="4" y="1051"/>
                    <a:pt x="4" y="1052"/>
                    <a:pt x="4" y="1052"/>
                  </a:cubicBezTo>
                  <a:lnTo>
                    <a:pt x="4" y="1052"/>
                  </a:lnTo>
                  <a:cubicBezTo>
                    <a:pt x="1" y="1061"/>
                    <a:pt x="0" y="1070"/>
                    <a:pt x="0" y="1080"/>
                  </a:cubicBezTo>
                  <a:lnTo>
                    <a:pt x="0" y="1080"/>
                  </a:lnTo>
                  <a:cubicBezTo>
                    <a:pt x="0" y="1132"/>
                    <a:pt x="39" y="1179"/>
                    <a:pt x="84" y="1194"/>
                  </a:cubicBezTo>
                  <a:cubicBezTo>
                    <a:pt x="861" y="1506"/>
                    <a:pt x="1628" y="1819"/>
                    <a:pt x="2404" y="2131"/>
                  </a:cubicBezTo>
                  <a:cubicBezTo>
                    <a:pt x="2788" y="2291"/>
                    <a:pt x="3180" y="2443"/>
                    <a:pt x="3564" y="2604"/>
                  </a:cubicBezTo>
                  <a:cubicBezTo>
                    <a:pt x="3760" y="2684"/>
                    <a:pt x="3956" y="2764"/>
                    <a:pt x="4161" y="2844"/>
                  </a:cubicBezTo>
                  <a:cubicBezTo>
                    <a:pt x="4206" y="2862"/>
                    <a:pt x="4260" y="2880"/>
                    <a:pt x="4313" y="2889"/>
                  </a:cubicBezTo>
                  <a:cubicBezTo>
                    <a:pt x="4389" y="2910"/>
                    <a:pt x="4476" y="2923"/>
                    <a:pt x="4560" y="2923"/>
                  </a:cubicBezTo>
                  <a:cubicBezTo>
                    <a:pt x="4698" y="2923"/>
                    <a:pt x="4833" y="2887"/>
                    <a:pt x="4919" y="2784"/>
                  </a:cubicBezTo>
                  <a:lnTo>
                    <a:pt x="4919" y="2784"/>
                  </a:lnTo>
                  <a:cubicBezTo>
                    <a:pt x="5012" y="2827"/>
                    <a:pt x="5106" y="2865"/>
                    <a:pt x="5205" y="2898"/>
                  </a:cubicBezTo>
                  <a:cubicBezTo>
                    <a:pt x="5401" y="2978"/>
                    <a:pt x="5607" y="3059"/>
                    <a:pt x="5821" y="3067"/>
                  </a:cubicBezTo>
                  <a:cubicBezTo>
                    <a:pt x="5830" y="3068"/>
                    <a:pt x="5840" y="3069"/>
                    <a:pt x="5849" y="3069"/>
                  </a:cubicBezTo>
                  <a:cubicBezTo>
                    <a:pt x="5958" y="3069"/>
                    <a:pt x="6073" y="3022"/>
                    <a:pt x="6106" y="2907"/>
                  </a:cubicBezTo>
                  <a:cubicBezTo>
                    <a:pt x="6133" y="2800"/>
                    <a:pt x="6070" y="2693"/>
                    <a:pt x="5990" y="2621"/>
                  </a:cubicBezTo>
                  <a:cubicBezTo>
                    <a:pt x="5839" y="2479"/>
                    <a:pt x="5633" y="2398"/>
                    <a:pt x="5437" y="2327"/>
                  </a:cubicBezTo>
                  <a:cubicBezTo>
                    <a:pt x="5333" y="2285"/>
                    <a:pt x="5223" y="2249"/>
                    <a:pt x="5107" y="2214"/>
                  </a:cubicBezTo>
                  <a:lnTo>
                    <a:pt x="5107" y="2214"/>
                  </a:lnTo>
                  <a:cubicBezTo>
                    <a:pt x="5111" y="2082"/>
                    <a:pt x="5047" y="1946"/>
                    <a:pt x="4955" y="1854"/>
                  </a:cubicBezTo>
                  <a:cubicBezTo>
                    <a:pt x="4839" y="1738"/>
                    <a:pt x="4679" y="1685"/>
                    <a:pt x="4527" y="1622"/>
                  </a:cubicBezTo>
                  <a:cubicBezTo>
                    <a:pt x="4215" y="1497"/>
                    <a:pt x="3903" y="1372"/>
                    <a:pt x="3590" y="1248"/>
                  </a:cubicBezTo>
                  <a:cubicBezTo>
                    <a:pt x="2779" y="909"/>
                    <a:pt x="1958" y="579"/>
                    <a:pt x="1137" y="248"/>
                  </a:cubicBezTo>
                  <a:cubicBezTo>
                    <a:pt x="932" y="168"/>
                    <a:pt x="736" y="88"/>
                    <a:pt x="539" y="8"/>
                  </a:cubicBezTo>
                  <a:cubicBezTo>
                    <a:pt x="528" y="3"/>
                    <a:pt x="517" y="0"/>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48"/>
            <p:cNvSpPr/>
            <p:nvPr/>
          </p:nvSpPr>
          <p:spPr>
            <a:xfrm flipH="1">
              <a:off x="2748726" y="2638260"/>
              <a:ext cx="189213" cy="109379"/>
            </a:xfrm>
            <a:custGeom>
              <a:avLst/>
              <a:gdLst/>
              <a:ahLst/>
              <a:cxnLst/>
              <a:rect l="l" t="t" r="r" b="b"/>
              <a:pathLst>
                <a:path w="5719" h="3306" extrusionOk="0">
                  <a:moveTo>
                    <a:pt x="1084" y="1"/>
                  </a:moveTo>
                  <a:cubicBezTo>
                    <a:pt x="840" y="1"/>
                    <a:pt x="540" y="109"/>
                    <a:pt x="357" y="562"/>
                  </a:cubicBezTo>
                  <a:cubicBezTo>
                    <a:pt x="0" y="1437"/>
                    <a:pt x="839" y="1669"/>
                    <a:pt x="839" y="1669"/>
                  </a:cubicBezTo>
                  <a:lnTo>
                    <a:pt x="4836" y="3283"/>
                  </a:lnTo>
                  <a:cubicBezTo>
                    <a:pt x="4871" y="3298"/>
                    <a:pt x="4908" y="3305"/>
                    <a:pt x="4946" y="3305"/>
                  </a:cubicBezTo>
                  <a:cubicBezTo>
                    <a:pt x="5086" y="3305"/>
                    <a:pt x="5227" y="3204"/>
                    <a:pt x="5291" y="3042"/>
                  </a:cubicBezTo>
                  <a:lnTo>
                    <a:pt x="5656" y="2150"/>
                  </a:lnTo>
                  <a:cubicBezTo>
                    <a:pt x="5719" y="1972"/>
                    <a:pt x="5665" y="1785"/>
                    <a:pt x="5514" y="1731"/>
                  </a:cubicBezTo>
                  <a:lnTo>
                    <a:pt x="1481" y="90"/>
                  </a:lnTo>
                  <a:cubicBezTo>
                    <a:pt x="1481" y="90"/>
                    <a:pt x="1306" y="1"/>
                    <a:pt x="1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48"/>
            <p:cNvSpPr/>
            <p:nvPr/>
          </p:nvSpPr>
          <p:spPr>
            <a:xfrm flipH="1">
              <a:off x="2744590" y="2634654"/>
              <a:ext cx="188915" cy="116592"/>
            </a:xfrm>
            <a:custGeom>
              <a:avLst/>
              <a:gdLst/>
              <a:ahLst/>
              <a:cxnLst/>
              <a:rect l="l" t="t" r="r" b="b"/>
              <a:pathLst>
                <a:path w="5710" h="3524" extrusionOk="0">
                  <a:moveTo>
                    <a:pt x="1017" y="225"/>
                  </a:moveTo>
                  <a:cubicBezTo>
                    <a:pt x="1062" y="225"/>
                    <a:pt x="1044" y="225"/>
                    <a:pt x="1089" y="234"/>
                  </a:cubicBezTo>
                  <a:cubicBezTo>
                    <a:pt x="1124" y="243"/>
                    <a:pt x="1169" y="252"/>
                    <a:pt x="1214" y="270"/>
                  </a:cubicBezTo>
                  <a:cubicBezTo>
                    <a:pt x="1231" y="270"/>
                    <a:pt x="1249" y="279"/>
                    <a:pt x="1258" y="279"/>
                  </a:cubicBezTo>
                  <a:cubicBezTo>
                    <a:pt x="1275" y="285"/>
                    <a:pt x="1278" y="287"/>
                    <a:pt x="1276" y="287"/>
                  </a:cubicBezTo>
                  <a:cubicBezTo>
                    <a:pt x="1275" y="287"/>
                    <a:pt x="1268" y="285"/>
                    <a:pt x="1268" y="285"/>
                  </a:cubicBezTo>
                  <a:lnTo>
                    <a:pt x="1268" y="285"/>
                  </a:lnTo>
                  <a:cubicBezTo>
                    <a:pt x="1268" y="285"/>
                    <a:pt x="1270" y="286"/>
                    <a:pt x="1276" y="288"/>
                  </a:cubicBezTo>
                  <a:cubicBezTo>
                    <a:pt x="1285" y="297"/>
                    <a:pt x="1303" y="297"/>
                    <a:pt x="1321" y="306"/>
                  </a:cubicBezTo>
                  <a:cubicBezTo>
                    <a:pt x="1392" y="341"/>
                    <a:pt x="1472" y="368"/>
                    <a:pt x="1553" y="404"/>
                  </a:cubicBezTo>
                  <a:cubicBezTo>
                    <a:pt x="1990" y="582"/>
                    <a:pt x="2436" y="761"/>
                    <a:pt x="2873" y="939"/>
                  </a:cubicBezTo>
                  <a:cubicBezTo>
                    <a:pt x="3408" y="1153"/>
                    <a:pt x="3943" y="1376"/>
                    <a:pt x="4479" y="1590"/>
                  </a:cubicBezTo>
                  <a:cubicBezTo>
                    <a:pt x="4764" y="1706"/>
                    <a:pt x="5058" y="1813"/>
                    <a:pt x="5344" y="1938"/>
                  </a:cubicBezTo>
                  <a:cubicBezTo>
                    <a:pt x="5344" y="1938"/>
                    <a:pt x="5344" y="1938"/>
                    <a:pt x="5344" y="1938"/>
                  </a:cubicBezTo>
                  <a:lnTo>
                    <a:pt x="5344" y="1938"/>
                  </a:lnTo>
                  <a:cubicBezTo>
                    <a:pt x="5344" y="1938"/>
                    <a:pt x="5349" y="1938"/>
                    <a:pt x="5352" y="1942"/>
                  </a:cubicBezTo>
                  <a:lnTo>
                    <a:pt x="5352" y="1942"/>
                  </a:lnTo>
                  <a:cubicBezTo>
                    <a:pt x="5349" y="1941"/>
                    <a:pt x="5346" y="1939"/>
                    <a:pt x="5344" y="1938"/>
                  </a:cubicBezTo>
                  <a:lnTo>
                    <a:pt x="5344" y="1938"/>
                  </a:lnTo>
                  <a:cubicBezTo>
                    <a:pt x="5344" y="1938"/>
                    <a:pt x="5353" y="1947"/>
                    <a:pt x="5353" y="1947"/>
                  </a:cubicBezTo>
                  <a:cubicBezTo>
                    <a:pt x="5353" y="1945"/>
                    <a:pt x="5352" y="1943"/>
                    <a:pt x="5352" y="1942"/>
                  </a:cubicBezTo>
                  <a:lnTo>
                    <a:pt x="5352" y="1942"/>
                  </a:lnTo>
                  <a:cubicBezTo>
                    <a:pt x="5367" y="1950"/>
                    <a:pt x="5381" y="1958"/>
                    <a:pt x="5389" y="1974"/>
                  </a:cubicBezTo>
                  <a:cubicBezTo>
                    <a:pt x="5451" y="2045"/>
                    <a:pt x="5442" y="2143"/>
                    <a:pt x="5406" y="2233"/>
                  </a:cubicBezTo>
                  <a:cubicBezTo>
                    <a:pt x="5326" y="2429"/>
                    <a:pt x="5246" y="2634"/>
                    <a:pt x="5166" y="2839"/>
                  </a:cubicBezTo>
                  <a:cubicBezTo>
                    <a:pt x="5130" y="2928"/>
                    <a:pt x="5094" y="3018"/>
                    <a:pt x="5050" y="3116"/>
                  </a:cubicBezTo>
                  <a:cubicBezTo>
                    <a:pt x="5050" y="3116"/>
                    <a:pt x="5050" y="3116"/>
                    <a:pt x="5050" y="3125"/>
                  </a:cubicBezTo>
                  <a:cubicBezTo>
                    <a:pt x="5050" y="3122"/>
                    <a:pt x="5050" y="3121"/>
                    <a:pt x="5049" y="3121"/>
                  </a:cubicBezTo>
                  <a:cubicBezTo>
                    <a:pt x="5049" y="3121"/>
                    <a:pt x="5047" y="3127"/>
                    <a:pt x="5041" y="3134"/>
                  </a:cubicBezTo>
                  <a:cubicBezTo>
                    <a:pt x="5014" y="3178"/>
                    <a:pt x="4987" y="3223"/>
                    <a:pt x="4943" y="3249"/>
                  </a:cubicBezTo>
                  <a:cubicBezTo>
                    <a:pt x="4902" y="3284"/>
                    <a:pt x="4859" y="3300"/>
                    <a:pt x="4811" y="3300"/>
                  </a:cubicBezTo>
                  <a:cubicBezTo>
                    <a:pt x="4785" y="3300"/>
                    <a:pt x="4757" y="3295"/>
                    <a:pt x="4728" y="3285"/>
                  </a:cubicBezTo>
                  <a:cubicBezTo>
                    <a:pt x="4470" y="3187"/>
                    <a:pt x="4220" y="3080"/>
                    <a:pt x="3961" y="2973"/>
                  </a:cubicBezTo>
                  <a:lnTo>
                    <a:pt x="2382" y="2331"/>
                  </a:lnTo>
                  <a:cubicBezTo>
                    <a:pt x="1927" y="2152"/>
                    <a:pt x="1472" y="1965"/>
                    <a:pt x="1017" y="1778"/>
                  </a:cubicBezTo>
                  <a:cubicBezTo>
                    <a:pt x="928" y="1742"/>
                    <a:pt x="830" y="1706"/>
                    <a:pt x="741" y="1670"/>
                  </a:cubicBezTo>
                  <a:cubicBezTo>
                    <a:pt x="723" y="1662"/>
                    <a:pt x="696" y="1653"/>
                    <a:pt x="669" y="1644"/>
                  </a:cubicBezTo>
                  <a:cubicBezTo>
                    <a:pt x="660" y="1644"/>
                    <a:pt x="651" y="1635"/>
                    <a:pt x="643" y="1635"/>
                  </a:cubicBezTo>
                  <a:cubicBezTo>
                    <a:pt x="625" y="1626"/>
                    <a:pt x="607" y="1617"/>
                    <a:pt x="589" y="1608"/>
                  </a:cubicBezTo>
                  <a:cubicBezTo>
                    <a:pt x="571" y="1590"/>
                    <a:pt x="553" y="1581"/>
                    <a:pt x="527" y="1572"/>
                  </a:cubicBezTo>
                  <a:cubicBezTo>
                    <a:pt x="518" y="1563"/>
                    <a:pt x="509" y="1555"/>
                    <a:pt x="500" y="1546"/>
                  </a:cubicBezTo>
                  <a:cubicBezTo>
                    <a:pt x="493" y="1546"/>
                    <a:pt x="474" y="1534"/>
                    <a:pt x="476" y="1534"/>
                  </a:cubicBezTo>
                  <a:lnTo>
                    <a:pt x="476" y="1534"/>
                  </a:lnTo>
                  <a:cubicBezTo>
                    <a:pt x="477" y="1534"/>
                    <a:pt x="478" y="1535"/>
                    <a:pt x="482" y="1537"/>
                  </a:cubicBezTo>
                  <a:cubicBezTo>
                    <a:pt x="384" y="1456"/>
                    <a:pt x="312" y="1376"/>
                    <a:pt x="277" y="1269"/>
                  </a:cubicBezTo>
                  <a:cubicBezTo>
                    <a:pt x="223" y="1117"/>
                    <a:pt x="241" y="957"/>
                    <a:pt x="295" y="805"/>
                  </a:cubicBezTo>
                  <a:cubicBezTo>
                    <a:pt x="348" y="627"/>
                    <a:pt x="446" y="448"/>
                    <a:pt x="589" y="341"/>
                  </a:cubicBezTo>
                  <a:cubicBezTo>
                    <a:pt x="696" y="261"/>
                    <a:pt x="821" y="225"/>
                    <a:pt x="937" y="225"/>
                  </a:cubicBezTo>
                  <a:close/>
                  <a:moveTo>
                    <a:pt x="953" y="0"/>
                  </a:moveTo>
                  <a:cubicBezTo>
                    <a:pt x="761" y="0"/>
                    <a:pt x="573" y="63"/>
                    <a:pt x="420" y="199"/>
                  </a:cubicBezTo>
                  <a:cubicBezTo>
                    <a:pt x="259" y="332"/>
                    <a:pt x="152" y="529"/>
                    <a:pt x="81" y="725"/>
                  </a:cubicBezTo>
                  <a:cubicBezTo>
                    <a:pt x="27" y="903"/>
                    <a:pt x="0" y="1100"/>
                    <a:pt x="54" y="1287"/>
                  </a:cubicBezTo>
                  <a:cubicBezTo>
                    <a:pt x="116" y="1537"/>
                    <a:pt x="312" y="1724"/>
                    <a:pt x="544" y="1831"/>
                  </a:cubicBezTo>
                  <a:cubicBezTo>
                    <a:pt x="607" y="1858"/>
                    <a:pt x="678" y="1885"/>
                    <a:pt x="741" y="1911"/>
                  </a:cubicBezTo>
                  <a:cubicBezTo>
                    <a:pt x="1124" y="2063"/>
                    <a:pt x="1508" y="2224"/>
                    <a:pt x="1892" y="2375"/>
                  </a:cubicBezTo>
                  <a:cubicBezTo>
                    <a:pt x="2454" y="2607"/>
                    <a:pt x="3016" y="2830"/>
                    <a:pt x="3569" y="3053"/>
                  </a:cubicBezTo>
                  <a:cubicBezTo>
                    <a:pt x="3926" y="3205"/>
                    <a:pt x="4282" y="3348"/>
                    <a:pt x="4630" y="3490"/>
                  </a:cubicBezTo>
                  <a:cubicBezTo>
                    <a:pt x="4690" y="3513"/>
                    <a:pt x="4748" y="3524"/>
                    <a:pt x="4803" y="3524"/>
                  </a:cubicBezTo>
                  <a:cubicBezTo>
                    <a:pt x="5007" y="3524"/>
                    <a:pt x="5180" y="3381"/>
                    <a:pt x="5264" y="3178"/>
                  </a:cubicBezTo>
                  <a:cubicBezTo>
                    <a:pt x="5362" y="2955"/>
                    <a:pt x="5451" y="2723"/>
                    <a:pt x="5540" y="2500"/>
                  </a:cubicBezTo>
                  <a:cubicBezTo>
                    <a:pt x="5565" y="2435"/>
                    <a:pt x="5589" y="2369"/>
                    <a:pt x="5621" y="2303"/>
                  </a:cubicBezTo>
                  <a:lnTo>
                    <a:pt x="5621" y="2303"/>
                  </a:lnTo>
                  <a:cubicBezTo>
                    <a:pt x="5624" y="2298"/>
                    <a:pt x="5627" y="2292"/>
                    <a:pt x="5629" y="2286"/>
                  </a:cubicBezTo>
                  <a:lnTo>
                    <a:pt x="5629" y="2286"/>
                  </a:lnTo>
                  <a:cubicBezTo>
                    <a:pt x="5629" y="2286"/>
                    <a:pt x="5629" y="2286"/>
                    <a:pt x="5629" y="2286"/>
                  </a:cubicBezTo>
                  <a:cubicBezTo>
                    <a:pt x="5710" y="2072"/>
                    <a:pt x="5629" y="1822"/>
                    <a:pt x="5406" y="1733"/>
                  </a:cubicBezTo>
                  <a:cubicBezTo>
                    <a:pt x="5389" y="1724"/>
                    <a:pt x="5371" y="1715"/>
                    <a:pt x="5344" y="1706"/>
                  </a:cubicBezTo>
                  <a:cubicBezTo>
                    <a:pt x="5201" y="1644"/>
                    <a:pt x="5067" y="1590"/>
                    <a:pt x="4925" y="1528"/>
                  </a:cubicBezTo>
                  <a:cubicBezTo>
                    <a:pt x="4407" y="1323"/>
                    <a:pt x="3881" y="1108"/>
                    <a:pt x="3363" y="903"/>
                  </a:cubicBezTo>
                  <a:cubicBezTo>
                    <a:pt x="2855" y="689"/>
                    <a:pt x="2346" y="484"/>
                    <a:pt x="1838" y="279"/>
                  </a:cubicBezTo>
                  <a:cubicBezTo>
                    <a:pt x="1695" y="225"/>
                    <a:pt x="1561" y="172"/>
                    <a:pt x="1428" y="109"/>
                  </a:cubicBezTo>
                  <a:cubicBezTo>
                    <a:pt x="1410" y="109"/>
                    <a:pt x="1401" y="100"/>
                    <a:pt x="1383" y="100"/>
                  </a:cubicBezTo>
                  <a:cubicBezTo>
                    <a:pt x="1377" y="94"/>
                    <a:pt x="1376" y="92"/>
                    <a:pt x="1378" y="92"/>
                  </a:cubicBezTo>
                  <a:lnTo>
                    <a:pt x="1378" y="92"/>
                  </a:lnTo>
                  <a:cubicBezTo>
                    <a:pt x="1381" y="92"/>
                    <a:pt x="1395" y="100"/>
                    <a:pt x="1401" y="100"/>
                  </a:cubicBezTo>
                  <a:cubicBezTo>
                    <a:pt x="1356" y="65"/>
                    <a:pt x="1276" y="47"/>
                    <a:pt x="1214" y="38"/>
                  </a:cubicBezTo>
                  <a:cubicBezTo>
                    <a:pt x="1127" y="13"/>
                    <a:pt x="1040"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48"/>
            <p:cNvSpPr/>
            <p:nvPr/>
          </p:nvSpPr>
          <p:spPr>
            <a:xfrm flipH="1">
              <a:off x="1630387" y="1575934"/>
              <a:ext cx="1054617" cy="739946"/>
            </a:xfrm>
            <a:custGeom>
              <a:avLst/>
              <a:gdLst/>
              <a:ahLst/>
              <a:cxnLst/>
              <a:rect l="l" t="t" r="r" b="b"/>
              <a:pathLst>
                <a:path w="31876" h="22365" extrusionOk="0">
                  <a:moveTo>
                    <a:pt x="20857" y="0"/>
                  </a:moveTo>
                  <a:cubicBezTo>
                    <a:pt x="14135" y="0"/>
                    <a:pt x="179" y="3803"/>
                    <a:pt x="179" y="3803"/>
                  </a:cubicBezTo>
                  <a:cubicBezTo>
                    <a:pt x="1" y="8049"/>
                    <a:pt x="259" y="10868"/>
                    <a:pt x="795" y="15088"/>
                  </a:cubicBezTo>
                  <a:cubicBezTo>
                    <a:pt x="795" y="15088"/>
                    <a:pt x="1464" y="22365"/>
                    <a:pt x="12379" y="22365"/>
                  </a:cubicBezTo>
                  <a:cubicBezTo>
                    <a:pt x="12664" y="22365"/>
                    <a:pt x="12957" y="22360"/>
                    <a:pt x="13257" y="22350"/>
                  </a:cubicBezTo>
                  <a:cubicBezTo>
                    <a:pt x="24061" y="21984"/>
                    <a:pt x="24543" y="14499"/>
                    <a:pt x="24543" y="14499"/>
                  </a:cubicBezTo>
                  <a:cubicBezTo>
                    <a:pt x="24543" y="14499"/>
                    <a:pt x="25361" y="14875"/>
                    <a:pt x="26453" y="14875"/>
                  </a:cubicBezTo>
                  <a:cubicBezTo>
                    <a:pt x="27722" y="14875"/>
                    <a:pt x="29360" y="14367"/>
                    <a:pt x="30511" y="12171"/>
                  </a:cubicBezTo>
                  <a:cubicBezTo>
                    <a:pt x="31875" y="9562"/>
                    <a:pt x="29736" y="7746"/>
                    <a:pt x="27620" y="7746"/>
                  </a:cubicBezTo>
                  <a:cubicBezTo>
                    <a:pt x="26415" y="7746"/>
                    <a:pt x="25217" y="8334"/>
                    <a:pt x="24676" y="9700"/>
                  </a:cubicBezTo>
                  <a:cubicBezTo>
                    <a:pt x="24676" y="9700"/>
                    <a:pt x="25149" y="4954"/>
                    <a:pt x="24373" y="1189"/>
                  </a:cubicBezTo>
                  <a:cubicBezTo>
                    <a:pt x="24194" y="331"/>
                    <a:pt x="22841" y="0"/>
                    <a:pt x="20857"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48"/>
            <p:cNvSpPr/>
            <p:nvPr/>
          </p:nvSpPr>
          <p:spPr>
            <a:xfrm flipH="1">
              <a:off x="1656359" y="1572129"/>
              <a:ext cx="1030101" cy="747589"/>
            </a:xfrm>
            <a:custGeom>
              <a:avLst/>
              <a:gdLst/>
              <a:ahLst/>
              <a:cxnLst/>
              <a:rect l="l" t="t" r="r" b="b"/>
              <a:pathLst>
                <a:path w="31135" h="22596" extrusionOk="0">
                  <a:moveTo>
                    <a:pt x="24658" y="14525"/>
                  </a:moveTo>
                  <a:cubicBezTo>
                    <a:pt x="24660" y="14526"/>
                    <a:pt x="24662" y="14527"/>
                    <a:pt x="24663" y="14527"/>
                  </a:cubicBezTo>
                  <a:lnTo>
                    <a:pt x="24663" y="14527"/>
                  </a:lnTo>
                  <a:cubicBezTo>
                    <a:pt x="24663" y="14526"/>
                    <a:pt x="24661" y="14525"/>
                    <a:pt x="24658" y="14525"/>
                  </a:cubicBezTo>
                  <a:close/>
                  <a:moveTo>
                    <a:pt x="20905" y="221"/>
                  </a:moveTo>
                  <a:cubicBezTo>
                    <a:pt x="21264" y="221"/>
                    <a:pt x="21623" y="233"/>
                    <a:pt x="21982" y="260"/>
                  </a:cubicBezTo>
                  <a:cubicBezTo>
                    <a:pt x="22633" y="314"/>
                    <a:pt x="23382" y="403"/>
                    <a:pt x="23926" y="787"/>
                  </a:cubicBezTo>
                  <a:cubicBezTo>
                    <a:pt x="24096" y="903"/>
                    <a:pt x="24239" y="1081"/>
                    <a:pt x="24292" y="1277"/>
                  </a:cubicBezTo>
                  <a:cubicBezTo>
                    <a:pt x="24426" y="1750"/>
                    <a:pt x="24480" y="2268"/>
                    <a:pt x="24542" y="2758"/>
                  </a:cubicBezTo>
                  <a:cubicBezTo>
                    <a:pt x="24613" y="3329"/>
                    <a:pt x="24658" y="3900"/>
                    <a:pt x="24694" y="4480"/>
                  </a:cubicBezTo>
                  <a:cubicBezTo>
                    <a:pt x="24792" y="6166"/>
                    <a:pt x="24765" y="7861"/>
                    <a:pt x="24631" y="9547"/>
                  </a:cubicBezTo>
                  <a:cubicBezTo>
                    <a:pt x="24622" y="9636"/>
                    <a:pt x="24613" y="9726"/>
                    <a:pt x="24604" y="9815"/>
                  </a:cubicBezTo>
                  <a:cubicBezTo>
                    <a:pt x="24600" y="9885"/>
                    <a:pt x="24650" y="9919"/>
                    <a:pt x="24704" y="9919"/>
                  </a:cubicBezTo>
                  <a:cubicBezTo>
                    <a:pt x="24754" y="9919"/>
                    <a:pt x="24806" y="9892"/>
                    <a:pt x="24827" y="9842"/>
                  </a:cubicBezTo>
                  <a:cubicBezTo>
                    <a:pt x="25265" y="8753"/>
                    <a:pt x="26273" y="8048"/>
                    <a:pt x="27441" y="7977"/>
                  </a:cubicBezTo>
                  <a:cubicBezTo>
                    <a:pt x="27513" y="7973"/>
                    <a:pt x="27585" y="7971"/>
                    <a:pt x="27657" y="7971"/>
                  </a:cubicBezTo>
                  <a:cubicBezTo>
                    <a:pt x="28652" y="7971"/>
                    <a:pt x="29664" y="8371"/>
                    <a:pt x="30305" y="9137"/>
                  </a:cubicBezTo>
                  <a:cubicBezTo>
                    <a:pt x="30644" y="9538"/>
                    <a:pt x="30849" y="10047"/>
                    <a:pt x="30876" y="10573"/>
                  </a:cubicBezTo>
                  <a:cubicBezTo>
                    <a:pt x="30903" y="11269"/>
                    <a:pt x="30653" y="11911"/>
                    <a:pt x="30305" y="12500"/>
                  </a:cubicBezTo>
                  <a:cubicBezTo>
                    <a:pt x="29886" y="13223"/>
                    <a:pt x="29333" y="13874"/>
                    <a:pt x="28619" y="14302"/>
                  </a:cubicBezTo>
                  <a:cubicBezTo>
                    <a:pt x="28084" y="14623"/>
                    <a:pt x="27477" y="14811"/>
                    <a:pt x="26861" y="14864"/>
                  </a:cubicBezTo>
                  <a:cubicBezTo>
                    <a:pt x="26731" y="14875"/>
                    <a:pt x="26600" y="14880"/>
                    <a:pt x="26468" y="14880"/>
                  </a:cubicBezTo>
                  <a:cubicBezTo>
                    <a:pt x="25853" y="14880"/>
                    <a:pt x="25228" y="14761"/>
                    <a:pt x="24663" y="14527"/>
                  </a:cubicBezTo>
                  <a:lnTo>
                    <a:pt x="24663" y="14527"/>
                  </a:lnTo>
                  <a:cubicBezTo>
                    <a:pt x="24663" y="14528"/>
                    <a:pt x="24662" y="14529"/>
                    <a:pt x="24659" y="14529"/>
                  </a:cubicBezTo>
                  <a:cubicBezTo>
                    <a:pt x="24655" y="14529"/>
                    <a:pt x="24649" y="14528"/>
                    <a:pt x="24640" y="14525"/>
                  </a:cubicBezTo>
                  <a:cubicBezTo>
                    <a:pt x="24622" y="14516"/>
                    <a:pt x="24602" y="14511"/>
                    <a:pt x="24583" y="14511"/>
                  </a:cubicBezTo>
                  <a:cubicBezTo>
                    <a:pt x="24529" y="14511"/>
                    <a:pt x="24480" y="14548"/>
                    <a:pt x="24480" y="14614"/>
                  </a:cubicBezTo>
                  <a:cubicBezTo>
                    <a:pt x="24471" y="14641"/>
                    <a:pt x="24471" y="14668"/>
                    <a:pt x="24471" y="14695"/>
                  </a:cubicBezTo>
                  <a:cubicBezTo>
                    <a:pt x="24471" y="14709"/>
                    <a:pt x="24459" y="14766"/>
                    <a:pt x="24459" y="14766"/>
                  </a:cubicBezTo>
                  <a:cubicBezTo>
                    <a:pt x="24459" y="14766"/>
                    <a:pt x="24460" y="14763"/>
                    <a:pt x="24462" y="14757"/>
                  </a:cubicBezTo>
                  <a:lnTo>
                    <a:pt x="24462" y="14757"/>
                  </a:lnTo>
                  <a:cubicBezTo>
                    <a:pt x="24453" y="14793"/>
                    <a:pt x="24453" y="14837"/>
                    <a:pt x="24444" y="14873"/>
                  </a:cubicBezTo>
                  <a:cubicBezTo>
                    <a:pt x="24399" y="15132"/>
                    <a:pt x="24346" y="15381"/>
                    <a:pt x="24274" y="15631"/>
                  </a:cubicBezTo>
                  <a:cubicBezTo>
                    <a:pt x="24033" y="16470"/>
                    <a:pt x="23659" y="17264"/>
                    <a:pt x="23168" y="17977"/>
                  </a:cubicBezTo>
                  <a:cubicBezTo>
                    <a:pt x="22454" y="19021"/>
                    <a:pt x="21500" y="19878"/>
                    <a:pt x="20420" y="20529"/>
                  </a:cubicBezTo>
                  <a:cubicBezTo>
                    <a:pt x="18841" y="21475"/>
                    <a:pt x="17030" y="21974"/>
                    <a:pt x="15219" y="22206"/>
                  </a:cubicBezTo>
                  <a:cubicBezTo>
                    <a:pt x="14323" y="22321"/>
                    <a:pt x="13415" y="22374"/>
                    <a:pt x="12506" y="22374"/>
                  </a:cubicBezTo>
                  <a:cubicBezTo>
                    <a:pt x="12212" y="22374"/>
                    <a:pt x="11918" y="22369"/>
                    <a:pt x="11624" y="22358"/>
                  </a:cubicBezTo>
                  <a:cubicBezTo>
                    <a:pt x="10572" y="22322"/>
                    <a:pt x="9528" y="22215"/>
                    <a:pt x="8493" y="22001"/>
                  </a:cubicBezTo>
                  <a:cubicBezTo>
                    <a:pt x="6968" y="21680"/>
                    <a:pt x="5478" y="21118"/>
                    <a:pt x="4202" y="20217"/>
                  </a:cubicBezTo>
                  <a:cubicBezTo>
                    <a:pt x="3301" y="19583"/>
                    <a:pt x="2525" y="18771"/>
                    <a:pt x="1945" y="17844"/>
                  </a:cubicBezTo>
                  <a:cubicBezTo>
                    <a:pt x="1570" y="17219"/>
                    <a:pt x="1267" y="16550"/>
                    <a:pt x="1080" y="15845"/>
                  </a:cubicBezTo>
                  <a:cubicBezTo>
                    <a:pt x="1035" y="15667"/>
                    <a:pt x="990" y="15480"/>
                    <a:pt x="964" y="15292"/>
                  </a:cubicBezTo>
                  <a:cubicBezTo>
                    <a:pt x="957" y="15271"/>
                    <a:pt x="955" y="15239"/>
                    <a:pt x="955" y="15239"/>
                  </a:cubicBezTo>
                  <a:cubicBezTo>
                    <a:pt x="955" y="15239"/>
                    <a:pt x="955" y="15242"/>
                    <a:pt x="955" y="15248"/>
                  </a:cubicBezTo>
                  <a:cubicBezTo>
                    <a:pt x="955" y="15239"/>
                    <a:pt x="955" y="15221"/>
                    <a:pt x="946" y="15212"/>
                  </a:cubicBezTo>
                  <a:cubicBezTo>
                    <a:pt x="892" y="14739"/>
                    <a:pt x="830" y="14266"/>
                    <a:pt x="776" y="13794"/>
                  </a:cubicBezTo>
                  <a:cubicBezTo>
                    <a:pt x="473" y="11206"/>
                    <a:pt x="259" y="8628"/>
                    <a:pt x="277" y="6023"/>
                  </a:cubicBezTo>
                  <a:cubicBezTo>
                    <a:pt x="285" y="5348"/>
                    <a:pt x="302" y="4672"/>
                    <a:pt x="327" y="4004"/>
                  </a:cubicBezTo>
                  <a:lnTo>
                    <a:pt x="327" y="4004"/>
                  </a:lnTo>
                  <a:cubicBezTo>
                    <a:pt x="596" y="3931"/>
                    <a:pt x="864" y="3857"/>
                    <a:pt x="1133" y="3784"/>
                  </a:cubicBezTo>
                  <a:cubicBezTo>
                    <a:pt x="1918" y="3588"/>
                    <a:pt x="2703" y="3383"/>
                    <a:pt x="3488" y="3195"/>
                  </a:cubicBezTo>
                  <a:cubicBezTo>
                    <a:pt x="4612" y="2910"/>
                    <a:pt x="5736" y="2651"/>
                    <a:pt x="6869" y="2392"/>
                  </a:cubicBezTo>
                  <a:cubicBezTo>
                    <a:pt x="8190" y="2089"/>
                    <a:pt x="9510" y="1804"/>
                    <a:pt x="10839" y="1545"/>
                  </a:cubicBezTo>
                  <a:cubicBezTo>
                    <a:pt x="12213" y="1268"/>
                    <a:pt x="13596" y="1010"/>
                    <a:pt x="14979" y="796"/>
                  </a:cubicBezTo>
                  <a:cubicBezTo>
                    <a:pt x="16263" y="599"/>
                    <a:pt x="17548" y="421"/>
                    <a:pt x="18841" y="323"/>
                  </a:cubicBezTo>
                  <a:cubicBezTo>
                    <a:pt x="19527" y="264"/>
                    <a:pt x="20216" y="221"/>
                    <a:pt x="20905" y="221"/>
                  </a:cubicBezTo>
                  <a:close/>
                  <a:moveTo>
                    <a:pt x="20904" y="0"/>
                  </a:moveTo>
                  <a:cubicBezTo>
                    <a:pt x="20546" y="0"/>
                    <a:pt x="20187" y="12"/>
                    <a:pt x="19832" y="28"/>
                  </a:cubicBezTo>
                  <a:cubicBezTo>
                    <a:pt x="18583" y="91"/>
                    <a:pt x="17343" y="234"/>
                    <a:pt x="16103" y="403"/>
                  </a:cubicBezTo>
                  <a:cubicBezTo>
                    <a:pt x="14720" y="599"/>
                    <a:pt x="13337" y="840"/>
                    <a:pt x="11963" y="1099"/>
                  </a:cubicBezTo>
                  <a:cubicBezTo>
                    <a:pt x="10589" y="1358"/>
                    <a:pt x="9225" y="1643"/>
                    <a:pt x="7860" y="1938"/>
                  </a:cubicBezTo>
                  <a:cubicBezTo>
                    <a:pt x="6655" y="2205"/>
                    <a:pt x="5451" y="2482"/>
                    <a:pt x="4247" y="2776"/>
                  </a:cubicBezTo>
                  <a:cubicBezTo>
                    <a:pt x="3346" y="2999"/>
                    <a:pt x="2445" y="3222"/>
                    <a:pt x="1552" y="3454"/>
                  </a:cubicBezTo>
                  <a:cubicBezTo>
                    <a:pt x="1115" y="3561"/>
                    <a:pt x="678" y="3668"/>
                    <a:pt x="250" y="3793"/>
                  </a:cubicBezTo>
                  <a:cubicBezTo>
                    <a:pt x="232" y="3802"/>
                    <a:pt x="214" y="3802"/>
                    <a:pt x="188" y="3811"/>
                  </a:cubicBezTo>
                  <a:cubicBezTo>
                    <a:pt x="145" y="3822"/>
                    <a:pt x="121" y="3852"/>
                    <a:pt x="113" y="3886"/>
                  </a:cubicBezTo>
                  <a:lnTo>
                    <a:pt x="113" y="3886"/>
                  </a:lnTo>
                  <a:cubicBezTo>
                    <a:pt x="110" y="3896"/>
                    <a:pt x="108" y="3906"/>
                    <a:pt x="107" y="3918"/>
                  </a:cubicBezTo>
                  <a:cubicBezTo>
                    <a:pt x="0" y="6594"/>
                    <a:pt x="80" y="9271"/>
                    <a:pt x="348" y="11947"/>
                  </a:cubicBezTo>
                  <a:cubicBezTo>
                    <a:pt x="455" y="13035"/>
                    <a:pt x="589" y="14124"/>
                    <a:pt x="732" y="15221"/>
                  </a:cubicBezTo>
                  <a:cubicBezTo>
                    <a:pt x="741" y="15346"/>
                    <a:pt x="767" y="15480"/>
                    <a:pt x="794" y="15604"/>
                  </a:cubicBezTo>
                  <a:cubicBezTo>
                    <a:pt x="928" y="16247"/>
                    <a:pt x="1169" y="16862"/>
                    <a:pt x="1463" y="17442"/>
                  </a:cubicBezTo>
                  <a:cubicBezTo>
                    <a:pt x="1945" y="18361"/>
                    <a:pt x="2614" y="19191"/>
                    <a:pt x="3399" y="19869"/>
                  </a:cubicBezTo>
                  <a:cubicBezTo>
                    <a:pt x="4505" y="20823"/>
                    <a:pt x="5843" y="21483"/>
                    <a:pt x="7235" y="21912"/>
                  </a:cubicBezTo>
                  <a:cubicBezTo>
                    <a:pt x="8890" y="22406"/>
                    <a:pt x="10625" y="22595"/>
                    <a:pt x="12354" y="22595"/>
                  </a:cubicBezTo>
                  <a:cubicBezTo>
                    <a:pt x="12777" y="22595"/>
                    <a:pt x="13201" y="22584"/>
                    <a:pt x="13623" y="22563"/>
                  </a:cubicBezTo>
                  <a:cubicBezTo>
                    <a:pt x="15639" y="22474"/>
                    <a:pt x="17682" y="22108"/>
                    <a:pt x="19528" y="21251"/>
                  </a:cubicBezTo>
                  <a:cubicBezTo>
                    <a:pt x="20804" y="20663"/>
                    <a:pt x="21964" y="19824"/>
                    <a:pt x="22865" y="18754"/>
                  </a:cubicBezTo>
                  <a:cubicBezTo>
                    <a:pt x="23498" y="17986"/>
                    <a:pt x="23998" y="17121"/>
                    <a:pt x="24328" y="16184"/>
                  </a:cubicBezTo>
                  <a:cubicBezTo>
                    <a:pt x="24496" y="15731"/>
                    <a:pt x="24624" y="15262"/>
                    <a:pt x="24683" y="14778"/>
                  </a:cubicBezTo>
                  <a:lnTo>
                    <a:pt x="24683" y="14778"/>
                  </a:lnTo>
                  <a:cubicBezTo>
                    <a:pt x="25242" y="15006"/>
                    <a:pt x="25875" y="15105"/>
                    <a:pt x="26477" y="15105"/>
                  </a:cubicBezTo>
                  <a:cubicBezTo>
                    <a:pt x="26501" y="15105"/>
                    <a:pt x="26525" y="15105"/>
                    <a:pt x="26549" y="15105"/>
                  </a:cubicBezTo>
                  <a:cubicBezTo>
                    <a:pt x="27183" y="15096"/>
                    <a:pt x="27807" y="14953"/>
                    <a:pt x="28387" y="14686"/>
                  </a:cubicBezTo>
                  <a:cubicBezTo>
                    <a:pt x="29118" y="14329"/>
                    <a:pt x="29725" y="13758"/>
                    <a:pt x="30189" y="13098"/>
                  </a:cubicBezTo>
                  <a:cubicBezTo>
                    <a:pt x="30644" y="12455"/>
                    <a:pt x="31028" y="11715"/>
                    <a:pt x="31090" y="10921"/>
                  </a:cubicBezTo>
                  <a:cubicBezTo>
                    <a:pt x="31135" y="10341"/>
                    <a:pt x="31001" y="9770"/>
                    <a:pt x="30689" y="9280"/>
                  </a:cubicBezTo>
                  <a:cubicBezTo>
                    <a:pt x="30073" y="8316"/>
                    <a:pt x="28913" y="7790"/>
                    <a:pt x="27798" y="7754"/>
                  </a:cubicBezTo>
                  <a:cubicBezTo>
                    <a:pt x="27754" y="7752"/>
                    <a:pt x="27709" y="7752"/>
                    <a:pt x="27665" y="7752"/>
                  </a:cubicBezTo>
                  <a:cubicBezTo>
                    <a:pt x="26547" y="7752"/>
                    <a:pt x="25476" y="8274"/>
                    <a:pt x="24879" y="9241"/>
                  </a:cubicBezTo>
                  <a:lnTo>
                    <a:pt x="24879" y="9241"/>
                  </a:lnTo>
                  <a:cubicBezTo>
                    <a:pt x="24962" y="8176"/>
                    <a:pt x="24985" y="7098"/>
                    <a:pt x="24970" y="6032"/>
                  </a:cubicBezTo>
                  <a:cubicBezTo>
                    <a:pt x="24961" y="4890"/>
                    <a:pt x="24890" y="3740"/>
                    <a:pt x="24747" y="2607"/>
                  </a:cubicBezTo>
                  <a:cubicBezTo>
                    <a:pt x="24685" y="2143"/>
                    <a:pt x="24631" y="1661"/>
                    <a:pt x="24506" y="1206"/>
                  </a:cubicBezTo>
                  <a:cubicBezTo>
                    <a:pt x="24471" y="1099"/>
                    <a:pt x="24417" y="983"/>
                    <a:pt x="24346" y="894"/>
                  </a:cubicBezTo>
                  <a:cubicBezTo>
                    <a:pt x="23989" y="394"/>
                    <a:pt x="23302" y="225"/>
                    <a:pt x="22731" y="135"/>
                  </a:cubicBezTo>
                  <a:cubicBezTo>
                    <a:pt x="22129" y="34"/>
                    <a:pt x="21516" y="0"/>
                    <a:pt x="2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48"/>
            <p:cNvSpPr/>
            <p:nvPr/>
          </p:nvSpPr>
          <p:spPr>
            <a:xfrm flipH="1">
              <a:off x="2443219" y="1913566"/>
              <a:ext cx="76493" cy="116492"/>
            </a:xfrm>
            <a:custGeom>
              <a:avLst/>
              <a:gdLst/>
              <a:ahLst/>
              <a:cxnLst/>
              <a:rect l="l" t="t" r="r" b="b"/>
              <a:pathLst>
                <a:path w="2312" h="3521" extrusionOk="0">
                  <a:moveTo>
                    <a:pt x="1043" y="1"/>
                  </a:moveTo>
                  <a:cubicBezTo>
                    <a:pt x="1022" y="1"/>
                    <a:pt x="1002" y="1"/>
                    <a:pt x="982" y="3"/>
                  </a:cubicBezTo>
                  <a:cubicBezTo>
                    <a:pt x="393" y="66"/>
                    <a:pt x="1" y="895"/>
                    <a:pt x="99" y="1868"/>
                  </a:cubicBezTo>
                  <a:cubicBezTo>
                    <a:pt x="185" y="2798"/>
                    <a:pt x="704" y="3521"/>
                    <a:pt x="1270" y="3521"/>
                  </a:cubicBezTo>
                  <a:cubicBezTo>
                    <a:pt x="1290" y="3521"/>
                    <a:pt x="1310" y="3520"/>
                    <a:pt x="1330" y="3518"/>
                  </a:cubicBezTo>
                  <a:cubicBezTo>
                    <a:pt x="1919" y="3456"/>
                    <a:pt x="2311" y="2626"/>
                    <a:pt x="2213" y="1654"/>
                  </a:cubicBezTo>
                  <a:cubicBezTo>
                    <a:pt x="2127" y="715"/>
                    <a:pt x="1608" y="1"/>
                    <a:pt x="1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48"/>
            <p:cNvSpPr/>
            <p:nvPr/>
          </p:nvSpPr>
          <p:spPr>
            <a:xfrm flipH="1">
              <a:off x="2096422" y="1885808"/>
              <a:ext cx="76493" cy="116261"/>
            </a:xfrm>
            <a:custGeom>
              <a:avLst/>
              <a:gdLst/>
              <a:ahLst/>
              <a:cxnLst/>
              <a:rect l="l" t="t" r="r" b="b"/>
              <a:pathLst>
                <a:path w="2312" h="3514" extrusionOk="0">
                  <a:moveTo>
                    <a:pt x="1052" y="0"/>
                  </a:moveTo>
                  <a:cubicBezTo>
                    <a:pt x="1029" y="0"/>
                    <a:pt x="1005" y="1"/>
                    <a:pt x="982" y="4"/>
                  </a:cubicBezTo>
                  <a:cubicBezTo>
                    <a:pt x="393" y="57"/>
                    <a:pt x="1" y="896"/>
                    <a:pt x="99" y="1859"/>
                  </a:cubicBezTo>
                  <a:cubicBezTo>
                    <a:pt x="185" y="2793"/>
                    <a:pt x="698" y="3513"/>
                    <a:pt x="1261" y="3513"/>
                  </a:cubicBezTo>
                  <a:cubicBezTo>
                    <a:pt x="1284" y="3513"/>
                    <a:pt x="1307" y="3512"/>
                    <a:pt x="1330" y="3510"/>
                  </a:cubicBezTo>
                  <a:cubicBezTo>
                    <a:pt x="1919" y="3456"/>
                    <a:pt x="2311" y="2618"/>
                    <a:pt x="2213" y="1654"/>
                  </a:cubicBezTo>
                  <a:cubicBezTo>
                    <a:pt x="2128" y="720"/>
                    <a:pt x="1614"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48"/>
            <p:cNvSpPr/>
            <p:nvPr/>
          </p:nvSpPr>
          <p:spPr>
            <a:xfrm flipH="1">
              <a:off x="2455030" y="2069793"/>
              <a:ext cx="189544" cy="189511"/>
            </a:xfrm>
            <a:custGeom>
              <a:avLst/>
              <a:gdLst/>
              <a:ahLst/>
              <a:cxnLst/>
              <a:rect l="l" t="t" r="r" b="b"/>
              <a:pathLst>
                <a:path w="5729" h="5728" extrusionOk="0">
                  <a:moveTo>
                    <a:pt x="2865" y="0"/>
                  </a:moveTo>
                  <a:cubicBezTo>
                    <a:pt x="1286" y="0"/>
                    <a:pt x="1" y="1285"/>
                    <a:pt x="1" y="2864"/>
                  </a:cubicBezTo>
                  <a:cubicBezTo>
                    <a:pt x="1" y="4443"/>
                    <a:pt x="1286" y="5728"/>
                    <a:pt x="2865" y="5728"/>
                  </a:cubicBezTo>
                  <a:cubicBezTo>
                    <a:pt x="4444" y="5728"/>
                    <a:pt x="5728" y="4443"/>
                    <a:pt x="5728" y="2864"/>
                  </a:cubicBezTo>
                  <a:cubicBezTo>
                    <a:pt x="5728" y="1285"/>
                    <a:pt x="4444" y="0"/>
                    <a:pt x="2865"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48"/>
            <p:cNvSpPr/>
            <p:nvPr/>
          </p:nvSpPr>
          <p:spPr>
            <a:xfrm flipH="1">
              <a:off x="1936754" y="2000712"/>
              <a:ext cx="189511" cy="189544"/>
            </a:xfrm>
            <a:custGeom>
              <a:avLst/>
              <a:gdLst/>
              <a:ahLst/>
              <a:cxnLst/>
              <a:rect l="l" t="t" r="r" b="b"/>
              <a:pathLst>
                <a:path w="5728" h="5729" extrusionOk="0">
                  <a:moveTo>
                    <a:pt x="2864" y="1"/>
                  </a:moveTo>
                  <a:cubicBezTo>
                    <a:pt x="1285" y="1"/>
                    <a:pt x="0" y="1286"/>
                    <a:pt x="0" y="2865"/>
                  </a:cubicBezTo>
                  <a:cubicBezTo>
                    <a:pt x="0" y="4444"/>
                    <a:pt x="1285" y="5728"/>
                    <a:pt x="2864" y="5728"/>
                  </a:cubicBezTo>
                  <a:cubicBezTo>
                    <a:pt x="4452" y="5728"/>
                    <a:pt x="5728" y="4444"/>
                    <a:pt x="5728" y="2865"/>
                  </a:cubicBezTo>
                  <a:cubicBezTo>
                    <a:pt x="5728" y="1286"/>
                    <a:pt x="4452" y="1"/>
                    <a:pt x="2864"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48"/>
            <p:cNvSpPr/>
            <p:nvPr/>
          </p:nvSpPr>
          <p:spPr>
            <a:xfrm flipH="1">
              <a:off x="2280441" y="1856064"/>
              <a:ext cx="73383" cy="199569"/>
            </a:xfrm>
            <a:custGeom>
              <a:avLst/>
              <a:gdLst/>
              <a:ahLst/>
              <a:cxnLst/>
              <a:rect l="l" t="t" r="r" b="b"/>
              <a:pathLst>
                <a:path w="2218" h="6032" extrusionOk="0">
                  <a:moveTo>
                    <a:pt x="979" y="1"/>
                  </a:moveTo>
                  <a:cubicBezTo>
                    <a:pt x="913" y="1"/>
                    <a:pt x="844" y="55"/>
                    <a:pt x="866" y="135"/>
                  </a:cubicBezTo>
                  <a:cubicBezTo>
                    <a:pt x="1080" y="1126"/>
                    <a:pt x="1035" y="2161"/>
                    <a:pt x="750" y="3133"/>
                  </a:cubicBezTo>
                  <a:cubicBezTo>
                    <a:pt x="678" y="3374"/>
                    <a:pt x="589" y="3606"/>
                    <a:pt x="482" y="3838"/>
                  </a:cubicBezTo>
                  <a:cubicBezTo>
                    <a:pt x="384" y="4070"/>
                    <a:pt x="250" y="4284"/>
                    <a:pt x="152" y="4525"/>
                  </a:cubicBezTo>
                  <a:cubicBezTo>
                    <a:pt x="54" y="4748"/>
                    <a:pt x="0" y="4989"/>
                    <a:pt x="45" y="5229"/>
                  </a:cubicBezTo>
                  <a:cubicBezTo>
                    <a:pt x="80" y="5461"/>
                    <a:pt x="214" y="5658"/>
                    <a:pt x="411" y="5782"/>
                  </a:cubicBezTo>
                  <a:cubicBezTo>
                    <a:pt x="651" y="5934"/>
                    <a:pt x="946" y="6005"/>
                    <a:pt x="1222" y="6023"/>
                  </a:cubicBezTo>
                  <a:cubicBezTo>
                    <a:pt x="1284" y="6029"/>
                    <a:pt x="1346" y="6032"/>
                    <a:pt x="1408" y="6032"/>
                  </a:cubicBezTo>
                  <a:cubicBezTo>
                    <a:pt x="1637" y="6032"/>
                    <a:pt x="1870" y="5993"/>
                    <a:pt x="2088" y="5916"/>
                  </a:cubicBezTo>
                  <a:cubicBezTo>
                    <a:pt x="2217" y="5876"/>
                    <a:pt x="2178" y="5696"/>
                    <a:pt x="2070" y="5696"/>
                  </a:cubicBezTo>
                  <a:cubicBezTo>
                    <a:pt x="2059" y="5696"/>
                    <a:pt x="2047" y="5698"/>
                    <a:pt x="2034" y="5702"/>
                  </a:cubicBezTo>
                  <a:cubicBezTo>
                    <a:pt x="1828" y="5775"/>
                    <a:pt x="1606" y="5813"/>
                    <a:pt x="1384" y="5813"/>
                  </a:cubicBezTo>
                  <a:cubicBezTo>
                    <a:pt x="1115" y="5813"/>
                    <a:pt x="846" y="5757"/>
                    <a:pt x="607" y="5640"/>
                  </a:cubicBezTo>
                  <a:cubicBezTo>
                    <a:pt x="419" y="5542"/>
                    <a:pt x="286" y="5390"/>
                    <a:pt x="259" y="5167"/>
                  </a:cubicBezTo>
                  <a:cubicBezTo>
                    <a:pt x="223" y="4944"/>
                    <a:pt x="304" y="4721"/>
                    <a:pt x="393" y="4516"/>
                  </a:cubicBezTo>
                  <a:cubicBezTo>
                    <a:pt x="500" y="4293"/>
                    <a:pt x="616" y="4079"/>
                    <a:pt x="714" y="3856"/>
                  </a:cubicBezTo>
                  <a:cubicBezTo>
                    <a:pt x="812" y="3633"/>
                    <a:pt x="901" y="3401"/>
                    <a:pt x="973" y="3169"/>
                  </a:cubicBezTo>
                  <a:cubicBezTo>
                    <a:pt x="1106" y="2696"/>
                    <a:pt x="1187" y="2214"/>
                    <a:pt x="1213" y="1723"/>
                  </a:cubicBezTo>
                  <a:cubicBezTo>
                    <a:pt x="1249" y="1170"/>
                    <a:pt x="1196" y="617"/>
                    <a:pt x="1080" y="82"/>
                  </a:cubicBezTo>
                  <a:cubicBezTo>
                    <a:pt x="1065" y="25"/>
                    <a:pt x="1023" y="1"/>
                    <a:pt x="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48"/>
            <p:cNvSpPr/>
            <p:nvPr/>
          </p:nvSpPr>
          <p:spPr>
            <a:xfrm flipH="1">
              <a:off x="1696788" y="1870886"/>
              <a:ext cx="130851" cy="96873"/>
            </a:xfrm>
            <a:custGeom>
              <a:avLst/>
              <a:gdLst/>
              <a:ahLst/>
              <a:cxnLst/>
              <a:rect l="l" t="t" r="r" b="b"/>
              <a:pathLst>
                <a:path w="3955" h="2928" extrusionOk="0">
                  <a:moveTo>
                    <a:pt x="1886" y="0"/>
                  </a:moveTo>
                  <a:cubicBezTo>
                    <a:pt x="1622" y="0"/>
                    <a:pt x="1358" y="55"/>
                    <a:pt x="1118" y="169"/>
                  </a:cubicBezTo>
                  <a:cubicBezTo>
                    <a:pt x="663" y="383"/>
                    <a:pt x="333" y="785"/>
                    <a:pt x="56" y="1195"/>
                  </a:cubicBezTo>
                  <a:cubicBezTo>
                    <a:pt x="0" y="1276"/>
                    <a:pt x="78" y="1356"/>
                    <a:pt x="157" y="1356"/>
                  </a:cubicBezTo>
                  <a:cubicBezTo>
                    <a:pt x="192" y="1356"/>
                    <a:pt x="228" y="1340"/>
                    <a:pt x="252" y="1302"/>
                  </a:cubicBezTo>
                  <a:cubicBezTo>
                    <a:pt x="466" y="972"/>
                    <a:pt x="725" y="660"/>
                    <a:pt x="1064" y="446"/>
                  </a:cubicBezTo>
                  <a:cubicBezTo>
                    <a:pt x="1309" y="294"/>
                    <a:pt x="1595" y="219"/>
                    <a:pt x="1884" y="219"/>
                  </a:cubicBezTo>
                  <a:cubicBezTo>
                    <a:pt x="1952" y="219"/>
                    <a:pt x="2021" y="223"/>
                    <a:pt x="2090" y="232"/>
                  </a:cubicBezTo>
                  <a:cubicBezTo>
                    <a:pt x="2429" y="267"/>
                    <a:pt x="2759" y="419"/>
                    <a:pt x="3018" y="642"/>
                  </a:cubicBezTo>
                  <a:cubicBezTo>
                    <a:pt x="3294" y="883"/>
                    <a:pt x="3473" y="1213"/>
                    <a:pt x="3544" y="1570"/>
                  </a:cubicBezTo>
                  <a:cubicBezTo>
                    <a:pt x="3633" y="1962"/>
                    <a:pt x="3589" y="2391"/>
                    <a:pt x="3410" y="2756"/>
                  </a:cubicBezTo>
                  <a:cubicBezTo>
                    <a:pt x="3367" y="2848"/>
                    <a:pt x="3447" y="2928"/>
                    <a:pt x="3521" y="2928"/>
                  </a:cubicBezTo>
                  <a:cubicBezTo>
                    <a:pt x="3554" y="2928"/>
                    <a:pt x="3587" y="2911"/>
                    <a:pt x="3607" y="2872"/>
                  </a:cubicBezTo>
                  <a:cubicBezTo>
                    <a:pt x="3954" y="2132"/>
                    <a:pt x="3847" y="1195"/>
                    <a:pt x="3285" y="589"/>
                  </a:cubicBezTo>
                  <a:cubicBezTo>
                    <a:pt x="2925" y="210"/>
                    <a:pt x="2404" y="0"/>
                    <a:pt x="1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48"/>
            <p:cNvSpPr/>
            <p:nvPr/>
          </p:nvSpPr>
          <p:spPr>
            <a:xfrm flipH="1">
              <a:off x="1747706" y="1875584"/>
              <a:ext cx="58494" cy="108552"/>
            </a:xfrm>
            <a:custGeom>
              <a:avLst/>
              <a:gdLst/>
              <a:ahLst/>
              <a:cxnLst/>
              <a:rect l="l" t="t" r="r" b="b"/>
              <a:pathLst>
                <a:path w="1768" h="3281" extrusionOk="0">
                  <a:moveTo>
                    <a:pt x="1658" y="0"/>
                  </a:moveTo>
                  <a:cubicBezTo>
                    <a:pt x="1603" y="0"/>
                    <a:pt x="1545" y="36"/>
                    <a:pt x="1540" y="108"/>
                  </a:cubicBezTo>
                  <a:cubicBezTo>
                    <a:pt x="1513" y="625"/>
                    <a:pt x="1415" y="1142"/>
                    <a:pt x="1255" y="1633"/>
                  </a:cubicBezTo>
                  <a:cubicBezTo>
                    <a:pt x="1121" y="2026"/>
                    <a:pt x="951" y="2409"/>
                    <a:pt x="666" y="2712"/>
                  </a:cubicBezTo>
                  <a:cubicBezTo>
                    <a:pt x="514" y="2873"/>
                    <a:pt x="336" y="2998"/>
                    <a:pt x="122" y="3060"/>
                  </a:cubicBezTo>
                  <a:cubicBezTo>
                    <a:pt x="0" y="3101"/>
                    <a:pt x="40" y="3281"/>
                    <a:pt x="149" y="3281"/>
                  </a:cubicBezTo>
                  <a:cubicBezTo>
                    <a:pt x="160" y="3281"/>
                    <a:pt x="172" y="3279"/>
                    <a:pt x="184" y="3274"/>
                  </a:cubicBezTo>
                  <a:cubicBezTo>
                    <a:pt x="1103" y="2989"/>
                    <a:pt x="1460" y="1892"/>
                    <a:pt x="1638" y="1044"/>
                  </a:cubicBezTo>
                  <a:cubicBezTo>
                    <a:pt x="1710" y="732"/>
                    <a:pt x="1745" y="420"/>
                    <a:pt x="1763" y="108"/>
                  </a:cubicBezTo>
                  <a:cubicBezTo>
                    <a:pt x="1768" y="36"/>
                    <a:pt x="1714" y="0"/>
                    <a:pt x="1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48"/>
            <p:cNvSpPr/>
            <p:nvPr/>
          </p:nvSpPr>
          <p:spPr>
            <a:xfrm flipH="1">
              <a:off x="1767392" y="2003160"/>
              <a:ext cx="68188" cy="18461"/>
            </a:xfrm>
            <a:custGeom>
              <a:avLst/>
              <a:gdLst/>
              <a:ahLst/>
              <a:cxnLst/>
              <a:rect l="l" t="t" r="r" b="b"/>
              <a:pathLst>
                <a:path w="2061" h="558" extrusionOk="0">
                  <a:moveTo>
                    <a:pt x="1901" y="0"/>
                  </a:moveTo>
                  <a:cubicBezTo>
                    <a:pt x="1884" y="0"/>
                    <a:pt x="1866" y="5"/>
                    <a:pt x="1848" y="16"/>
                  </a:cubicBezTo>
                  <a:cubicBezTo>
                    <a:pt x="1486" y="223"/>
                    <a:pt x="1073" y="331"/>
                    <a:pt x="659" y="331"/>
                  </a:cubicBezTo>
                  <a:cubicBezTo>
                    <a:pt x="501" y="331"/>
                    <a:pt x="344" y="316"/>
                    <a:pt x="189" y="284"/>
                  </a:cubicBezTo>
                  <a:cubicBezTo>
                    <a:pt x="181" y="282"/>
                    <a:pt x="172" y="281"/>
                    <a:pt x="165" y="281"/>
                  </a:cubicBezTo>
                  <a:cubicBezTo>
                    <a:pt x="41" y="281"/>
                    <a:pt x="1" y="473"/>
                    <a:pt x="135" y="507"/>
                  </a:cubicBezTo>
                  <a:cubicBezTo>
                    <a:pt x="303" y="541"/>
                    <a:pt x="474" y="558"/>
                    <a:pt x="644" y="558"/>
                  </a:cubicBezTo>
                  <a:cubicBezTo>
                    <a:pt x="1102" y="558"/>
                    <a:pt x="1559" y="437"/>
                    <a:pt x="1955" y="204"/>
                  </a:cubicBezTo>
                  <a:cubicBezTo>
                    <a:pt x="2061" y="143"/>
                    <a:pt x="1994"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48"/>
            <p:cNvSpPr/>
            <p:nvPr/>
          </p:nvSpPr>
          <p:spPr>
            <a:xfrm flipH="1">
              <a:off x="2451788" y="1856759"/>
              <a:ext cx="96013" cy="35368"/>
            </a:xfrm>
            <a:custGeom>
              <a:avLst/>
              <a:gdLst/>
              <a:ahLst/>
              <a:cxnLst/>
              <a:rect l="l" t="t" r="r" b="b"/>
              <a:pathLst>
                <a:path w="2902" h="1069" extrusionOk="0">
                  <a:moveTo>
                    <a:pt x="2222" y="1"/>
                  </a:moveTo>
                  <a:cubicBezTo>
                    <a:pt x="1645" y="1"/>
                    <a:pt x="1070" y="169"/>
                    <a:pt x="582" y="480"/>
                  </a:cubicBezTo>
                  <a:cubicBezTo>
                    <a:pt x="395" y="587"/>
                    <a:pt x="234" y="730"/>
                    <a:pt x="82" y="882"/>
                  </a:cubicBezTo>
                  <a:cubicBezTo>
                    <a:pt x="0" y="957"/>
                    <a:pt x="75" y="1069"/>
                    <a:pt x="159" y="1069"/>
                  </a:cubicBezTo>
                  <a:cubicBezTo>
                    <a:pt x="185" y="1069"/>
                    <a:pt x="211" y="1058"/>
                    <a:pt x="234" y="1033"/>
                  </a:cubicBezTo>
                  <a:cubicBezTo>
                    <a:pt x="760" y="514"/>
                    <a:pt x="1490" y="223"/>
                    <a:pt x="2223" y="223"/>
                  </a:cubicBezTo>
                  <a:cubicBezTo>
                    <a:pt x="2384" y="223"/>
                    <a:pt x="2546" y="237"/>
                    <a:pt x="2705" y="266"/>
                  </a:cubicBezTo>
                  <a:cubicBezTo>
                    <a:pt x="2714" y="268"/>
                    <a:pt x="2722" y="268"/>
                    <a:pt x="2729" y="268"/>
                  </a:cubicBezTo>
                  <a:cubicBezTo>
                    <a:pt x="2854" y="268"/>
                    <a:pt x="2902" y="77"/>
                    <a:pt x="2768" y="52"/>
                  </a:cubicBezTo>
                  <a:cubicBezTo>
                    <a:pt x="2587" y="18"/>
                    <a:pt x="2405" y="1"/>
                    <a:pt x="2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48"/>
            <p:cNvSpPr/>
            <p:nvPr/>
          </p:nvSpPr>
          <p:spPr>
            <a:xfrm flipH="1">
              <a:off x="2071708" y="1828504"/>
              <a:ext cx="97667" cy="24450"/>
            </a:xfrm>
            <a:custGeom>
              <a:avLst/>
              <a:gdLst/>
              <a:ahLst/>
              <a:cxnLst/>
              <a:rect l="l" t="t" r="r" b="b"/>
              <a:pathLst>
                <a:path w="2952" h="739" extrusionOk="0">
                  <a:moveTo>
                    <a:pt x="1145" y="1"/>
                  </a:moveTo>
                  <a:cubicBezTo>
                    <a:pt x="999" y="1"/>
                    <a:pt x="852" y="11"/>
                    <a:pt x="706" y="32"/>
                  </a:cubicBezTo>
                  <a:cubicBezTo>
                    <a:pt x="492" y="59"/>
                    <a:pt x="286" y="112"/>
                    <a:pt x="90" y="192"/>
                  </a:cubicBezTo>
                  <a:cubicBezTo>
                    <a:pt x="37" y="210"/>
                    <a:pt x="1" y="264"/>
                    <a:pt x="10" y="326"/>
                  </a:cubicBezTo>
                  <a:cubicBezTo>
                    <a:pt x="25" y="372"/>
                    <a:pt x="78" y="410"/>
                    <a:pt x="127" y="410"/>
                  </a:cubicBezTo>
                  <a:cubicBezTo>
                    <a:pt x="136" y="410"/>
                    <a:pt x="144" y="409"/>
                    <a:pt x="153" y="406"/>
                  </a:cubicBezTo>
                  <a:cubicBezTo>
                    <a:pt x="471" y="284"/>
                    <a:pt x="807" y="224"/>
                    <a:pt x="1143" y="224"/>
                  </a:cubicBezTo>
                  <a:cubicBezTo>
                    <a:pt x="1709" y="224"/>
                    <a:pt x="2273" y="394"/>
                    <a:pt x="2749" y="719"/>
                  </a:cubicBezTo>
                  <a:cubicBezTo>
                    <a:pt x="2768" y="732"/>
                    <a:pt x="2788" y="738"/>
                    <a:pt x="2806" y="738"/>
                  </a:cubicBezTo>
                  <a:cubicBezTo>
                    <a:pt x="2894" y="738"/>
                    <a:pt x="2952" y="597"/>
                    <a:pt x="2856" y="522"/>
                  </a:cubicBezTo>
                  <a:cubicBezTo>
                    <a:pt x="2353" y="178"/>
                    <a:pt x="1752"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48"/>
            <p:cNvSpPr/>
            <p:nvPr/>
          </p:nvSpPr>
          <p:spPr>
            <a:xfrm flipH="1">
              <a:off x="2178175" y="2086865"/>
              <a:ext cx="230867" cy="155499"/>
            </a:xfrm>
            <a:custGeom>
              <a:avLst/>
              <a:gdLst/>
              <a:ahLst/>
              <a:cxnLst/>
              <a:rect l="l" t="t" r="r" b="b"/>
              <a:pathLst>
                <a:path w="6978" h="4700" extrusionOk="0">
                  <a:moveTo>
                    <a:pt x="6496" y="1"/>
                  </a:moveTo>
                  <a:cubicBezTo>
                    <a:pt x="6487" y="1"/>
                    <a:pt x="6478" y="1"/>
                    <a:pt x="6469" y="2"/>
                  </a:cubicBezTo>
                  <a:lnTo>
                    <a:pt x="367" y="635"/>
                  </a:lnTo>
                  <a:cubicBezTo>
                    <a:pt x="144" y="662"/>
                    <a:pt x="1" y="912"/>
                    <a:pt x="63" y="1171"/>
                  </a:cubicBezTo>
                  <a:cubicBezTo>
                    <a:pt x="317" y="2245"/>
                    <a:pt x="1181" y="4699"/>
                    <a:pt x="3666" y="4699"/>
                  </a:cubicBezTo>
                  <a:cubicBezTo>
                    <a:pt x="3801" y="4699"/>
                    <a:pt x="3941" y="4692"/>
                    <a:pt x="4087" y="4676"/>
                  </a:cubicBezTo>
                  <a:cubicBezTo>
                    <a:pt x="6950" y="4373"/>
                    <a:pt x="6977" y="1518"/>
                    <a:pt x="6879" y="403"/>
                  </a:cubicBezTo>
                  <a:cubicBezTo>
                    <a:pt x="6854" y="174"/>
                    <a:pt x="6682" y="1"/>
                    <a:pt x="6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48"/>
            <p:cNvSpPr/>
            <p:nvPr/>
          </p:nvSpPr>
          <p:spPr>
            <a:xfrm flipH="1">
              <a:off x="2203485" y="2143875"/>
              <a:ext cx="171578" cy="101536"/>
            </a:xfrm>
            <a:custGeom>
              <a:avLst/>
              <a:gdLst/>
              <a:ahLst/>
              <a:cxnLst/>
              <a:rect l="l" t="t" r="r" b="b"/>
              <a:pathLst>
                <a:path w="6647" h="4018" extrusionOk="0">
                  <a:moveTo>
                    <a:pt x="4275" y="0"/>
                  </a:moveTo>
                  <a:cubicBezTo>
                    <a:pt x="4010" y="0"/>
                    <a:pt x="3761" y="86"/>
                    <a:pt x="3542" y="286"/>
                  </a:cubicBezTo>
                  <a:cubicBezTo>
                    <a:pt x="3230" y="563"/>
                    <a:pt x="3096" y="759"/>
                    <a:pt x="2936" y="1464"/>
                  </a:cubicBezTo>
                  <a:cubicBezTo>
                    <a:pt x="2640" y="743"/>
                    <a:pt x="2105" y="354"/>
                    <a:pt x="1581" y="354"/>
                  </a:cubicBezTo>
                  <a:cubicBezTo>
                    <a:pt x="1457" y="354"/>
                    <a:pt x="1333" y="375"/>
                    <a:pt x="1214" y="420"/>
                  </a:cubicBezTo>
                  <a:cubicBezTo>
                    <a:pt x="536" y="670"/>
                    <a:pt x="215" y="1562"/>
                    <a:pt x="0" y="2374"/>
                  </a:cubicBezTo>
                  <a:cubicBezTo>
                    <a:pt x="0" y="2374"/>
                    <a:pt x="1286" y="4017"/>
                    <a:pt x="2808" y="4017"/>
                  </a:cubicBezTo>
                  <a:cubicBezTo>
                    <a:pt x="2880" y="4017"/>
                    <a:pt x="2952" y="4014"/>
                    <a:pt x="3025" y="4006"/>
                  </a:cubicBezTo>
                  <a:cubicBezTo>
                    <a:pt x="4639" y="3837"/>
                    <a:pt x="6647" y="2802"/>
                    <a:pt x="6647" y="2802"/>
                  </a:cubicBezTo>
                  <a:cubicBezTo>
                    <a:pt x="6406" y="2213"/>
                    <a:pt x="6111" y="1651"/>
                    <a:pt x="5781" y="1125"/>
                  </a:cubicBezTo>
                  <a:cubicBezTo>
                    <a:pt x="5487" y="643"/>
                    <a:pt x="5112" y="170"/>
                    <a:pt x="4622" y="45"/>
                  </a:cubicBezTo>
                  <a:cubicBezTo>
                    <a:pt x="4504" y="16"/>
                    <a:pt x="4388" y="0"/>
                    <a:pt x="4275"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48"/>
            <p:cNvSpPr/>
            <p:nvPr/>
          </p:nvSpPr>
          <p:spPr>
            <a:xfrm flipH="1">
              <a:off x="2177017" y="2083027"/>
              <a:ext cx="235267" cy="163043"/>
            </a:xfrm>
            <a:custGeom>
              <a:avLst/>
              <a:gdLst/>
              <a:ahLst/>
              <a:cxnLst/>
              <a:rect l="l" t="t" r="r" b="b"/>
              <a:pathLst>
                <a:path w="7111" h="4928" extrusionOk="0">
                  <a:moveTo>
                    <a:pt x="6593" y="224"/>
                  </a:moveTo>
                  <a:cubicBezTo>
                    <a:pt x="6913" y="224"/>
                    <a:pt x="6879" y="713"/>
                    <a:pt x="6888" y="939"/>
                  </a:cubicBezTo>
                  <a:cubicBezTo>
                    <a:pt x="6897" y="1224"/>
                    <a:pt x="6888" y="1510"/>
                    <a:pt x="6852" y="1795"/>
                  </a:cubicBezTo>
                  <a:cubicBezTo>
                    <a:pt x="6790" y="2420"/>
                    <a:pt x="6602" y="3080"/>
                    <a:pt x="6210" y="3606"/>
                  </a:cubicBezTo>
                  <a:cubicBezTo>
                    <a:pt x="5746" y="4239"/>
                    <a:pt x="5006" y="4587"/>
                    <a:pt x="4229" y="4677"/>
                  </a:cubicBezTo>
                  <a:cubicBezTo>
                    <a:pt x="4086" y="4693"/>
                    <a:pt x="3943" y="4702"/>
                    <a:pt x="3801" y="4702"/>
                  </a:cubicBezTo>
                  <a:cubicBezTo>
                    <a:pt x="3098" y="4702"/>
                    <a:pt x="2413" y="4497"/>
                    <a:pt x="1856" y="4052"/>
                  </a:cubicBezTo>
                  <a:cubicBezTo>
                    <a:pt x="1303" y="3615"/>
                    <a:pt x="911" y="3008"/>
                    <a:pt x="634" y="2366"/>
                  </a:cubicBezTo>
                  <a:cubicBezTo>
                    <a:pt x="527" y="2116"/>
                    <a:pt x="420" y="1831"/>
                    <a:pt x="349" y="1554"/>
                  </a:cubicBezTo>
                  <a:cubicBezTo>
                    <a:pt x="313" y="1429"/>
                    <a:pt x="260" y="1295"/>
                    <a:pt x="260" y="1162"/>
                  </a:cubicBezTo>
                  <a:cubicBezTo>
                    <a:pt x="260" y="1028"/>
                    <a:pt x="331" y="885"/>
                    <a:pt x="474" y="867"/>
                  </a:cubicBezTo>
                  <a:cubicBezTo>
                    <a:pt x="572" y="849"/>
                    <a:pt x="679" y="840"/>
                    <a:pt x="777" y="832"/>
                  </a:cubicBezTo>
                  <a:cubicBezTo>
                    <a:pt x="991" y="814"/>
                    <a:pt x="1214" y="787"/>
                    <a:pt x="1428" y="769"/>
                  </a:cubicBezTo>
                  <a:cubicBezTo>
                    <a:pt x="2071" y="698"/>
                    <a:pt x="2713" y="635"/>
                    <a:pt x="3346" y="564"/>
                  </a:cubicBezTo>
                  <a:cubicBezTo>
                    <a:pt x="4015" y="493"/>
                    <a:pt x="4675" y="430"/>
                    <a:pt x="5345" y="359"/>
                  </a:cubicBezTo>
                  <a:cubicBezTo>
                    <a:pt x="5728" y="314"/>
                    <a:pt x="6121" y="278"/>
                    <a:pt x="6504" y="234"/>
                  </a:cubicBezTo>
                  <a:cubicBezTo>
                    <a:pt x="6531" y="234"/>
                    <a:pt x="6549" y="234"/>
                    <a:pt x="6567" y="225"/>
                  </a:cubicBezTo>
                  <a:cubicBezTo>
                    <a:pt x="6571" y="225"/>
                    <a:pt x="6575" y="225"/>
                    <a:pt x="6578" y="224"/>
                  </a:cubicBezTo>
                  <a:lnTo>
                    <a:pt x="6578" y="224"/>
                  </a:lnTo>
                  <a:cubicBezTo>
                    <a:pt x="6583" y="224"/>
                    <a:pt x="6588" y="224"/>
                    <a:pt x="6593" y="224"/>
                  </a:cubicBezTo>
                  <a:close/>
                  <a:moveTo>
                    <a:pt x="6596" y="1"/>
                  </a:moveTo>
                  <a:cubicBezTo>
                    <a:pt x="6586" y="1"/>
                    <a:pt x="6576" y="1"/>
                    <a:pt x="6567" y="2"/>
                  </a:cubicBezTo>
                  <a:cubicBezTo>
                    <a:pt x="6567" y="2"/>
                    <a:pt x="6567" y="2"/>
                    <a:pt x="6567" y="2"/>
                  </a:cubicBezTo>
                  <a:lnTo>
                    <a:pt x="6567" y="2"/>
                  </a:lnTo>
                  <a:cubicBezTo>
                    <a:pt x="6272" y="38"/>
                    <a:pt x="5987" y="64"/>
                    <a:pt x="5692" y="100"/>
                  </a:cubicBezTo>
                  <a:cubicBezTo>
                    <a:pt x="5041" y="162"/>
                    <a:pt x="4390" y="234"/>
                    <a:pt x="3739" y="305"/>
                  </a:cubicBezTo>
                  <a:cubicBezTo>
                    <a:pt x="3052" y="377"/>
                    <a:pt x="2365" y="448"/>
                    <a:pt x="1678" y="519"/>
                  </a:cubicBezTo>
                  <a:cubicBezTo>
                    <a:pt x="1285" y="555"/>
                    <a:pt x="893" y="600"/>
                    <a:pt x="509" y="635"/>
                  </a:cubicBezTo>
                  <a:cubicBezTo>
                    <a:pt x="438" y="644"/>
                    <a:pt x="376" y="653"/>
                    <a:pt x="313" y="689"/>
                  </a:cubicBezTo>
                  <a:cubicBezTo>
                    <a:pt x="63" y="805"/>
                    <a:pt x="1" y="1099"/>
                    <a:pt x="54" y="1340"/>
                  </a:cubicBezTo>
                  <a:cubicBezTo>
                    <a:pt x="126" y="1608"/>
                    <a:pt x="206" y="1866"/>
                    <a:pt x="295" y="2125"/>
                  </a:cubicBezTo>
                  <a:cubicBezTo>
                    <a:pt x="545" y="2794"/>
                    <a:pt x="902" y="3445"/>
                    <a:pt x="1410" y="3954"/>
                  </a:cubicBezTo>
                  <a:cubicBezTo>
                    <a:pt x="2017" y="4561"/>
                    <a:pt x="2820" y="4908"/>
                    <a:pt x="3685" y="4926"/>
                  </a:cubicBezTo>
                  <a:cubicBezTo>
                    <a:pt x="3713" y="4927"/>
                    <a:pt x="3741" y="4927"/>
                    <a:pt x="3770" y="4927"/>
                  </a:cubicBezTo>
                  <a:cubicBezTo>
                    <a:pt x="4619" y="4927"/>
                    <a:pt x="5508" y="4665"/>
                    <a:pt x="6121" y="4052"/>
                  </a:cubicBezTo>
                  <a:cubicBezTo>
                    <a:pt x="6620" y="3552"/>
                    <a:pt x="6897" y="2866"/>
                    <a:pt x="7022" y="2179"/>
                  </a:cubicBezTo>
                  <a:cubicBezTo>
                    <a:pt x="7075" y="1866"/>
                    <a:pt x="7102" y="1554"/>
                    <a:pt x="7111" y="1233"/>
                  </a:cubicBezTo>
                  <a:cubicBezTo>
                    <a:pt x="7111" y="1099"/>
                    <a:pt x="7111" y="965"/>
                    <a:pt x="7102" y="832"/>
                  </a:cubicBezTo>
                  <a:cubicBezTo>
                    <a:pt x="7102" y="707"/>
                    <a:pt x="7093" y="573"/>
                    <a:pt x="7075" y="448"/>
                  </a:cubicBezTo>
                  <a:cubicBezTo>
                    <a:pt x="7032" y="216"/>
                    <a:pt x="6841"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48"/>
            <p:cNvSpPr/>
            <p:nvPr/>
          </p:nvSpPr>
          <p:spPr>
            <a:xfrm flipH="1">
              <a:off x="1656709" y="1572129"/>
              <a:ext cx="1030101" cy="747589"/>
            </a:xfrm>
            <a:custGeom>
              <a:avLst/>
              <a:gdLst/>
              <a:ahLst/>
              <a:cxnLst/>
              <a:rect l="l" t="t" r="r" b="b"/>
              <a:pathLst>
                <a:path w="31135" h="22596" extrusionOk="0">
                  <a:moveTo>
                    <a:pt x="24658" y="14525"/>
                  </a:moveTo>
                  <a:cubicBezTo>
                    <a:pt x="24660" y="14526"/>
                    <a:pt x="24662" y="14527"/>
                    <a:pt x="24663" y="14527"/>
                  </a:cubicBezTo>
                  <a:lnTo>
                    <a:pt x="24663" y="14527"/>
                  </a:lnTo>
                  <a:cubicBezTo>
                    <a:pt x="24663" y="14526"/>
                    <a:pt x="24661" y="14525"/>
                    <a:pt x="24658" y="14525"/>
                  </a:cubicBezTo>
                  <a:close/>
                  <a:moveTo>
                    <a:pt x="20902" y="221"/>
                  </a:moveTo>
                  <a:cubicBezTo>
                    <a:pt x="21260" y="221"/>
                    <a:pt x="21618" y="233"/>
                    <a:pt x="21973" y="260"/>
                  </a:cubicBezTo>
                  <a:cubicBezTo>
                    <a:pt x="22633" y="314"/>
                    <a:pt x="23382" y="403"/>
                    <a:pt x="23926" y="787"/>
                  </a:cubicBezTo>
                  <a:cubicBezTo>
                    <a:pt x="24096" y="903"/>
                    <a:pt x="24239" y="1081"/>
                    <a:pt x="24292" y="1277"/>
                  </a:cubicBezTo>
                  <a:cubicBezTo>
                    <a:pt x="24426" y="1750"/>
                    <a:pt x="24480" y="2268"/>
                    <a:pt x="24542" y="2758"/>
                  </a:cubicBezTo>
                  <a:cubicBezTo>
                    <a:pt x="24613" y="3329"/>
                    <a:pt x="24658" y="3900"/>
                    <a:pt x="24694" y="4480"/>
                  </a:cubicBezTo>
                  <a:cubicBezTo>
                    <a:pt x="24792" y="6166"/>
                    <a:pt x="24765" y="7861"/>
                    <a:pt x="24631" y="9547"/>
                  </a:cubicBezTo>
                  <a:cubicBezTo>
                    <a:pt x="24622" y="9636"/>
                    <a:pt x="24613" y="9726"/>
                    <a:pt x="24604" y="9815"/>
                  </a:cubicBezTo>
                  <a:cubicBezTo>
                    <a:pt x="24600" y="9885"/>
                    <a:pt x="24650" y="9919"/>
                    <a:pt x="24704" y="9919"/>
                  </a:cubicBezTo>
                  <a:cubicBezTo>
                    <a:pt x="24754" y="9919"/>
                    <a:pt x="24806" y="9892"/>
                    <a:pt x="24827" y="9842"/>
                  </a:cubicBezTo>
                  <a:cubicBezTo>
                    <a:pt x="25265" y="8753"/>
                    <a:pt x="26273" y="8048"/>
                    <a:pt x="27441" y="7977"/>
                  </a:cubicBezTo>
                  <a:cubicBezTo>
                    <a:pt x="27512" y="7973"/>
                    <a:pt x="27584" y="7971"/>
                    <a:pt x="27655" y="7971"/>
                  </a:cubicBezTo>
                  <a:cubicBezTo>
                    <a:pt x="28644" y="7971"/>
                    <a:pt x="29664" y="8371"/>
                    <a:pt x="30305" y="9137"/>
                  </a:cubicBezTo>
                  <a:cubicBezTo>
                    <a:pt x="30644" y="9538"/>
                    <a:pt x="30849" y="10047"/>
                    <a:pt x="30876" y="10573"/>
                  </a:cubicBezTo>
                  <a:cubicBezTo>
                    <a:pt x="30903" y="11269"/>
                    <a:pt x="30653" y="11911"/>
                    <a:pt x="30305" y="12500"/>
                  </a:cubicBezTo>
                  <a:cubicBezTo>
                    <a:pt x="29886" y="13223"/>
                    <a:pt x="29333" y="13874"/>
                    <a:pt x="28619" y="14302"/>
                  </a:cubicBezTo>
                  <a:cubicBezTo>
                    <a:pt x="28084" y="14623"/>
                    <a:pt x="27477" y="14811"/>
                    <a:pt x="26861" y="14864"/>
                  </a:cubicBezTo>
                  <a:cubicBezTo>
                    <a:pt x="26731" y="14875"/>
                    <a:pt x="26600" y="14880"/>
                    <a:pt x="26468" y="14880"/>
                  </a:cubicBezTo>
                  <a:cubicBezTo>
                    <a:pt x="25853" y="14880"/>
                    <a:pt x="25228" y="14761"/>
                    <a:pt x="24663" y="14527"/>
                  </a:cubicBezTo>
                  <a:lnTo>
                    <a:pt x="24663" y="14527"/>
                  </a:lnTo>
                  <a:cubicBezTo>
                    <a:pt x="24663" y="14528"/>
                    <a:pt x="24662" y="14529"/>
                    <a:pt x="24659" y="14529"/>
                  </a:cubicBezTo>
                  <a:cubicBezTo>
                    <a:pt x="24655" y="14529"/>
                    <a:pt x="24649" y="14528"/>
                    <a:pt x="24640" y="14525"/>
                  </a:cubicBezTo>
                  <a:cubicBezTo>
                    <a:pt x="24622" y="14516"/>
                    <a:pt x="24602" y="14511"/>
                    <a:pt x="24583" y="14511"/>
                  </a:cubicBezTo>
                  <a:cubicBezTo>
                    <a:pt x="24529" y="14511"/>
                    <a:pt x="24480" y="14548"/>
                    <a:pt x="24480" y="14614"/>
                  </a:cubicBezTo>
                  <a:cubicBezTo>
                    <a:pt x="24471" y="14641"/>
                    <a:pt x="24471" y="14668"/>
                    <a:pt x="24471" y="14695"/>
                  </a:cubicBezTo>
                  <a:cubicBezTo>
                    <a:pt x="24471" y="14721"/>
                    <a:pt x="24462" y="14748"/>
                    <a:pt x="24462" y="14784"/>
                  </a:cubicBezTo>
                  <a:cubicBezTo>
                    <a:pt x="24462" y="14771"/>
                    <a:pt x="24461" y="14766"/>
                    <a:pt x="24460" y="14766"/>
                  </a:cubicBezTo>
                  <a:cubicBezTo>
                    <a:pt x="24457" y="14766"/>
                    <a:pt x="24453" y="14798"/>
                    <a:pt x="24453" y="14811"/>
                  </a:cubicBezTo>
                  <a:cubicBezTo>
                    <a:pt x="24453" y="14828"/>
                    <a:pt x="24444" y="14855"/>
                    <a:pt x="24444" y="14873"/>
                  </a:cubicBezTo>
                  <a:cubicBezTo>
                    <a:pt x="24399" y="15132"/>
                    <a:pt x="24346" y="15381"/>
                    <a:pt x="24274" y="15631"/>
                  </a:cubicBezTo>
                  <a:cubicBezTo>
                    <a:pt x="24042" y="16470"/>
                    <a:pt x="23659" y="17264"/>
                    <a:pt x="23168" y="17986"/>
                  </a:cubicBezTo>
                  <a:cubicBezTo>
                    <a:pt x="22463" y="19021"/>
                    <a:pt x="21518" y="19887"/>
                    <a:pt x="20438" y="20538"/>
                  </a:cubicBezTo>
                  <a:cubicBezTo>
                    <a:pt x="18868" y="21483"/>
                    <a:pt x="17066" y="21983"/>
                    <a:pt x="15264" y="22206"/>
                  </a:cubicBezTo>
                  <a:cubicBezTo>
                    <a:pt x="14354" y="22322"/>
                    <a:pt x="13428" y="22370"/>
                    <a:pt x="12507" y="22370"/>
                  </a:cubicBezTo>
                  <a:cubicBezTo>
                    <a:pt x="12227" y="22370"/>
                    <a:pt x="11947" y="22366"/>
                    <a:pt x="11669" y="22358"/>
                  </a:cubicBezTo>
                  <a:cubicBezTo>
                    <a:pt x="10616" y="22313"/>
                    <a:pt x="9564" y="22206"/>
                    <a:pt x="8529" y="21992"/>
                  </a:cubicBezTo>
                  <a:cubicBezTo>
                    <a:pt x="6994" y="21671"/>
                    <a:pt x="5496" y="21109"/>
                    <a:pt x="4211" y="20208"/>
                  </a:cubicBezTo>
                  <a:cubicBezTo>
                    <a:pt x="3310" y="19574"/>
                    <a:pt x="2534" y="18771"/>
                    <a:pt x="1954" y="17835"/>
                  </a:cubicBezTo>
                  <a:cubicBezTo>
                    <a:pt x="1570" y="17219"/>
                    <a:pt x="1267" y="16550"/>
                    <a:pt x="1080" y="15845"/>
                  </a:cubicBezTo>
                  <a:cubicBezTo>
                    <a:pt x="1035" y="15667"/>
                    <a:pt x="990" y="15480"/>
                    <a:pt x="964" y="15292"/>
                  </a:cubicBezTo>
                  <a:cubicBezTo>
                    <a:pt x="957" y="15272"/>
                    <a:pt x="950" y="15236"/>
                    <a:pt x="951" y="15236"/>
                  </a:cubicBezTo>
                  <a:lnTo>
                    <a:pt x="951" y="15236"/>
                  </a:lnTo>
                  <a:cubicBezTo>
                    <a:pt x="952" y="15236"/>
                    <a:pt x="953" y="15239"/>
                    <a:pt x="955" y="15248"/>
                  </a:cubicBezTo>
                  <a:cubicBezTo>
                    <a:pt x="955" y="15239"/>
                    <a:pt x="955" y="15221"/>
                    <a:pt x="946" y="15212"/>
                  </a:cubicBezTo>
                  <a:cubicBezTo>
                    <a:pt x="892" y="14739"/>
                    <a:pt x="830" y="14266"/>
                    <a:pt x="776" y="13794"/>
                  </a:cubicBezTo>
                  <a:cubicBezTo>
                    <a:pt x="473" y="11206"/>
                    <a:pt x="259" y="8628"/>
                    <a:pt x="277" y="6023"/>
                  </a:cubicBezTo>
                  <a:cubicBezTo>
                    <a:pt x="285" y="5348"/>
                    <a:pt x="302" y="4672"/>
                    <a:pt x="327" y="4004"/>
                  </a:cubicBezTo>
                  <a:lnTo>
                    <a:pt x="327" y="4004"/>
                  </a:lnTo>
                  <a:cubicBezTo>
                    <a:pt x="596" y="3931"/>
                    <a:pt x="864" y="3857"/>
                    <a:pt x="1133" y="3784"/>
                  </a:cubicBezTo>
                  <a:cubicBezTo>
                    <a:pt x="1918" y="3588"/>
                    <a:pt x="2703" y="3383"/>
                    <a:pt x="3488" y="3195"/>
                  </a:cubicBezTo>
                  <a:cubicBezTo>
                    <a:pt x="4612" y="2910"/>
                    <a:pt x="5736" y="2651"/>
                    <a:pt x="6869" y="2392"/>
                  </a:cubicBezTo>
                  <a:cubicBezTo>
                    <a:pt x="8190" y="2089"/>
                    <a:pt x="9510" y="1804"/>
                    <a:pt x="10839" y="1545"/>
                  </a:cubicBezTo>
                  <a:cubicBezTo>
                    <a:pt x="12213" y="1268"/>
                    <a:pt x="13596" y="1010"/>
                    <a:pt x="14979" y="796"/>
                  </a:cubicBezTo>
                  <a:cubicBezTo>
                    <a:pt x="16263" y="599"/>
                    <a:pt x="17548" y="421"/>
                    <a:pt x="18841" y="323"/>
                  </a:cubicBezTo>
                  <a:cubicBezTo>
                    <a:pt x="19527" y="264"/>
                    <a:pt x="20216" y="221"/>
                    <a:pt x="20902" y="221"/>
                  </a:cubicBezTo>
                  <a:close/>
                  <a:moveTo>
                    <a:pt x="20904" y="0"/>
                  </a:moveTo>
                  <a:cubicBezTo>
                    <a:pt x="20546" y="0"/>
                    <a:pt x="20187" y="12"/>
                    <a:pt x="19832" y="28"/>
                  </a:cubicBezTo>
                  <a:cubicBezTo>
                    <a:pt x="18583" y="91"/>
                    <a:pt x="17343" y="234"/>
                    <a:pt x="16103" y="403"/>
                  </a:cubicBezTo>
                  <a:cubicBezTo>
                    <a:pt x="14720" y="599"/>
                    <a:pt x="13337" y="840"/>
                    <a:pt x="11963" y="1099"/>
                  </a:cubicBezTo>
                  <a:cubicBezTo>
                    <a:pt x="10589" y="1358"/>
                    <a:pt x="9225" y="1643"/>
                    <a:pt x="7860" y="1938"/>
                  </a:cubicBezTo>
                  <a:cubicBezTo>
                    <a:pt x="6655" y="2205"/>
                    <a:pt x="5451" y="2482"/>
                    <a:pt x="4247" y="2776"/>
                  </a:cubicBezTo>
                  <a:cubicBezTo>
                    <a:pt x="3346" y="2999"/>
                    <a:pt x="2445" y="3222"/>
                    <a:pt x="1552" y="3454"/>
                  </a:cubicBezTo>
                  <a:cubicBezTo>
                    <a:pt x="1115" y="3561"/>
                    <a:pt x="678" y="3668"/>
                    <a:pt x="250" y="3793"/>
                  </a:cubicBezTo>
                  <a:cubicBezTo>
                    <a:pt x="232" y="3793"/>
                    <a:pt x="214" y="3802"/>
                    <a:pt x="188" y="3811"/>
                  </a:cubicBezTo>
                  <a:cubicBezTo>
                    <a:pt x="145" y="3822"/>
                    <a:pt x="121" y="3852"/>
                    <a:pt x="113" y="3886"/>
                  </a:cubicBezTo>
                  <a:lnTo>
                    <a:pt x="113" y="3886"/>
                  </a:lnTo>
                  <a:cubicBezTo>
                    <a:pt x="110" y="3896"/>
                    <a:pt x="108" y="3906"/>
                    <a:pt x="107" y="3918"/>
                  </a:cubicBezTo>
                  <a:cubicBezTo>
                    <a:pt x="0" y="6594"/>
                    <a:pt x="80" y="9271"/>
                    <a:pt x="348" y="11947"/>
                  </a:cubicBezTo>
                  <a:cubicBezTo>
                    <a:pt x="455" y="13035"/>
                    <a:pt x="589" y="14124"/>
                    <a:pt x="732" y="15221"/>
                  </a:cubicBezTo>
                  <a:cubicBezTo>
                    <a:pt x="741" y="15346"/>
                    <a:pt x="767" y="15480"/>
                    <a:pt x="794" y="15604"/>
                  </a:cubicBezTo>
                  <a:cubicBezTo>
                    <a:pt x="928" y="16238"/>
                    <a:pt x="1169" y="16862"/>
                    <a:pt x="1463" y="17433"/>
                  </a:cubicBezTo>
                  <a:cubicBezTo>
                    <a:pt x="1954" y="18361"/>
                    <a:pt x="2614" y="19182"/>
                    <a:pt x="3408" y="19860"/>
                  </a:cubicBezTo>
                  <a:cubicBezTo>
                    <a:pt x="4523" y="20814"/>
                    <a:pt x="5861" y="21475"/>
                    <a:pt x="7262" y="21903"/>
                  </a:cubicBezTo>
                  <a:cubicBezTo>
                    <a:pt x="8918" y="22405"/>
                    <a:pt x="10666" y="22595"/>
                    <a:pt x="12400" y="22595"/>
                  </a:cubicBezTo>
                  <a:cubicBezTo>
                    <a:pt x="12824" y="22595"/>
                    <a:pt x="13247" y="22584"/>
                    <a:pt x="13667" y="22563"/>
                  </a:cubicBezTo>
                  <a:cubicBezTo>
                    <a:pt x="15683" y="22474"/>
                    <a:pt x="17717" y="22108"/>
                    <a:pt x="19555" y="21260"/>
                  </a:cubicBezTo>
                  <a:cubicBezTo>
                    <a:pt x="20822" y="20672"/>
                    <a:pt x="21973" y="19833"/>
                    <a:pt x="22865" y="18754"/>
                  </a:cubicBezTo>
                  <a:cubicBezTo>
                    <a:pt x="23498" y="17995"/>
                    <a:pt x="23998" y="17121"/>
                    <a:pt x="24328" y="16184"/>
                  </a:cubicBezTo>
                  <a:cubicBezTo>
                    <a:pt x="24496" y="15731"/>
                    <a:pt x="24624" y="15262"/>
                    <a:pt x="24683" y="14778"/>
                  </a:cubicBezTo>
                  <a:lnTo>
                    <a:pt x="24683" y="14778"/>
                  </a:lnTo>
                  <a:cubicBezTo>
                    <a:pt x="25242" y="15006"/>
                    <a:pt x="25875" y="15105"/>
                    <a:pt x="26477" y="15105"/>
                  </a:cubicBezTo>
                  <a:cubicBezTo>
                    <a:pt x="26501" y="15105"/>
                    <a:pt x="26525" y="15105"/>
                    <a:pt x="26549" y="15105"/>
                  </a:cubicBezTo>
                  <a:cubicBezTo>
                    <a:pt x="27183" y="15096"/>
                    <a:pt x="27807" y="14953"/>
                    <a:pt x="28387" y="14686"/>
                  </a:cubicBezTo>
                  <a:cubicBezTo>
                    <a:pt x="29118" y="14329"/>
                    <a:pt x="29725" y="13758"/>
                    <a:pt x="30189" y="13098"/>
                  </a:cubicBezTo>
                  <a:cubicBezTo>
                    <a:pt x="30644" y="12455"/>
                    <a:pt x="31028" y="11715"/>
                    <a:pt x="31090" y="10921"/>
                  </a:cubicBezTo>
                  <a:cubicBezTo>
                    <a:pt x="31135" y="10341"/>
                    <a:pt x="31001" y="9770"/>
                    <a:pt x="30689" y="9280"/>
                  </a:cubicBezTo>
                  <a:cubicBezTo>
                    <a:pt x="30073" y="8316"/>
                    <a:pt x="28913" y="7790"/>
                    <a:pt x="27798" y="7754"/>
                  </a:cubicBezTo>
                  <a:cubicBezTo>
                    <a:pt x="27754" y="7752"/>
                    <a:pt x="27709" y="7752"/>
                    <a:pt x="27665" y="7752"/>
                  </a:cubicBezTo>
                  <a:cubicBezTo>
                    <a:pt x="26547" y="7752"/>
                    <a:pt x="25476" y="8274"/>
                    <a:pt x="24879" y="9241"/>
                  </a:cubicBezTo>
                  <a:lnTo>
                    <a:pt x="24879" y="9241"/>
                  </a:lnTo>
                  <a:cubicBezTo>
                    <a:pt x="24962" y="8176"/>
                    <a:pt x="24985" y="7098"/>
                    <a:pt x="24970" y="6032"/>
                  </a:cubicBezTo>
                  <a:cubicBezTo>
                    <a:pt x="24952" y="4890"/>
                    <a:pt x="24890" y="3740"/>
                    <a:pt x="24747" y="2607"/>
                  </a:cubicBezTo>
                  <a:cubicBezTo>
                    <a:pt x="24685" y="2143"/>
                    <a:pt x="24631" y="1661"/>
                    <a:pt x="24506" y="1206"/>
                  </a:cubicBezTo>
                  <a:cubicBezTo>
                    <a:pt x="24471" y="1090"/>
                    <a:pt x="24417" y="983"/>
                    <a:pt x="24346" y="894"/>
                  </a:cubicBezTo>
                  <a:cubicBezTo>
                    <a:pt x="23989" y="394"/>
                    <a:pt x="23302" y="225"/>
                    <a:pt x="22731" y="135"/>
                  </a:cubicBezTo>
                  <a:cubicBezTo>
                    <a:pt x="22129" y="34"/>
                    <a:pt x="21516" y="0"/>
                    <a:pt x="2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48"/>
            <p:cNvSpPr/>
            <p:nvPr/>
          </p:nvSpPr>
          <p:spPr>
            <a:xfrm flipH="1">
              <a:off x="1768517" y="1524354"/>
              <a:ext cx="975511" cy="363670"/>
            </a:xfrm>
            <a:custGeom>
              <a:avLst/>
              <a:gdLst/>
              <a:ahLst/>
              <a:cxnLst/>
              <a:rect l="l" t="t" r="r" b="b"/>
              <a:pathLst>
                <a:path w="29485" h="10992" extrusionOk="0">
                  <a:moveTo>
                    <a:pt x="26550" y="0"/>
                  </a:moveTo>
                  <a:lnTo>
                    <a:pt x="1838" y="1945"/>
                  </a:lnTo>
                  <a:cubicBezTo>
                    <a:pt x="1" y="4898"/>
                    <a:pt x="117" y="8091"/>
                    <a:pt x="2034" y="10990"/>
                  </a:cubicBezTo>
                  <a:lnTo>
                    <a:pt x="2034" y="10990"/>
                  </a:lnTo>
                  <a:cubicBezTo>
                    <a:pt x="1923" y="10817"/>
                    <a:pt x="2713" y="9983"/>
                    <a:pt x="2837" y="9867"/>
                  </a:cubicBezTo>
                  <a:cubicBezTo>
                    <a:pt x="3185" y="9537"/>
                    <a:pt x="3587" y="9287"/>
                    <a:pt x="3997" y="9046"/>
                  </a:cubicBezTo>
                  <a:cubicBezTo>
                    <a:pt x="4863" y="8547"/>
                    <a:pt x="5808" y="8181"/>
                    <a:pt x="6807" y="8020"/>
                  </a:cubicBezTo>
                  <a:cubicBezTo>
                    <a:pt x="8244" y="7797"/>
                    <a:pt x="9760" y="7610"/>
                    <a:pt x="11072" y="6887"/>
                  </a:cubicBezTo>
                  <a:cubicBezTo>
                    <a:pt x="12374" y="6156"/>
                    <a:pt x="13480" y="5023"/>
                    <a:pt x="14194" y="3712"/>
                  </a:cubicBezTo>
                  <a:cubicBezTo>
                    <a:pt x="14194" y="3712"/>
                    <a:pt x="15256" y="6727"/>
                    <a:pt x="19975" y="6887"/>
                  </a:cubicBezTo>
                  <a:cubicBezTo>
                    <a:pt x="24694" y="7048"/>
                    <a:pt x="26550" y="9903"/>
                    <a:pt x="26550" y="9903"/>
                  </a:cubicBezTo>
                  <a:cubicBezTo>
                    <a:pt x="26550" y="9903"/>
                    <a:pt x="29485" y="6209"/>
                    <a:pt x="26550" y="0"/>
                  </a:cubicBezTo>
                  <a:close/>
                  <a:moveTo>
                    <a:pt x="2034" y="10990"/>
                  </a:moveTo>
                  <a:cubicBezTo>
                    <a:pt x="2034" y="10990"/>
                    <a:pt x="2034" y="10991"/>
                    <a:pt x="2035" y="10991"/>
                  </a:cubicBezTo>
                  <a:cubicBezTo>
                    <a:pt x="2034" y="10991"/>
                    <a:pt x="2034" y="10990"/>
                    <a:pt x="2034" y="1099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48"/>
            <p:cNvSpPr/>
            <p:nvPr/>
          </p:nvSpPr>
          <p:spPr>
            <a:xfrm flipH="1">
              <a:off x="1815133" y="1520615"/>
              <a:ext cx="918274" cy="371114"/>
            </a:xfrm>
            <a:custGeom>
              <a:avLst/>
              <a:gdLst/>
              <a:ahLst/>
              <a:cxnLst/>
              <a:rect l="l" t="t" r="r" b="b"/>
              <a:pathLst>
                <a:path w="27755" h="11217" extrusionOk="0">
                  <a:moveTo>
                    <a:pt x="26242" y="0"/>
                  </a:moveTo>
                  <a:cubicBezTo>
                    <a:pt x="26170" y="0"/>
                    <a:pt x="26094" y="82"/>
                    <a:pt x="26130" y="167"/>
                  </a:cubicBezTo>
                  <a:cubicBezTo>
                    <a:pt x="27014" y="2040"/>
                    <a:pt x="27549" y="4101"/>
                    <a:pt x="27397" y="6171"/>
                  </a:cubicBezTo>
                  <a:cubicBezTo>
                    <a:pt x="27308" y="7304"/>
                    <a:pt x="27014" y="8446"/>
                    <a:pt x="26461" y="9445"/>
                  </a:cubicBezTo>
                  <a:cubicBezTo>
                    <a:pt x="26390" y="9569"/>
                    <a:pt x="26319" y="9702"/>
                    <a:pt x="26231" y="9826"/>
                  </a:cubicBezTo>
                  <a:lnTo>
                    <a:pt x="26231" y="9826"/>
                  </a:lnTo>
                  <a:cubicBezTo>
                    <a:pt x="25994" y="9507"/>
                    <a:pt x="25697" y="9221"/>
                    <a:pt x="25408" y="8963"/>
                  </a:cubicBezTo>
                  <a:cubicBezTo>
                    <a:pt x="24543" y="8223"/>
                    <a:pt x="23517" y="7678"/>
                    <a:pt x="22437" y="7339"/>
                  </a:cubicBezTo>
                  <a:cubicBezTo>
                    <a:pt x="21670" y="7108"/>
                    <a:pt x="20867" y="6965"/>
                    <a:pt x="20073" y="6911"/>
                  </a:cubicBezTo>
                  <a:cubicBezTo>
                    <a:pt x="19627" y="6876"/>
                    <a:pt x="19190" y="6876"/>
                    <a:pt x="18744" y="6822"/>
                  </a:cubicBezTo>
                  <a:cubicBezTo>
                    <a:pt x="18360" y="6769"/>
                    <a:pt x="17986" y="6697"/>
                    <a:pt x="17611" y="6599"/>
                  </a:cubicBezTo>
                  <a:cubicBezTo>
                    <a:pt x="16549" y="6314"/>
                    <a:pt x="15550" y="5796"/>
                    <a:pt x="14801" y="5002"/>
                  </a:cubicBezTo>
                  <a:cubicBezTo>
                    <a:pt x="14569" y="4761"/>
                    <a:pt x="14373" y="4503"/>
                    <a:pt x="14203" y="4217"/>
                  </a:cubicBezTo>
                  <a:cubicBezTo>
                    <a:pt x="14150" y="4128"/>
                    <a:pt x="14096" y="4039"/>
                    <a:pt x="14051" y="3941"/>
                  </a:cubicBezTo>
                  <a:cubicBezTo>
                    <a:pt x="14034" y="3914"/>
                    <a:pt x="14025" y="3878"/>
                    <a:pt x="14007" y="3851"/>
                  </a:cubicBezTo>
                  <a:cubicBezTo>
                    <a:pt x="14002" y="3842"/>
                    <a:pt x="14000" y="3839"/>
                    <a:pt x="14000" y="3839"/>
                  </a:cubicBezTo>
                  <a:lnTo>
                    <a:pt x="14000" y="3839"/>
                  </a:lnTo>
                  <a:cubicBezTo>
                    <a:pt x="14001" y="3839"/>
                    <a:pt x="14007" y="3850"/>
                    <a:pt x="14008" y="3850"/>
                  </a:cubicBezTo>
                  <a:cubicBezTo>
                    <a:pt x="14009" y="3850"/>
                    <a:pt x="14009" y="3848"/>
                    <a:pt x="14007" y="3842"/>
                  </a:cubicBezTo>
                  <a:cubicBezTo>
                    <a:pt x="13998" y="3834"/>
                    <a:pt x="13998" y="3825"/>
                    <a:pt x="13989" y="3816"/>
                  </a:cubicBezTo>
                  <a:cubicBezTo>
                    <a:pt x="13989" y="3807"/>
                    <a:pt x="13989" y="3798"/>
                    <a:pt x="13980" y="3789"/>
                  </a:cubicBezTo>
                  <a:cubicBezTo>
                    <a:pt x="13965" y="3744"/>
                    <a:pt x="13919" y="3715"/>
                    <a:pt x="13873" y="3715"/>
                  </a:cubicBezTo>
                  <a:cubicBezTo>
                    <a:pt x="13838" y="3715"/>
                    <a:pt x="13803" y="3732"/>
                    <a:pt x="13784" y="3771"/>
                  </a:cubicBezTo>
                  <a:cubicBezTo>
                    <a:pt x="13284" y="4663"/>
                    <a:pt x="12624" y="5466"/>
                    <a:pt x="11839" y="6117"/>
                  </a:cubicBezTo>
                  <a:cubicBezTo>
                    <a:pt x="11000" y="6813"/>
                    <a:pt x="10037" y="7286"/>
                    <a:pt x="8993" y="7562"/>
                  </a:cubicBezTo>
                  <a:cubicBezTo>
                    <a:pt x="8458" y="7696"/>
                    <a:pt x="7923" y="7794"/>
                    <a:pt x="7378" y="7884"/>
                  </a:cubicBezTo>
                  <a:cubicBezTo>
                    <a:pt x="6843" y="7973"/>
                    <a:pt x="6290" y="8035"/>
                    <a:pt x="5764" y="8178"/>
                  </a:cubicBezTo>
                  <a:cubicBezTo>
                    <a:pt x="5228" y="8312"/>
                    <a:pt x="4702" y="8517"/>
                    <a:pt x="4203" y="8758"/>
                  </a:cubicBezTo>
                  <a:cubicBezTo>
                    <a:pt x="3712" y="8999"/>
                    <a:pt x="3221" y="9275"/>
                    <a:pt x="2775" y="9614"/>
                  </a:cubicBezTo>
                  <a:cubicBezTo>
                    <a:pt x="2481" y="9837"/>
                    <a:pt x="2231" y="10105"/>
                    <a:pt x="1990" y="10390"/>
                  </a:cubicBezTo>
                  <a:cubicBezTo>
                    <a:pt x="1874" y="10524"/>
                    <a:pt x="1767" y="10667"/>
                    <a:pt x="1678" y="10810"/>
                  </a:cubicBezTo>
                  <a:cubicBezTo>
                    <a:pt x="1673" y="10817"/>
                    <a:pt x="1669" y="10825"/>
                    <a:pt x="1664" y="10833"/>
                  </a:cubicBezTo>
                  <a:lnTo>
                    <a:pt x="1664" y="10833"/>
                  </a:lnTo>
                  <a:cubicBezTo>
                    <a:pt x="1048" y="9838"/>
                    <a:pt x="594" y="8745"/>
                    <a:pt x="411" y="7589"/>
                  </a:cubicBezTo>
                  <a:cubicBezTo>
                    <a:pt x="224" y="6412"/>
                    <a:pt x="322" y="5207"/>
                    <a:pt x="688" y="4074"/>
                  </a:cubicBezTo>
                  <a:cubicBezTo>
                    <a:pt x="911" y="3387"/>
                    <a:pt x="1232" y="2727"/>
                    <a:pt x="1615" y="2112"/>
                  </a:cubicBezTo>
                  <a:cubicBezTo>
                    <a:pt x="1665" y="2025"/>
                    <a:pt x="1589" y="1946"/>
                    <a:pt x="1511" y="1946"/>
                  </a:cubicBezTo>
                  <a:cubicBezTo>
                    <a:pt x="1477" y="1946"/>
                    <a:pt x="1443" y="1961"/>
                    <a:pt x="1419" y="1996"/>
                  </a:cubicBezTo>
                  <a:cubicBezTo>
                    <a:pt x="750" y="3093"/>
                    <a:pt x="277" y="4306"/>
                    <a:pt x="135" y="5582"/>
                  </a:cubicBezTo>
                  <a:cubicBezTo>
                    <a:pt x="1" y="6795"/>
                    <a:pt x="179" y="8026"/>
                    <a:pt x="598" y="9168"/>
                  </a:cubicBezTo>
                  <a:cubicBezTo>
                    <a:pt x="857" y="9873"/>
                    <a:pt x="1205" y="10542"/>
                    <a:pt x="1615" y="11167"/>
                  </a:cubicBezTo>
                  <a:cubicBezTo>
                    <a:pt x="1640" y="11202"/>
                    <a:pt x="1673" y="11216"/>
                    <a:pt x="1705" y="11216"/>
                  </a:cubicBezTo>
                  <a:cubicBezTo>
                    <a:pt x="1781" y="11216"/>
                    <a:pt x="1853" y="11138"/>
                    <a:pt x="1803" y="11051"/>
                  </a:cubicBezTo>
                  <a:lnTo>
                    <a:pt x="1803" y="11051"/>
                  </a:lnTo>
                  <a:cubicBezTo>
                    <a:pt x="1808" y="11058"/>
                    <a:pt x="1811" y="11061"/>
                    <a:pt x="1813" y="11061"/>
                  </a:cubicBezTo>
                  <a:cubicBezTo>
                    <a:pt x="1818" y="11061"/>
                    <a:pt x="1817" y="11038"/>
                    <a:pt x="1830" y="11006"/>
                  </a:cubicBezTo>
                  <a:cubicBezTo>
                    <a:pt x="1847" y="10944"/>
                    <a:pt x="1892" y="10890"/>
                    <a:pt x="1928" y="10837"/>
                  </a:cubicBezTo>
                  <a:cubicBezTo>
                    <a:pt x="2017" y="10703"/>
                    <a:pt x="2124" y="10578"/>
                    <a:pt x="2222" y="10462"/>
                  </a:cubicBezTo>
                  <a:cubicBezTo>
                    <a:pt x="2436" y="10221"/>
                    <a:pt x="2650" y="9989"/>
                    <a:pt x="2900" y="9793"/>
                  </a:cubicBezTo>
                  <a:cubicBezTo>
                    <a:pt x="3337" y="9463"/>
                    <a:pt x="3828" y="9186"/>
                    <a:pt x="4319" y="8945"/>
                  </a:cubicBezTo>
                  <a:cubicBezTo>
                    <a:pt x="4818" y="8704"/>
                    <a:pt x="5344" y="8508"/>
                    <a:pt x="5889" y="8374"/>
                  </a:cubicBezTo>
                  <a:cubicBezTo>
                    <a:pt x="6406" y="8240"/>
                    <a:pt x="6950" y="8178"/>
                    <a:pt x="7485" y="8089"/>
                  </a:cubicBezTo>
                  <a:cubicBezTo>
                    <a:pt x="8012" y="8009"/>
                    <a:pt x="8538" y="7910"/>
                    <a:pt x="9047" y="7777"/>
                  </a:cubicBezTo>
                  <a:cubicBezTo>
                    <a:pt x="10064" y="7509"/>
                    <a:pt x="10991" y="7063"/>
                    <a:pt x="11821" y="6412"/>
                  </a:cubicBezTo>
                  <a:cubicBezTo>
                    <a:pt x="12644" y="5772"/>
                    <a:pt x="13335" y="4977"/>
                    <a:pt x="13859" y="4077"/>
                  </a:cubicBezTo>
                  <a:lnTo>
                    <a:pt x="13859" y="4077"/>
                  </a:lnTo>
                  <a:cubicBezTo>
                    <a:pt x="14000" y="4375"/>
                    <a:pt x="14201" y="4652"/>
                    <a:pt x="14408" y="4895"/>
                  </a:cubicBezTo>
                  <a:cubicBezTo>
                    <a:pt x="15051" y="5680"/>
                    <a:pt x="15925" y="6242"/>
                    <a:pt x="16870" y="6599"/>
                  </a:cubicBezTo>
                  <a:cubicBezTo>
                    <a:pt x="17566" y="6858"/>
                    <a:pt x="18307" y="7009"/>
                    <a:pt x="19047" y="7072"/>
                  </a:cubicBezTo>
                  <a:cubicBezTo>
                    <a:pt x="19493" y="7116"/>
                    <a:pt x="19948" y="7116"/>
                    <a:pt x="20385" y="7161"/>
                  </a:cubicBezTo>
                  <a:cubicBezTo>
                    <a:pt x="20805" y="7197"/>
                    <a:pt x="21215" y="7268"/>
                    <a:pt x="21616" y="7357"/>
                  </a:cubicBezTo>
                  <a:cubicBezTo>
                    <a:pt x="22821" y="7625"/>
                    <a:pt x="23981" y="8133"/>
                    <a:pt x="24962" y="8892"/>
                  </a:cubicBezTo>
                  <a:cubicBezTo>
                    <a:pt x="25256" y="9124"/>
                    <a:pt x="25542" y="9373"/>
                    <a:pt x="25791" y="9659"/>
                  </a:cubicBezTo>
                  <a:cubicBezTo>
                    <a:pt x="25872" y="9739"/>
                    <a:pt x="25952" y="9828"/>
                    <a:pt x="26023" y="9927"/>
                  </a:cubicBezTo>
                  <a:cubicBezTo>
                    <a:pt x="26050" y="9962"/>
                    <a:pt x="26041" y="9953"/>
                    <a:pt x="26077" y="9998"/>
                  </a:cubicBezTo>
                  <a:cubicBezTo>
                    <a:pt x="26095" y="10016"/>
                    <a:pt x="26104" y="10034"/>
                    <a:pt x="26122" y="10060"/>
                  </a:cubicBezTo>
                  <a:cubicBezTo>
                    <a:pt x="26122" y="10060"/>
                    <a:pt x="26130" y="10069"/>
                    <a:pt x="26130" y="10078"/>
                  </a:cubicBezTo>
                  <a:cubicBezTo>
                    <a:pt x="26152" y="10110"/>
                    <a:pt x="26195" y="10132"/>
                    <a:pt x="26235" y="10132"/>
                  </a:cubicBezTo>
                  <a:cubicBezTo>
                    <a:pt x="26264" y="10132"/>
                    <a:pt x="26291" y="10122"/>
                    <a:pt x="26309" y="10096"/>
                  </a:cubicBezTo>
                  <a:cubicBezTo>
                    <a:pt x="26693" y="9614"/>
                    <a:pt x="26951" y="9008"/>
                    <a:pt x="27156" y="8428"/>
                  </a:cubicBezTo>
                  <a:cubicBezTo>
                    <a:pt x="27674" y="6947"/>
                    <a:pt x="27754" y="5350"/>
                    <a:pt x="27513" y="3816"/>
                  </a:cubicBezTo>
                  <a:cubicBezTo>
                    <a:pt x="27317" y="2504"/>
                    <a:pt x="26889" y="1246"/>
                    <a:pt x="26327" y="60"/>
                  </a:cubicBezTo>
                  <a:cubicBezTo>
                    <a:pt x="26307" y="18"/>
                    <a:pt x="26275" y="0"/>
                    <a:pt x="26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48"/>
            <p:cNvSpPr/>
            <p:nvPr/>
          </p:nvSpPr>
          <p:spPr>
            <a:xfrm flipH="1">
              <a:off x="2325470" y="2895628"/>
              <a:ext cx="635794" cy="876620"/>
            </a:xfrm>
            <a:custGeom>
              <a:avLst/>
              <a:gdLst/>
              <a:ahLst/>
              <a:cxnLst/>
              <a:rect l="l" t="t" r="r" b="b"/>
              <a:pathLst>
                <a:path w="19217" h="26496" extrusionOk="0">
                  <a:moveTo>
                    <a:pt x="7414" y="0"/>
                  </a:moveTo>
                  <a:lnTo>
                    <a:pt x="7414" y="12320"/>
                  </a:lnTo>
                  <a:lnTo>
                    <a:pt x="750" y="23623"/>
                  </a:lnTo>
                  <a:cubicBezTo>
                    <a:pt x="1" y="24890"/>
                    <a:pt x="920" y="26496"/>
                    <a:pt x="2392" y="26496"/>
                  </a:cubicBezTo>
                  <a:lnTo>
                    <a:pt x="16790" y="26496"/>
                  </a:lnTo>
                  <a:cubicBezTo>
                    <a:pt x="18289" y="26496"/>
                    <a:pt x="19217" y="24854"/>
                    <a:pt x="18440" y="23579"/>
                  </a:cubicBezTo>
                  <a:lnTo>
                    <a:pt x="11660" y="12320"/>
                  </a:lnTo>
                  <a:lnTo>
                    <a:pt x="116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48"/>
            <p:cNvSpPr/>
            <p:nvPr/>
          </p:nvSpPr>
          <p:spPr>
            <a:xfrm flipH="1">
              <a:off x="2329903" y="2892088"/>
              <a:ext cx="627225" cy="883700"/>
            </a:xfrm>
            <a:custGeom>
              <a:avLst/>
              <a:gdLst/>
              <a:ahLst/>
              <a:cxnLst/>
              <a:rect l="l" t="t" r="r" b="b"/>
              <a:pathLst>
                <a:path w="18958" h="26710" extrusionOk="0">
                  <a:moveTo>
                    <a:pt x="11634" y="12365"/>
                  </a:moveTo>
                  <a:lnTo>
                    <a:pt x="11634" y="12365"/>
                  </a:lnTo>
                  <a:cubicBezTo>
                    <a:pt x="11639" y="12365"/>
                    <a:pt x="11642" y="12375"/>
                    <a:pt x="11644" y="12387"/>
                  </a:cubicBezTo>
                  <a:lnTo>
                    <a:pt x="11644" y="12387"/>
                  </a:lnTo>
                  <a:cubicBezTo>
                    <a:pt x="11639" y="12376"/>
                    <a:pt x="11634" y="12365"/>
                    <a:pt x="11634" y="12365"/>
                  </a:cubicBezTo>
                  <a:close/>
                  <a:moveTo>
                    <a:pt x="11428" y="223"/>
                  </a:moveTo>
                  <a:lnTo>
                    <a:pt x="11428" y="2409"/>
                  </a:lnTo>
                  <a:lnTo>
                    <a:pt x="11428" y="7217"/>
                  </a:lnTo>
                  <a:lnTo>
                    <a:pt x="11428" y="11446"/>
                  </a:lnTo>
                  <a:cubicBezTo>
                    <a:pt x="11428" y="11758"/>
                    <a:pt x="11420" y="12070"/>
                    <a:pt x="11428" y="12374"/>
                  </a:cubicBezTo>
                  <a:cubicBezTo>
                    <a:pt x="11428" y="12517"/>
                    <a:pt x="11535" y="12641"/>
                    <a:pt x="11607" y="12757"/>
                  </a:cubicBezTo>
                  <a:cubicBezTo>
                    <a:pt x="12196" y="13730"/>
                    <a:pt x="12776" y="14702"/>
                    <a:pt x="13364" y="15675"/>
                  </a:cubicBezTo>
                  <a:cubicBezTo>
                    <a:pt x="14221" y="17093"/>
                    <a:pt x="15068" y="18511"/>
                    <a:pt x="15925" y="19930"/>
                  </a:cubicBezTo>
                  <a:cubicBezTo>
                    <a:pt x="16576" y="21018"/>
                    <a:pt x="17236" y="22107"/>
                    <a:pt x="17887" y="23195"/>
                  </a:cubicBezTo>
                  <a:cubicBezTo>
                    <a:pt x="18003" y="23373"/>
                    <a:pt x="18110" y="23552"/>
                    <a:pt x="18217" y="23739"/>
                  </a:cubicBezTo>
                  <a:cubicBezTo>
                    <a:pt x="18753" y="24649"/>
                    <a:pt x="18405" y="25844"/>
                    <a:pt x="17450" y="26308"/>
                  </a:cubicBezTo>
                  <a:cubicBezTo>
                    <a:pt x="17102" y="26487"/>
                    <a:pt x="16728" y="26487"/>
                    <a:pt x="16353" y="26487"/>
                  </a:cubicBezTo>
                  <a:lnTo>
                    <a:pt x="2579" y="26487"/>
                  </a:lnTo>
                  <a:cubicBezTo>
                    <a:pt x="2186" y="26487"/>
                    <a:pt x="1812" y="26478"/>
                    <a:pt x="1455" y="26299"/>
                  </a:cubicBezTo>
                  <a:cubicBezTo>
                    <a:pt x="536" y="25827"/>
                    <a:pt x="215" y="24667"/>
                    <a:pt x="723" y="23784"/>
                  </a:cubicBezTo>
                  <a:cubicBezTo>
                    <a:pt x="1107" y="23124"/>
                    <a:pt x="1490" y="22481"/>
                    <a:pt x="1874" y="21830"/>
                  </a:cubicBezTo>
                  <a:cubicBezTo>
                    <a:pt x="2686" y="20456"/>
                    <a:pt x="3489" y="19091"/>
                    <a:pt x="4301" y="17726"/>
                  </a:cubicBezTo>
                  <a:cubicBezTo>
                    <a:pt x="5059" y="16433"/>
                    <a:pt x="5817" y="15148"/>
                    <a:pt x="6575" y="13855"/>
                  </a:cubicBezTo>
                  <a:cubicBezTo>
                    <a:pt x="6798" y="13480"/>
                    <a:pt x="7021" y="13105"/>
                    <a:pt x="7244" y="12731"/>
                  </a:cubicBezTo>
                  <a:cubicBezTo>
                    <a:pt x="7307" y="12615"/>
                    <a:pt x="7405" y="12508"/>
                    <a:pt x="7405" y="12365"/>
                  </a:cubicBezTo>
                  <a:lnTo>
                    <a:pt x="7405" y="9501"/>
                  </a:lnTo>
                  <a:lnTo>
                    <a:pt x="7405" y="4595"/>
                  </a:lnTo>
                  <a:lnTo>
                    <a:pt x="7405" y="705"/>
                  </a:lnTo>
                  <a:lnTo>
                    <a:pt x="7405" y="223"/>
                  </a:lnTo>
                  <a:close/>
                  <a:moveTo>
                    <a:pt x="7289" y="0"/>
                  </a:moveTo>
                  <a:cubicBezTo>
                    <a:pt x="7236" y="0"/>
                    <a:pt x="7182" y="45"/>
                    <a:pt x="7182" y="107"/>
                  </a:cubicBezTo>
                  <a:lnTo>
                    <a:pt x="7182" y="2436"/>
                  </a:lnTo>
                  <a:lnTo>
                    <a:pt x="7182" y="7298"/>
                  </a:lnTo>
                  <a:lnTo>
                    <a:pt x="7182" y="11500"/>
                  </a:lnTo>
                  <a:lnTo>
                    <a:pt x="7182" y="12097"/>
                  </a:lnTo>
                  <a:cubicBezTo>
                    <a:pt x="7182" y="12194"/>
                    <a:pt x="7173" y="12291"/>
                    <a:pt x="7182" y="12388"/>
                  </a:cubicBezTo>
                  <a:lnTo>
                    <a:pt x="7182" y="12388"/>
                  </a:lnTo>
                  <a:cubicBezTo>
                    <a:pt x="7183" y="12380"/>
                    <a:pt x="7187" y="12373"/>
                    <a:pt x="7195" y="12373"/>
                  </a:cubicBezTo>
                  <a:cubicBezTo>
                    <a:pt x="7197" y="12373"/>
                    <a:pt x="7198" y="12373"/>
                    <a:pt x="7200" y="12374"/>
                  </a:cubicBezTo>
                  <a:cubicBezTo>
                    <a:pt x="7195" y="12374"/>
                    <a:pt x="7189" y="12383"/>
                    <a:pt x="7182" y="12393"/>
                  </a:cubicBezTo>
                  <a:lnTo>
                    <a:pt x="7182" y="12393"/>
                  </a:lnTo>
                  <a:cubicBezTo>
                    <a:pt x="7182" y="12392"/>
                    <a:pt x="7182" y="12392"/>
                    <a:pt x="7182" y="12392"/>
                  </a:cubicBezTo>
                  <a:cubicBezTo>
                    <a:pt x="7182" y="12391"/>
                    <a:pt x="7182" y="12389"/>
                    <a:pt x="7182" y="12388"/>
                  </a:cubicBezTo>
                  <a:lnTo>
                    <a:pt x="7182" y="12388"/>
                  </a:lnTo>
                  <a:cubicBezTo>
                    <a:pt x="7181" y="12390"/>
                    <a:pt x="7181" y="12392"/>
                    <a:pt x="7181" y="12394"/>
                  </a:cubicBezTo>
                  <a:lnTo>
                    <a:pt x="7181" y="12394"/>
                  </a:lnTo>
                  <a:cubicBezTo>
                    <a:pt x="7181" y="12394"/>
                    <a:pt x="7182" y="12393"/>
                    <a:pt x="7182" y="12393"/>
                  </a:cubicBezTo>
                  <a:lnTo>
                    <a:pt x="7182" y="12393"/>
                  </a:lnTo>
                  <a:cubicBezTo>
                    <a:pt x="7184" y="12411"/>
                    <a:pt x="7184" y="12418"/>
                    <a:pt x="7183" y="12418"/>
                  </a:cubicBezTo>
                  <a:cubicBezTo>
                    <a:pt x="7182" y="12418"/>
                    <a:pt x="7180" y="12406"/>
                    <a:pt x="7181" y="12394"/>
                  </a:cubicBezTo>
                  <a:lnTo>
                    <a:pt x="7181" y="12394"/>
                  </a:lnTo>
                  <a:cubicBezTo>
                    <a:pt x="7175" y="12404"/>
                    <a:pt x="7168" y="12414"/>
                    <a:pt x="7164" y="12418"/>
                  </a:cubicBezTo>
                  <a:cubicBezTo>
                    <a:pt x="7111" y="12517"/>
                    <a:pt x="7048" y="12615"/>
                    <a:pt x="6995" y="12713"/>
                  </a:cubicBezTo>
                  <a:cubicBezTo>
                    <a:pt x="6388" y="13739"/>
                    <a:pt x="5790" y="14756"/>
                    <a:pt x="5184" y="15773"/>
                  </a:cubicBezTo>
                  <a:cubicBezTo>
                    <a:pt x="4336" y="17218"/>
                    <a:pt x="3489" y="18654"/>
                    <a:pt x="2641" y="20099"/>
                  </a:cubicBezTo>
                  <a:cubicBezTo>
                    <a:pt x="2017" y="21152"/>
                    <a:pt x="1401" y="22205"/>
                    <a:pt x="777" y="23257"/>
                  </a:cubicBezTo>
                  <a:cubicBezTo>
                    <a:pt x="634" y="23498"/>
                    <a:pt x="473" y="23739"/>
                    <a:pt x="366" y="24007"/>
                  </a:cubicBezTo>
                  <a:cubicBezTo>
                    <a:pt x="1" y="24997"/>
                    <a:pt x="518" y="26148"/>
                    <a:pt x="1481" y="26558"/>
                  </a:cubicBezTo>
                  <a:cubicBezTo>
                    <a:pt x="1847" y="26710"/>
                    <a:pt x="2213" y="26710"/>
                    <a:pt x="2597" y="26710"/>
                  </a:cubicBezTo>
                  <a:lnTo>
                    <a:pt x="16397" y="26710"/>
                  </a:lnTo>
                  <a:cubicBezTo>
                    <a:pt x="16835" y="26710"/>
                    <a:pt x="17254" y="26674"/>
                    <a:pt x="17655" y="26460"/>
                  </a:cubicBezTo>
                  <a:cubicBezTo>
                    <a:pt x="18583" y="25952"/>
                    <a:pt x="18958" y="24765"/>
                    <a:pt x="18512" y="23810"/>
                  </a:cubicBezTo>
                  <a:cubicBezTo>
                    <a:pt x="18405" y="23587"/>
                    <a:pt x="18262" y="23382"/>
                    <a:pt x="18137" y="23168"/>
                  </a:cubicBezTo>
                  <a:cubicBezTo>
                    <a:pt x="17869" y="22731"/>
                    <a:pt x="17611" y="22294"/>
                    <a:pt x="17343" y="21857"/>
                  </a:cubicBezTo>
                  <a:cubicBezTo>
                    <a:pt x="16531" y="20501"/>
                    <a:pt x="15719" y="19154"/>
                    <a:pt x="14908" y="17807"/>
                  </a:cubicBezTo>
                  <a:cubicBezTo>
                    <a:pt x="14114" y="16495"/>
                    <a:pt x="13329" y="15184"/>
                    <a:pt x="12544" y="13873"/>
                  </a:cubicBezTo>
                  <a:cubicBezTo>
                    <a:pt x="12303" y="13480"/>
                    <a:pt x="12062" y="13079"/>
                    <a:pt x="11821" y="12677"/>
                  </a:cubicBezTo>
                  <a:cubicBezTo>
                    <a:pt x="11767" y="12588"/>
                    <a:pt x="11714" y="12490"/>
                    <a:pt x="11651" y="12409"/>
                  </a:cubicBezTo>
                  <a:cubicBezTo>
                    <a:pt x="11651" y="12408"/>
                    <a:pt x="11651" y="12405"/>
                    <a:pt x="11650" y="12401"/>
                  </a:cubicBezTo>
                  <a:lnTo>
                    <a:pt x="11650" y="12401"/>
                  </a:lnTo>
                  <a:cubicBezTo>
                    <a:pt x="11650" y="12396"/>
                    <a:pt x="11651" y="12390"/>
                    <a:pt x="11651" y="12383"/>
                  </a:cubicBezTo>
                  <a:cubicBezTo>
                    <a:pt x="11660" y="12070"/>
                    <a:pt x="11651" y="11749"/>
                    <a:pt x="11651" y="11446"/>
                  </a:cubicBezTo>
                  <a:lnTo>
                    <a:pt x="11651" y="9590"/>
                  </a:lnTo>
                  <a:lnTo>
                    <a:pt x="11651" y="4639"/>
                  </a:lnTo>
                  <a:lnTo>
                    <a:pt x="11651" y="705"/>
                  </a:lnTo>
                  <a:lnTo>
                    <a:pt x="11651" y="107"/>
                  </a:lnTo>
                  <a:cubicBezTo>
                    <a:pt x="11651" y="36"/>
                    <a:pt x="11596" y="0"/>
                    <a:pt x="11540" y="0"/>
                  </a:cubicBezTo>
                  <a:cubicBezTo>
                    <a:pt x="11539" y="0"/>
                    <a:pt x="11538" y="0"/>
                    <a:pt x="11538" y="0"/>
                  </a:cubicBezTo>
                  <a:lnTo>
                    <a:pt x="11538" y="0"/>
                  </a:lnTo>
                  <a:cubicBezTo>
                    <a:pt x="11537" y="0"/>
                    <a:pt x="11536" y="0"/>
                    <a:pt x="1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48"/>
            <p:cNvSpPr/>
            <p:nvPr/>
          </p:nvSpPr>
          <p:spPr>
            <a:xfrm flipH="1">
              <a:off x="2375064" y="2893544"/>
              <a:ext cx="533066" cy="846546"/>
            </a:xfrm>
            <a:custGeom>
              <a:avLst/>
              <a:gdLst/>
              <a:ahLst/>
              <a:cxnLst/>
              <a:rect l="l" t="t" r="r" b="b"/>
              <a:pathLst>
                <a:path w="16112" h="25587" extrusionOk="0">
                  <a:moveTo>
                    <a:pt x="9198" y="1"/>
                  </a:moveTo>
                  <a:lnTo>
                    <a:pt x="6709" y="46"/>
                  </a:lnTo>
                  <a:lnTo>
                    <a:pt x="6709" y="13106"/>
                  </a:lnTo>
                  <a:lnTo>
                    <a:pt x="571" y="23383"/>
                  </a:lnTo>
                  <a:cubicBezTo>
                    <a:pt x="0" y="24355"/>
                    <a:pt x="170" y="25586"/>
                    <a:pt x="1829" y="25586"/>
                  </a:cubicBezTo>
                  <a:lnTo>
                    <a:pt x="14256" y="25586"/>
                  </a:lnTo>
                  <a:cubicBezTo>
                    <a:pt x="15933" y="25586"/>
                    <a:pt x="16112" y="24329"/>
                    <a:pt x="15514" y="23347"/>
                  </a:cubicBezTo>
                  <a:lnTo>
                    <a:pt x="9198" y="13043"/>
                  </a:lnTo>
                  <a:lnTo>
                    <a:pt x="9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48"/>
            <p:cNvSpPr/>
            <p:nvPr/>
          </p:nvSpPr>
          <p:spPr>
            <a:xfrm flipH="1">
              <a:off x="2377711" y="2890004"/>
              <a:ext cx="534852" cy="853626"/>
            </a:xfrm>
            <a:custGeom>
              <a:avLst/>
              <a:gdLst/>
              <a:ahLst/>
              <a:cxnLst/>
              <a:rect l="l" t="t" r="r" b="b"/>
              <a:pathLst>
                <a:path w="16166" h="25801" extrusionOk="0">
                  <a:moveTo>
                    <a:pt x="9454" y="13137"/>
                  </a:moveTo>
                  <a:cubicBezTo>
                    <a:pt x="9454" y="13138"/>
                    <a:pt x="9454" y="13138"/>
                    <a:pt x="9454" y="13138"/>
                  </a:cubicBezTo>
                  <a:lnTo>
                    <a:pt x="9454" y="13138"/>
                  </a:lnTo>
                  <a:cubicBezTo>
                    <a:pt x="9454" y="13139"/>
                    <a:pt x="9454" y="13139"/>
                    <a:pt x="9454" y="13139"/>
                  </a:cubicBezTo>
                  <a:lnTo>
                    <a:pt x="9454" y="13139"/>
                  </a:lnTo>
                  <a:cubicBezTo>
                    <a:pt x="9454" y="13138"/>
                    <a:pt x="9454" y="13138"/>
                    <a:pt x="9454" y="13137"/>
                  </a:cubicBezTo>
                  <a:close/>
                  <a:moveTo>
                    <a:pt x="9225" y="224"/>
                  </a:moveTo>
                  <a:lnTo>
                    <a:pt x="9225" y="2142"/>
                  </a:lnTo>
                  <a:lnTo>
                    <a:pt x="9225" y="6620"/>
                  </a:lnTo>
                  <a:lnTo>
                    <a:pt x="9225" y="11081"/>
                  </a:lnTo>
                  <a:lnTo>
                    <a:pt x="9225" y="12571"/>
                  </a:lnTo>
                  <a:cubicBezTo>
                    <a:pt x="9225" y="12758"/>
                    <a:pt x="9198" y="12963"/>
                    <a:pt x="9225" y="13150"/>
                  </a:cubicBezTo>
                  <a:cubicBezTo>
                    <a:pt x="9234" y="13213"/>
                    <a:pt x="9270" y="13266"/>
                    <a:pt x="9305" y="13320"/>
                  </a:cubicBezTo>
                  <a:cubicBezTo>
                    <a:pt x="9377" y="13436"/>
                    <a:pt x="9448" y="13552"/>
                    <a:pt x="9519" y="13677"/>
                  </a:cubicBezTo>
                  <a:lnTo>
                    <a:pt x="10313" y="14961"/>
                  </a:lnTo>
                  <a:cubicBezTo>
                    <a:pt x="11107" y="16255"/>
                    <a:pt x="11901" y="17557"/>
                    <a:pt x="12695" y="18851"/>
                  </a:cubicBezTo>
                  <a:cubicBezTo>
                    <a:pt x="13436" y="20046"/>
                    <a:pt x="14167" y="21242"/>
                    <a:pt x="14899" y="22446"/>
                  </a:cubicBezTo>
                  <a:cubicBezTo>
                    <a:pt x="15095" y="22758"/>
                    <a:pt x="15291" y="23071"/>
                    <a:pt x="15479" y="23383"/>
                  </a:cubicBezTo>
                  <a:cubicBezTo>
                    <a:pt x="15720" y="23775"/>
                    <a:pt x="15925" y="24230"/>
                    <a:pt x="15827" y="24703"/>
                  </a:cubicBezTo>
                  <a:cubicBezTo>
                    <a:pt x="15667" y="25489"/>
                    <a:pt x="14860" y="25589"/>
                    <a:pt x="14120" y="25589"/>
                  </a:cubicBezTo>
                  <a:cubicBezTo>
                    <a:pt x="13869" y="25589"/>
                    <a:pt x="13626" y="25577"/>
                    <a:pt x="13418" y="25577"/>
                  </a:cubicBezTo>
                  <a:lnTo>
                    <a:pt x="2044" y="25577"/>
                  </a:lnTo>
                  <a:cubicBezTo>
                    <a:pt x="1446" y="25577"/>
                    <a:pt x="723" y="25435"/>
                    <a:pt x="554" y="24775"/>
                  </a:cubicBezTo>
                  <a:cubicBezTo>
                    <a:pt x="438" y="24302"/>
                    <a:pt x="634" y="23829"/>
                    <a:pt x="875" y="23427"/>
                  </a:cubicBezTo>
                  <a:cubicBezTo>
                    <a:pt x="1383" y="22571"/>
                    <a:pt x="1892" y="21715"/>
                    <a:pt x="2409" y="20858"/>
                  </a:cubicBezTo>
                  <a:cubicBezTo>
                    <a:pt x="3212" y="19511"/>
                    <a:pt x="4024" y="18155"/>
                    <a:pt x="4827" y="16808"/>
                  </a:cubicBezTo>
                  <a:cubicBezTo>
                    <a:pt x="5451" y="15773"/>
                    <a:pt x="6067" y="14729"/>
                    <a:pt x="6683" y="13695"/>
                  </a:cubicBezTo>
                  <a:cubicBezTo>
                    <a:pt x="6754" y="13588"/>
                    <a:pt x="6816" y="13472"/>
                    <a:pt x="6888" y="13365"/>
                  </a:cubicBezTo>
                  <a:cubicBezTo>
                    <a:pt x="6914" y="13311"/>
                    <a:pt x="6950" y="13266"/>
                    <a:pt x="6959" y="13213"/>
                  </a:cubicBezTo>
                  <a:cubicBezTo>
                    <a:pt x="6977" y="13008"/>
                    <a:pt x="6959" y="12785"/>
                    <a:pt x="6959" y="12580"/>
                  </a:cubicBezTo>
                  <a:lnTo>
                    <a:pt x="6959" y="8940"/>
                  </a:lnTo>
                  <a:lnTo>
                    <a:pt x="6959" y="4185"/>
                  </a:lnTo>
                  <a:lnTo>
                    <a:pt x="6959" y="679"/>
                  </a:lnTo>
                  <a:lnTo>
                    <a:pt x="6959" y="266"/>
                  </a:lnTo>
                  <a:lnTo>
                    <a:pt x="6959" y="266"/>
                  </a:lnTo>
                  <a:cubicBezTo>
                    <a:pt x="7644" y="250"/>
                    <a:pt x="8336" y="241"/>
                    <a:pt x="9020" y="224"/>
                  </a:cubicBezTo>
                  <a:close/>
                  <a:moveTo>
                    <a:pt x="9332" y="1"/>
                  </a:moveTo>
                  <a:cubicBezTo>
                    <a:pt x="8609" y="10"/>
                    <a:pt x="7878" y="28"/>
                    <a:pt x="7155" y="37"/>
                  </a:cubicBezTo>
                  <a:cubicBezTo>
                    <a:pt x="7048" y="37"/>
                    <a:pt x="6950" y="46"/>
                    <a:pt x="6843" y="46"/>
                  </a:cubicBezTo>
                  <a:cubicBezTo>
                    <a:pt x="6781" y="46"/>
                    <a:pt x="6736" y="90"/>
                    <a:pt x="6736" y="153"/>
                  </a:cubicBezTo>
                  <a:lnTo>
                    <a:pt x="6736" y="2204"/>
                  </a:lnTo>
                  <a:lnTo>
                    <a:pt x="6736" y="6710"/>
                  </a:lnTo>
                  <a:lnTo>
                    <a:pt x="6736" y="11206"/>
                  </a:lnTo>
                  <a:lnTo>
                    <a:pt x="6736" y="12669"/>
                  </a:lnTo>
                  <a:lnTo>
                    <a:pt x="6736" y="13079"/>
                  </a:lnTo>
                  <a:cubicBezTo>
                    <a:pt x="6736" y="13110"/>
                    <a:pt x="6729" y="13141"/>
                    <a:pt x="6733" y="13166"/>
                  </a:cubicBezTo>
                  <a:lnTo>
                    <a:pt x="6733" y="13166"/>
                  </a:lnTo>
                  <a:cubicBezTo>
                    <a:pt x="6735" y="13162"/>
                    <a:pt x="6738" y="13159"/>
                    <a:pt x="6742" y="13159"/>
                  </a:cubicBezTo>
                  <a:cubicBezTo>
                    <a:pt x="6743" y="13159"/>
                    <a:pt x="6744" y="13159"/>
                    <a:pt x="6745" y="13159"/>
                  </a:cubicBezTo>
                  <a:cubicBezTo>
                    <a:pt x="6743" y="13159"/>
                    <a:pt x="6740" y="13164"/>
                    <a:pt x="6735" y="13172"/>
                  </a:cubicBezTo>
                  <a:lnTo>
                    <a:pt x="6735" y="13172"/>
                  </a:lnTo>
                  <a:cubicBezTo>
                    <a:pt x="6734" y="13170"/>
                    <a:pt x="6734" y="13168"/>
                    <a:pt x="6733" y="13166"/>
                  </a:cubicBezTo>
                  <a:lnTo>
                    <a:pt x="6733" y="13166"/>
                  </a:lnTo>
                  <a:cubicBezTo>
                    <a:pt x="6732" y="13169"/>
                    <a:pt x="6731" y="13174"/>
                    <a:pt x="6730" y="13179"/>
                  </a:cubicBezTo>
                  <a:lnTo>
                    <a:pt x="6730" y="13179"/>
                  </a:lnTo>
                  <a:cubicBezTo>
                    <a:pt x="6732" y="13176"/>
                    <a:pt x="6733" y="13174"/>
                    <a:pt x="6735" y="13172"/>
                  </a:cubicBezTo>
                  <a:lnTo>
                    <a:pt x="6735" y="13172"/>
                  </a:lnTo>
                  <a:cubicBezTo>
                    <a:pt x="6735" y="13174"/>
                    <a:pt x="6735" y="13176"/>
                    <a:pt x="6736" y="13177"/>
                  </a:cubicBezTo>
                  <a:cubicBezTo>
                    <a:pt x="6736" y="13196"/>
                    <a:pt x="6735" y="13203"/>
                    <a:pt x="6733" y="13203"/>
                  </a:cubicBezTo>
                  <a:cubicBezTo>
                    <a:pt x="6731" y="13203"/>
                    <a:pt x="6729" y="13190"/>
                    <a:pt x="6730" y="13179"/>
                  </a:cubicBezTo>
                  <a:lnTo>
                    <a:pt x="6730" y="13179"/>
                  </a:lnTo>
                  <a:cubicBezTo>
                    <a:pt x="6707" y="13218"/>
                    <a:pt x="6663" y="13304"/>
                    <a:pt x="6656" y="13311"/>
                  </a:cubicBezTo>
                  <a:cubicBezTo>
                    <a:pt x="6575" y="13445"/>
                    <a:pt x="6495" y="13579"/>
                    <a:pt x="6415" y="13712"/>
                  </a:cubicBezTo>
                  <a:cubicBezTo>
                    <a:pt x="6138" y="14176"/>
                    <a:pt x="5862" y="14631"/>
                    <a:pt x="5594" y="15095"/>
                  </a:cubicBezTo>
                  <a:cubicBezTo>
                    <a:pt x="4800" y="16424"/>
                    <a:pt x="4006" y="17754"/>
                    <a:pt x="3212" y="19083"/>
                  </a:cubicBezTo>
                  <a:cubicBezTo>
                    <a:pt x="2516" y="20252"/>
                    <a:pt x="1812" y="21420"/>
                    <a:pt x="1116" y="22589"/>
                  </a:cubicBezTo>
                  <a:cubicBezTo>
                    <a:pt x="688" y="23311"/>
                    <a:pt x="1" y="24204"/>
                    <a:pt x="429" y="25069"/>
                  </a:cubicBezTo>
                  <a:cubicBezTo>
                    <a:pt x="723" y="25676"/>
                    <a:pt x="1437" y="25800"/>
                    <a:pt x="2044" y="25800"/>
                  </a:cubicBezTo>
                  <a:lnTo>
                    <a:pt x="14355" y="25800"/>
                  </a:lnTo>
                  <a:cubicBezTo>
                    <a:pt x="15042" y="25800"/>
                    <a:pt x="15827" y="25577"/>
                    <a:pt x="16023" y="24828"/>
                  </a:cubicBezTo>
                  <a:cubicBezTo>
                    <a:pt x="16166" y="24302"/>
                    <a:pt x="15969" y="23766"/>
                    <a:pt x="15702" y="23320"/>
                  </a:cubicBezTo>
                  <a:cubicBezTo>
                    <a:pt x="15202" y="22500"/>
                    <a:pt x="14694" y="21688"/>
                    <a:pt x="14194" y="20867"/>
                  </a:cubicBezTo>
                  <a:cubicBezTo>
                    <a:pt x="13364" y="19520"/>
                    <a:pt x="12544" y="18164"/>
                    <a:pt x="11714" y="16817"/>
                  </a:cubicBezTo>
                  <a:cubicBezTo>
                    <a:pt x="11054" y="15746"/>
                    <a:pt x="10403" y="14676"/>
                    <a:pt x="9742" y="13614"/>
                  </a:cubicBezTo>
                  <a:cubicBezTo>
                    <a:pt x="9671" y="13489"/>
                    <a:pt x="9591" y="13356"/>
                    <a:pt x="9510" y="13231"/>
                  </a:cubicBezTo>
                  <a:cubicBezTo>
                    <a:pt x="9494" y="13198"/>
                    <a:pt x="9478" y="13165"/>
                    <a:pt x="9454" y="13139"/>
                  </a:cubicBezTo>
                  <a:lnTo>
                    <a:pt x="9454" y="13139"/>
                  </a:lnTo>
                  <a:cubicBezTo>
                    <a:pt x="9455" y="13144"/>
                    <a:pt x="9453" y="13149"/>
                    <a:pt x="9448" y="13150"/>
                  </a:cubicBezTo>
                  <a:cubicBezTo>
                    <a:pt x="9450" y="13150"/>
                    <a:pt x="9452" y="13146"/>
                    <a:pt x="9454" y="13138"/>
                  </a:cubicBezTo>
                  <a:lnTo>
                    <a:pt x="9454" y="13138"/>
                  </a:lnTo>
                  <a:cubicBezTo>
                    <a:pt x="9452" y="13136"/>
                    <a:pt x="9450" y="13135"/>
                    <a:pt x="9448" y="13133"/>
                  </a:cubicBezTo>
                  <a:cubicBezTo>
                    <a:pt x="9435" y="13111"/>
                    <a:pt x="9432" y="13103"/>
                    <a:pt x="9433" y="13103"/>
                  </a:cubicBezTo>
                  <a:lnTo>
                    <a:pt x="9433" y="13103"/>
                  </a:lnTo>
                  <a:cubicBezTo>
                    <a:pt x="9436" y="13103"/>
                    <a:pt x="9451" y="13123"/>
                    <a:pt x="9454" y="13137"/>
                  </a:cubicBezTo>
                  <a:lnTo>
                    <a:pt x="9454" y="13137"/>
                  </a:lnTo>
                  <a:cubicBezTo>
                    <a:pt x="9470" y="13054"/>
                    <a:pt x="9448" y="12612"/>
                    <a:pt x="9448" y="12580"/>
                  </a:cubicBezTo>
                  <a:lnTo>
                    <a:pt x="9448" y="8975"/>
                  </a:lnTo>
                  <a:lnTo>
                    <a:pt x="9448" y="4167"/>
                  </a:lnTo>
                  <a:lnTo>
                    <a:pt x="9448" y="643"/>
                  </a:lnTo>
                  <a:lnTo>
                    <a:pt x="9448" y="108"/>
                  </a:lnTo>
                  <a:cubicBezTo>
                    <a:pt x="9448" y="37"/>
                    <a:pt x="9392" y="1"/>
                    <a:pt x="9337" y="1"/>
                  </a:cubicBezTo>
                  <a:cubicBezTo>
                    <a:pt x="9336" y="1"/>
                    <a:pt x="9335" y="1"/>
                    <a:pt x="9334" y="1"/>
                  </a:cubicBezTo>
                  <a:lnTo>
                    <a:pt x="9334" y="1"/>
                  </a:lnTo>
                  <a:cubicBezTo>
                    <a:pt x="9334" y="1"/>
                    <a:pt x="9333" y="1"/>
                    <a:pt x="9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48"/>
            <p:cNvSpPr/>
            <p:nvPr/>
          </p:nvSpPr>
          <p:spPr>
            <a:xfrm flipH="1">
              <a:off x="2734255" y="3609833"/>
              <a:ext cx="90951" cy="90918"/>
            </a:xfrm>
            <a:custGeom>
              <a:avLst/>
              <a:gdLst/>
              <a:ahLst/>
              <a:cxnLst/>
              <a:rect l="l" t="t" r="r" b="b"/>
              <a:pathLst>
                <a:path w="2749" h="2748" extrusionOk="0">
                  <a:moveTo>
                    <a:pt x="1374" y="0"/>
                  </a:moveTo>
                  <a:cubicBezTo>
                    <a:pt x="616" y="0"/>
                    <a:pt x="0" y="616"/>
                    <a:pt x="0" y="1374"/>
                  </a:cubicBezTo>
                  <a:cubicBezTo>
                    <a:pt x="0" y="2132"/>
                    <a:pt x="616" y="2748"/>
                    <a:pt x="1374" y="2748"/>
                  </a:cubicBezTo>
                  <a:cubicBezTo>
                    <a:pt x="2133" y="2748"/>
                    <a:pt x="2748" y="2132"/>
                    <a:pt x="2748" y="1374"/>
                  </a:cubicBezTo>
                  <a:cubicBezTo>
                    <a:pt x="2748" y="616"/>
                    <a:pt x="2133" y="0"/>
                    <a:pt x="1374"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48"/>
            <p:cNvSpPr/>
            <p:nvPr/>
          </p:nvSpPr>
          <p:spPr>
            <a:xfrm flipH="1">
              <a:off x="2691754" y="3541116"/>
              <a:ext cx="39570" cy="39867"/>
            </a:xfrm>
            <a:custGeom>
              <a:avLst/>
              <a:gdLst/>
              <a:ahLst/>
              <a:cxnLst/>
              <a:rect l="l" t="t" r="r" b="b"/>
              <a:pathLst>
                <a:path w="1196" h="1205" extrusionOk="0">
                  <a:moveTo>
                    <a:pt x="598" y="1"/>
                  </a:moveTo>
                  <a:cubicBezTo>
                    <a:pt x="268" y="1"/>
                    <a:pt x="0" y="268"/>
                    <a:pt x="0" y="607"/>
                  </a:cubicBezTo>
                  <a:cubicBezTo>
                    <a:pt x="0" y="937"/>
                    <a:pt x="268" y="1205"/>
                    <a:pt x="598" y="1205"/>
                  </a:cubicBezTo>
                  <a:cubicBezTo>
                    <a:pt x="928" y="1205"/>
                    <a:pt x="1196" y="937"/>
                    <a:pt x="1196" y="607"/>
                  </a:cubicBezTo>
                  <a:cubicBezTo>
                    <a:pt x="1196"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48"/>
            <p:cNvSpPr/>
            <p:nvPr/>
          </p:nvSpPr>
          <p:spPr>
            <a:xfrm flipH="1">
              <a:off x="2509654" y="3641165"/>
              <a:ext cx="39570" cy="39603"/>
            </a:xfrm>
            <a:custGeom>
              <a:avLst/>
              <a:gdLst/>
              <a:ahLst/>
              <a:cxnLst/>
              <a:rect l="l" t="t" r="r" b="b"/>
              <a:pathLst>
                <a:path w="1196" h="1197" extrusionOk="0">
                  <a:moveTo>
                    <a:pt x="598" y="1"/>
                  </a:moveTo>
                  <a:cubicBezTo>
                    <a:pt x="268" y="1"/>
                    <a:pt x="0" y="268"/>
                    <a:pt x="0" y="599"/>
                  </a:cubicBezTo>
                  <a:cubicBezTo>
                    <a:pt x="0" y="929"/>
                    <a:pt x="268" y="1196"/>
                    <a:pt x="598" y="1196"/>
                  </a:cubicBezTo>
                  <a:cubicBezTo>
                    <a:pt x="928" y="1196"/>
                    <a:pt x="1196" y="929"/>
                    <a:pt x="1196" y="599"/>
                  </a:cubicBezTo>
                  <a:cubicBezTo>
                    <a:pt x="1196"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48"/>
            <p:cNvSpPr/>
            <p:nvPr/>
          </p:nvSpPr>
          <p:spPr>
            <a:xfrm flipH="1">
              <a:off x="2623863" y="3017513"/>
              <a:ext cx="39570" cy="39603"/>
            </a:xfrm>
            <a:custGeom>
              <a:avLst/>
              <a:gdLst/>
              <a:ahLst/>
              <a:cxnLst/>
              <a:rect l="l" t="t" r="r" b="b"/>
              <a:pathLst>
                <a:path w="1196" h="1197" extrusionOk="0">
                  <a:moveTo>
                    <a:pt x="598" y="1"/>
                  </a:moveTo>
                  <a:cubicBezTo>
                    <a:pt x="268" y="1"/>
                    <a:pt x="0" y="268"/>
                    <a:pt x="0" y="598"/>
                  </a:cubicBezTo>
                  <a:cubicBezTo>
                    <a:pt x="0" y="929"/>
                    <a:pt x="268" y="1196"/>
                    <a:pt x="598" y="1196"/>
                  </a:cubicBezTo>
                  <a:cubicBezTo>
                    <a:pt x="928" y="1196"/>
                    <a:pt x="1195" y="929"/>
                    <a:pt x="1195" y="598"/>
                  </a:cubicBezTo>
                  <a:cubicBezTo>
                    <a:pt x="1195"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48"/>
            <p:cNvSpPr/>
            <p:nvPr/>
          </p:nvSpPr>
          <p:spPr>
            <a:xfrm flipH="1">
              <a:off x="2674053" y="3470579"/>
              <a:ext cx="17734" cy="18031"/>
            </a:xfrm>
            <a:custGeom>
              <a:avLst/>
              <a:gdLst/>
              <a:ahLst/>
              <a:cxnLst/>
              <a:rect l="l" t="t" r="r" b="b"/>
              <a:pathLst>
                <a:path w="536" h="545" extrusionOk="0">
                  <a:moveTo>
                    <a:pt x="268" y="1"/>
                  </a:moveTo>
                  <a:cubicBezTo>
                    <a:pt x="117" y="1"/>
                    <a:pt x="1" y="125"/>
                    <a:pt x="1" y="268"/>
                  </a:cubicBezTo>
                  <a:cubicBezTo>
                    <a:pt x="1" y="420"/>
                    <a:pt x="117" y="545"/>
                    <a:pt x="268" y="545"/>
                  </a:cubicBezTo>
                  <a:cubicBezTo>
                    <a:pt x="420" y="545"/>
                    <a:pt x="536" y="420"/>
                    <a:pt x="536" y="268"/>
                  </a:cubicBezTo>
                  <a:cubicBezTo>
                    <a:pt x="536" y="125"/>
                    <a:pt x="420"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48"/>
            <p:cNvSpPr/>
            <p:nvPr/>
          </p:nvSpPr>
          <p:spPr>
            <a:xfrm flipH="1">
              <a:off x="2434981" y="3671868"/>
              <a:ext cx="17734" cy="18031"/>
            </a:xfrm>
            <a:custGeom>
              <a:avLst/>
              <a:gdLst/>
              <a:ahLst/>
              <a:cxnLst/>
              <a:rect l="l" t="t" r="r" b="b"/>
              <a:pathLst>
                <a:path w="536" h="545" extrusionOk="0">
                  <a:moveTo>
                    <a:pt x="268" y="1"/>
                  </a:moveTo>
                  <a:cubicBezTo>
                    <a:pt x="117" y="1"/>
                    <a:pt x="1" y="126"/>
                    <a:pt x="1" y="268"/>
                  </a:cubicBezTo>
                  <a:cubicBezTo>
                    <a:pt x="1" y="420"/>
                    <a:pt x="117" y="545"/>
                    <a:pt x="268" y="545"/>
                  </a:cubicBezTo>
                  <a:cubicBezTo>
                    <a:pt x="420" y="545"/>
                    <a:pt x="536" y="420"/>
                    <a:pt x="536" y="268"/>
                  </a:cubicBezTo>
                  <a:cubicBezTo>
                    <a:pt x="536" y="126"/>
                    <a:pt x="420"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48"/>
            <p:cNvSpPr/>
            <p:nvPr/>
          </p:nvSpPr>
          <p:spPr>
            <a:xfrm flipH="1">
              <a:off x="2573971" y="3443119"/>
              <a:ext cx="17767" cy="18064"/>
            </a:xfrm>
            <a:custGeom>
              <a:avLst/>
              <a:gdLst/>
              <a:ahLst/>
              <a:cxnLst/>
              <a:rect l="l" t="t" r="r" b="b"/>
              <a:pathLst>
                <a:path w="537" h="546" extrusionOk="0">
                  <a:moveTo>
                    <a:pt x="268" y="1"/>
                  </a:moveTo>
                  <a:cubicBezTo>
                    <a:pt x="117" y="1"/>
                    <a:pt x="1" y="126"/>
                    <a:pt x="1" y="268"/>
                  </a:cubicBezTo>
                  <a:cubicBezTo>
                    <a:pt x="1" y="420"/>
                    <a:pt x="117" y="545"/>
                    <a:pt x="268" y="545"/>
                  </a:cubicBezTo>
                  <a:cubicBezTo>
                    <a:pt x="411" y="545"/>
                    <a:pt x="536" y="420"/>
                    <a:pt x="536" y="268"/>
                  </a:cubicBezTo>
                  <a:cubicBezTo>
                    <a:pt x="536" y="126"/>
                    <a:pt x="411"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48"/>
            <p:cNvSpPr/>
            <p:nvPr/>
          </p:nvSpPr>
          <p:spPr>
            <a:xfrm flipH="1">
              <a:off x="2632730" y="2956141"/>
              <a:ext cx="18031" cy="18031"/>
            </a:xfrm>
            <a:custGeom>
              <a:avLst/>
              <a:gdLst/>
              <a:ahLst/>
              <a:cxnLst/>
              <a:rect l="l" t="t" r="r" b="b"/>
              <a:pathLst>
                <a:path w="545" h="545" extrusionOk="0">
                  <a:moveTo>
                    <a:pt x="268" y="0"/>
                  </a:moveTo>
                  <a:cubicBezTo>
                    <a:pt x="126" y="0"/>
                    <a:pt x="1" y="125"/>
                    <a:pt x="1" y="268"/>
                  </a:cubicBezTo>
                  <a:cubicBezTo>
                    <a:pt x="1" y="420"/>
                    <a:pt x="126" y="544"/>
                    <a:pt x="268" y="544"/>
                  </a:cubicBezTo>
                  <a:cubicBezTo>
                    <a:pt x="420" y="544"/>
                    <a:pt x="545" y="420"/>
                    <a:pt x="545" y="268"/>
                  </a:cubicBezTo>
                  <a:cubicBezTo>
                    <a:pt x="545" y="125"/>
                    <a:pt x="420" y="0"/>
                    <a:pt x="268"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48"/>
            <p:cNvSpPr/>
            <p:nvPr/>
          </p:nvSpPr>
          <p:spPr>
            <a:xfrm flipH="1">
              <a:off x="2632730" y="3643250"/>
              <a:ext cx="18031" cy="17734"/>
            </a:xfrm>
            <a:custGeom>
              <a:avLst/>
              <a:gdLst/>
              <a:ahLst/>
              <a:cxnLst/>
              <a:rect l="l" t="t" r="r" b="b"/>
              <a:pathLst>
                <a:path w="545" h="536" extrusionOk="0">
                  <a:moveTo>
                    <a:pt x="268" y="0"/>
                  </a:moveTo>
                  <a:cubicBezTo>
                    <a:pt x="126" y="0"/>
                    <a:pt x="1" y="116"/>
                    <a:pt x="1" y="268"/>
                  </a:cubicBezTo>
                  <a:cubicBezTo>
                    <a:pt x="1" y="420"/>
                    <a:pt x="126" y="536"/>
                    <a:pt x="268" y="536"/>
                  </a:cubicBezTo>
                  <a:cubicBezTo>
                    <a:pt x="420" y="536"/>
                    <a:pt x="545" y="420"/>
                    <a:pt x="545" y="268"/>
                  </a:cubicBezTo>
                  <a:cubicBezTo>
                    <a:pt x="545" y="116"/>
                    <a:pt x="420" y="0"/>
                    <a:pt x="268"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48"/>
            <p:cNvSpPr/>
            <p:nvPr/>
          </p:nvSpPr>
          <p:spPr>
            <a:xfrm flipH="1">
              <a:off x="2544161" y="3515442"/>
              <a:ext cx="59652" cy="59354"/>
            </a:xfrm>
            <a:custGeom>
              <a:avLst/>
              <a:gdLst/>
              <a:ahLst/>
              <a:cxnLst/>
              <a:rect l="l" t="t" r="r" b="b"/>
              <a:pathLst>
                <a:path w="1803" h="1794" extrusionOk="0">
                  <a:moveTo>
                    <a:pt x="901" y="1"/>
                  </a:moveTo>
                  <a:cubicBezTo>
                    <a:pt x="402" y="1"/>
                    <a:pt x="0" y="402"/>
                    <a:pt x="0" y="902"/>
                  </a:cubicBezTo>
                  <a:cubicBezTo>
                    <a:pt x="0" y="1392"/>
                    <a:pt x="402" y="1794"/>
                    <a:pt x="901" y="1794"/>
                  </a:cubicBezTo>
                  <a:cubicBezTo>
                    <a:pt x="1401" y="1794"/>
                    <a:pt x="1802" y="1392"/>
                    <a:pt x="1802" y="902"/>
                  </a:cubicBezTo>
                  <a:cubicBezTo>
                    <a:pt x="1802" y="402"/>
                    <a:pt x="1401" y="1"/>
                    <a:pt x="901"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48"/>
            <p:cNvSpPr/>
            <p:nvPr/>
          </p:nvSpPr>
          <p:spPr>
            <a:xfrm flipH="1">
              <a:off x="2613541" y="3370299"/>
              <a:ext cx="67626" cy="59520"/>
            </a:xfrm>
            <a:custGeom>
              <a:avLst/>
              <a:gdLst/>
              <a:ahLst/>
              <a:cxnLst/>
              <a:rect l="l" t="t" r="r" b="b"/>
              <a:pathLst>
                <a:path w="2044" h="1799" extrusionOk="0">
                  <a:moveTo>
                    <a:pt x="1021" y="1"/>
                  </a:moveTo>
                  <a:cubicBezTo>
                    <a:pt x="685" y="1"/>
                    <a:pt x="361" y="193"/>
                    <a:pt x="206" y="516"/>
                  </a:cubicBezTo>
                  <a:cubicBezTo>
                    <a:pt x="1" y="971"/>
                    <a:pt x="188" y="1506"/>
                    <a:pt x="634" y="1711"/>
                  </a:cubicBezTo>
                  <a:cubicBezTo>
                    <a:pt x="760" y="1770"/>
                    <a:pt x="891" y="1798"/>
                    <a:pt x="1020" y="1798"/>
                  </a:cubicBezTo>
                  <a:cubicBezTo>
                    <a:pt x="1359" y="1798"/>
                    <a:pt x="1681" y="1606"/>
                    <a:pt x="1830" y="1283"/>
                  </a:cubicBezTo>
                  <a:cubicBezTo>
                    <a:pt x="2044" y="837"/>
                    <a:pt x="1856" y="302"/>
                    <a:pt x="1401" y="88"/>
                  </a:cubicBezTo>
                  <a:cubicBezTo>
                    <a:pt x="1278" y="29"/>
                    <a:pt x="1149" y="1"/>
                    <a:pt x="1021"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48"/>
            <p:cNvSpPr/>
            <p:nvPr/>
          </p:nvSpPr>
          <p:spPr>
            <a:xfrm flipH="1">
              <a:off x="2546841" y="2867572"/>
              <a:ext cx="201322" cy="64383"/>
            </a:xfrm>
            <a:custGeom>
              <a:avLst/>
              <a:gdLst/>
              <a:ahLst/>
              <a:cxnLst/>
              <a:rect l="l" t="t" r="r" b="b"/>
              <a:pathLst>
                <a:path w="6085" h="1946" extrusionOk="0">
                  <a:moveTo>
                    <a:pt x="268" y="1"/>
                  </a:moveTo>
                  <a:cubicBezTo>
                    <a:pt x="117" y="1"/>
                    <a:pt x="1" y="117"/>
                    <a:pt x="1" y="269"/>
                  </a:cubicBezTo>
                  <a:lnTo>
                    <a:pt x="1" y="1678"/>
                  </a:lnTo>
                  <a:cubicBezTo>
                    <a:pt x="1" y="1830"/>
                    <a:pt x="117" y="1946"/>
                    <a:pt x="268" y="1946"/>
                  </a:cubicBezTo>
                  <a:lnTo>
                    <a:pt x="5817" y="1946"/>
                  </a:lnTo>
                  <a:cubicBezTo>
                    <a:pt x="5969" y="1946"/>
                    <a:pt x="6085" y="1830"/>
                    <a:pt x="6085" y="1678"/>
                  </a:cubicBezTo>
                  <a:lnTo>
                    <a:pt x="6085" y="269"/>
                  </a:lnTo>
                  <a:cubicBezTo>
                    <a:pt x="6085" y="117"/>
                    <a:pt x="5969" y="1"/>
                    <a:pt x="5817"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48"/>
            <p:cNvSpPr/>
            <p:nvPr/>
          </p:nvSpPr>
          <p:spPr>
            <a:xfrm flipH="1">
              <a:off x="2718023"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48"/>
            <p:cNvSpPr/>
            <p:nvPr/>
          </p:nvSpPr>
          <p:spPr>
            <a:xfrm flipH="1">
              <a:off x="2688213"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48"/>
            <p:cNvSpPr/>
            <p:nvPr/>
          </p:nvSpPr>
          <p:spPr>
            <a:xfrm flipH="1">
              <a:off x="2658702"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48"/>
            <p:cNvSpPr/>
            <p:nvPr/>
          </p:nvSpPr>
          <p:spPr>
            <a:xfrm flipH="1">
              <a:off x="2628892"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48"/>
            <p:cNvSpPr/>
            <p:nvPr/>
          </p:nvSpPr>
          <p:spPr>
            <a:xfrm flipH="1">
              <a:off x="2599380"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48"/>
            <p:cNvSpPr/>
            <p:nvPr/>
          </p:nvSpPr>
          <p:spPr>
            <a:xfrm flipH="1">
              <a:off x="2569571"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48"/>
            <p:cNvSpPr/>
            <p:nvPr/>
          </p:nvSpPr>
          <p:spPr>
            <a:xfrm flipH="1">
              <a:off x="1629196" y="3139994"/>
              <a:ext cx="760359" cy="509641"/>
            </a:xfrm>
            <a:custGeom>
              <a:avLst/>
              <a:gdLst/>
              <a:ahLst/>
              <a:cxnLst/>
              <a:rect l="l" t="t" r="r" b="b"/>
              <a:pathLst>
                <a:path w="22982" h="15404" extrusionOk="0">
                  <a:moveTo>
                    <a:pt x="13079" y="1"/>
                  </a:moveTo>
                  <a:cubicBezTo>
                    <a:pt x="12481" y="1785"/>
                    <a:pt x="11875" y="3578"/>
                    <a:pt x="11277" y="5363"/>
                  </a:cubicBezTo>
                  <a:cubicBezTo>
                    <a:pt x="11277" y="5363"/>
                    <a:pt x="5211" y="3569"/>
                    <a:pt x="2276" y="2686"/>
                  </a:cubicBezTo>
                  <a:lnTo>
                    <a:pt x="1" y="8235"/>
                  </a:lnTo>
                  <a:cubicBezTo>
                    <a:pt x="1" y="8235"/>
                    <a:pt x="7887" y="15404"/>
                    <a:pt x="13027" y="15404"/>
                  </a:cubicBezTo>
                  <a:cubicBezTo>
                    <a:pt x="13107" y="15404"/>
                    <a:pt x="13187" y="15402"/>
                    <a:pt x="13266" y="15399"/>
                  </a:cubicBezTo>
                  <a:cubicBezTo>
                    <a:pt x="18387" y="15176"/>
                    <a:pt x="22170" y="5996"/>
                    <a:pt x="22981" y="3337"/>
                  </a:cubicBezTo>
                  <a:lnTo>
                    <a:pt x="13079"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48"/>
            <p:cNvSpPr/>
            <p:nvPr/>
          </p:nvSpPr>
          <p:spPr>
            <a:xfrm flipH="1">
              <a:off x="1625060" y="3136255"/>
              <a:ext cx="768333" cy="517152"/>
            </a:xfrm>
            <a:custGeom>
              <a:avLst/>
              <a:gdLst/>
              <a:ahLst/>
              <a:cxnLst/>
              <a:rect l="l" t="t" r="r" b="b"/>
              <a:pathLst>
                <a:path w="23223" h="15631" extrusionOk="0">
                  <a:moveTo>
                    <a:pt x="13272" y="255"/>
                  </a:moveTo>
                  <a:cubicBezTo>
                    <a:pt x="13568" y="352"/>
                    <a:pt x="13862" y="455"/>
                    <a:pt x="14150" y="551"/>
                  </a:cubicBezTo>
                  <a:cubicBezTo>
                    <a:pt x="14935" y="819"/>
                    <a:pt x="15729" y="1077"/>
                    <a:pt x="16514" y="1345"/>
                  </a:cubicBezTo>
                  <a:cubicBezTo>
                    <a:pt x="17468" y="1666"/>
                    <a:pt x="18423" y="1987"/>
                    <a:pt x="19377" y="2317"/>
                  </a:cubicBezTo>
                  <a:cubicBezTo>
                    <a:pt x="20198" y="2594"/>
                    <a:pt x="21028" y="2871"/>
                    <a:pt x="21848" y="3147"/>
                  </a:cubicBezTo>
                  <a:cubicBezTo>
                    <a:pt x="22116" y="3236"/>
                    <a:pt x="22393" y="3326"/>
                    <a:pt x="22660" y="3424"/>
                  </a:cubicBezTo>
                  <a:cubicBezTo>
                    <a:pt x="22757" y="3451"/>
                    <a:pt x="22859" y="3500"/>
                    <a:pt x="22958" y="3529"/>
                  </a:cubicBezTo>
                  <a:lnTo>
                    <a:pt x="22958" y="3529"/>
                  </a:lnTo>
                  <a:cubicBezTo>
                    <a:pt x="22732" y="4251"/>
                    <a:pt x="22459" y="4956"/>
                    <a:pt x="22170" y="5654"/>
                  </a:cubicBezTo>
                  <a:cubicBezTo>
                    <a:pt x="21732" y="6698"/>
                    <a:pt x="21251" y="7715"/>
                    <a:pt x="20715" y="8705"/>
                  </a:cubicBezTo>
                  <a:cubicBezTo>
                    <a:pt x="20127" y="9793"/>
                    <a:pt x="19475" y="10846"/>
                    <a:pt x="18726" y="11827"/>
                  </a:cubicBezTo>
                  <a:cubicBezTo>
                    <a:pt x="18012" y="12755"/>
                    <a:pt x="17201" y="13638"/>
                    <a:pt x="16246" y="14316"/>
                  </a:cubicBezTo>
                  <a:cubicBezTo>
                    <a:pt x="15407" y="14914"/>
                    <a:pt x="14426" y="15360"/>
                    <a:pt x="13382" y="15405"/>
                  </a:cubicBezTo>
                  <a:cubicBezTo>
                    <a:pt x="13294" y="15409"/>
                    <a:pt x="13206" y="15411"/>
                    <a:pt x="13118" y="15411"/>
                  </a:cubicBezTo>
                  <a:cubicBezTo>
                    <a:pt x="12129" y="15411"/>
                    <a:pt x="11150" y="15144"/>
                    <a:pt x="10224" y="14816"/>
                  </a:cubicBezTo>
                  <a:cubicBezTo>
                    <a:pt x="9047" y="14388"/>
                    <a:pt x="7923" y="13808"/>
                    <a:pt x="6852" y="13174"/>
                  </a:cubicBezTo>
                  <a:cubicBezTo>
                    <a:pt x="5791" y="12550"/>
                    <a:pt x="4765" y="11863"/>
                    <a:pt x="3765" y="11131"/>
                  </a:cubicBezTo>
                  <a:cubicBezTo>
                    <a:pt x="2963" y="10552"/>
                    <a:pt x="2178" y="9936"/>
                    <a:pt x="1410" y="9303"/>
                  </a:cubicBezTo>
                  <a:cubicBezTo>
                    <a:pt x="1018" y="8981"/>
                    <a:pt x="625" y="8651"/>
                    <a:pt x="251" y="8312"/>
                  </a:cubicBezTo>
                  <a:cubicBezTo>
                    <a:pt x="250" y="8312"/>
                    <a:pt x="250" y="8312"/>
                    <a:pt x="250" y="8312"/>
                  </a:cubicBezTo>
                  <a:lnTo>
                    <a:pt x="250" y="8312"/>
                  </a:lnTo>
                  <a:cubicBezTo>
                    <a:pt x="500" y="7708"/>
                    <a:pt x="750" y="7105"/>
                    <a:pt x="1000" y="6501"/>
                  </a:cubicBezTo>
                  <a:cubicBezTo>
                    <a:pt x="1401" y="5502"/>
                    <a:pt x="1812" y="4503"/>
                    <a:pt x="2222" y="3513"/>
                  </a:cubicBezTo>
                  <a:cubicBezTo>
                    <a:pt x="2297" y="3318"/>
                    <a:pt x="2378" y="3123"/>
                    <a:pt x="2455" y="2934"/>
                  </a:cubicBezTo>
                  <a:lnTo>
                    <a:pt x="2455" y="2934"/>
                  </a:lnTo>
                  <a:cubicBezTo>
                    <a:pt x="3870" y="3361"/>
                    <a:pt x="5276" y="3781"/>
                    <a:pt x="6692" y="4200"/>
                  </a:cubicBezTo>
                  <a:cubicBezTo>
                    <a:pt x="7985" y="4583"/>
                    <a:pt x="9288" y="4967"/>
                    <a:pt x="10581" y="5351"/>
                  </a:cubicBezTo>
                  <a:cubicBezTo>
                    <a:pt x="10840" y="5431"/>
                    <a:pt x="11099" y="5511"/>
                    <a:pt x="11366" y="5583"/>
                  </a:cubicBezTo>
                  <a:cubicBezTo>
                    <a:pt x="11376" y="5586"/>
                    <a:pt x="11385" y="5587"/>
                    <a:pt x="11395" y="5587"/>
                  </a:cubicBezTo>
                  <a:cubicBezTo>
                    <a:pt x="11440" y="5587"/>
                    <a:pt x="11485" y="5555"/>
                    <a:pt x="11500" y="5511"/>
                  </a:cubicBezTo>
                  <a:cubicBezTo>
                    <a:pt x="12085" y="3756"/>
                    <a:pt x="12679" y="2010"/>
                    <a:pt x="13272" y="255"/>
                  </a:cubicBezTo>
                  <a:close/>
                  <a:moveTo>
                    <a:pt x="13195" y="1"/>
                  </a:moveTo>
                  <a:cubicBezTo>
                    <a:pt x="13180" y="1"/>
                    <a:pt x="13166" y="4"/>
                    <a:pt x="13154" y="10"/>
                  </a:cubicBezTo>
                  <a:lnTo>
                    <a:pt x="13154" y="10"/>
                  </a:lnTo>
                  <a:cubicBezTo>
                    <a:pt x="13125" y="20"/>
                    <a:pt x="13100" y="42"/>
                    <a:pt x="13088" y="78"/>
                  </a:cubicBezTo>
                  <a:cubicBezTo>
                    <a:pt x="12502" y="1835"/>
                    <a:pt x="11908" y="3592"/>
                    <a:pt x="11322" y="5340"/>
                  </a:cubicBezTo>
                  <a:lnTo>
                    <a:pt x="11322" y="5340"/>
                  </a:lnTo>
                  <a:cubicBezTo>
                    <a:pt x="10614" y="5135"/>
                    <a:pt x="9897" y="4922"/>
                    <a:pt x="9189" y="4708"/>
                  </a:cubicBezTo>
                  <a:cubicBezTo>
                    <a:pt x="7691" y="4262"/>
                    <a:pt x="6201" y="3825"/>
                    <a:pt x="4711" y="3379"/>
                  </a:cubicBezTo>
                  <a:cubicBezTo>
                    <a:pt x="3953" y="3147"/>
                    <a:pt x="3186" y="2915"/>
                    <a:pt x="2427" y="2692"/>
                  </a:cubicBezTo>
                  <a:cubicBezTo>
                    <a:pt x="2414" y="2687"/>
                    <a:pt x="2402" y="2684"/>
                    <a:pt x="2390" y="2684"/>
                  </a:cubicBezTo>
                  <a:cubicBezTo>
                    <a:pt x="2344" y="2684"/>
                    <a:pt x="2306" y="2721"/>
                    <a:pt x="2285" y="2764"/>
                  </a:cubicBezTo>
                  <a:cubicBezTo>
                    <a:pt x="2026" y="3388"/>
                    <a:pt x="1776" y="4012"/>
                    <a:pt x="1517" y="4646"/>
                  </a:cubicBezTo>
                  <a:cubicBezTo>
                    <a:pt x="1107" y="5636"/>
                    <a:pt x="697" y="6635"/>
                    <a:pt x="295" y="7634"/>
                  </a:cubicBezTo>
                  <a:cubicBezTo>
                    <a:pt x="197" y="7857"/>
                    <a:pt x="108" y="8089"/>
                    <a:pt x="10" y="8312"/>
                  </a:cubicBezTo>
                  <a:cubicBezTo>
                    <a:pt x="1" y="8348"/>
                    <a:pt x="10" y="8402"/>
                    <a:pt x="36" y="8428"/>
                  </a:cubicBezTo>
                  <a:cubicBezTo>
                    <a:pt x="313" y="8669"/>
                    <a:pt x="590" y="8901"/>
                    <a:pt x="866" y="9142"/>
                  </a:cubicBezTo>
                  <a:cubicBezTo>
                    <a:pt x="1562" y="9731"/>
                    <a:pt x="2285" y="10302"/>
                    <a:pt x="3016" y="10855"/>
                  </a:cubicBezTo>
                  <a:cubicBezTo>
                    <a:pt x="3988" y="11586"/>
                    <a:pt x="4988" y="12282"/>
                    <a:pt x="6014" y="12925"/>
                  </a:cubicBezTo>
                  <a:cubicBezTo>
                    <a:pt x="7102" y="13603"/>
                    <a:pt x="8226" y="14227"/>
                    <a:pt x="9395" y="14727"/>
                  </a:cubicBezTo>
                  <a:cubicBezTo>
                    <a:pt x="10447" y="15173"/>
                    <a:pt x="11554" y="15529"/>
                    <a:pt x="12704" y="15619"/>
                  </a:cubicBezTo>
                  <a:cubicBezTo>
                    <a:pt x="12825" y="15627"/>
                    <a:pt x="12946" y="15631"/>
                    <a:pt x="13066" y="15631"/>
                  </a:cubicBezTo>
                  <a:cubicBezTo>
                    <a:pt x="13988" y="15631"/>
                    <a:pt x="14871" y="15390"/>
                    <a:pt x="15684" y="14932"/>
                  </a:cubicBezTo>
                  <a:cubicBezTo>
                    <a:pt x="16692" y="14379"/>
                    <a:pt x="17548" y="13576"/>
                    <a:pt x="18298" y="12710"/>
                  </a:cubicBezTo>
                  <a:cubicBezTo>
                    <a:pt x="19119" y="11756"/>
                    <a:pt x="19823" y="10712"/>
                    <a:pt x="20448" y="9633"/>
                  </a:cubicBezTo>
                  <a:cubicBezTo>
                    <a:pt x="21054" y="8607"/>
                    <a:pt x="21581" y="7545"/>
                    <a:pt x="22063" y="6457"/>
                  </a:cubicBezTo>
                  <a:cubicBezTo>
                    <a:pt x="22428" y="5618"/>
                    <a:pt x="22776" y="4780"/>
                    <a:pt x="23062" y="3914"/>
                  </a:cubicBezTo>
                  <a:cubicBezTo>
                    <a:pt x="23115" y="3772"/>
                    <a:pt x="23160" y="3629"/>
                    <a:pt x="23204" y="3477"/>
                  </a:cubicBezTo>
                  <a:cubicBezTo>
                    <a:pt x="23222" y="3424"/>
                    <a:pt x="23178" y="3361"/>
                    <a:pt x="23124" y="3343"/>
                  </a:cubicBezTo>
                  <a:cubicBezTo>
                    <a:pt x="22794" y="3236"/>
                    <a:pt x="22473" y="3120"/>
                    <a:pt x="22143" y="3013"/>
                  </a:cubicBezTo>
                  <a:cubicBezTo>
                    <a:pt x="21358" y="2746"/>
                    <a:pt x="20573" y="2478"/>
                    <a:pt x="19779" y="2219"/>
                  </a:cubicBezTo>
                  <a:cubicBezTo>
                    <a:pt x="18824" y="1889"/>
                    <a:pt x="17870" y="1568"/>
                    <a:pt x="16915" y="1247"/>
                  </a:cubicBezTo>
                  <a:cubicBezTo>
                    <a:pt x="16094" y="970"/>
                    <a:pt x="15274" y="694"/>
                    <a:pt x="14444" y="417"/>
                  </a:cubicBezTo>
                  <a:cubicBezTo>
                    <a:pt x="14176" y="328"/>
                    <a:pt x="13900" y="230"/>
                    <a:pt x="13632" y="141"/>
                  </a:cubicBezTo>
                  <a:cubicBezTo>
                    <a:pt x="13507" y="96"/>
                    <a:pt x="13373" y="43"/>
                    <a:pt x="13249" y="7"/>
                  </a:cubicBezTo>
                  <a:lnTo>
                    <a:pt x="13231" y="7"/>
                  </a:lnTo>
                  <a:cubicBezTo>
                    <a:pt x="13218" y="3"/>
                    <a:pt x="13206" y="1"/>
                    <a:pt x="1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48"/>
            <p:cNvSpPr/>
            <p:nvPr/>
          </p:nvSpPr>
          <p:spPr>
            <a:xfrm flipH="1">
              <a:off x="1886762" y="3327784"/>
              <a:ext cx="125194" cy="156724"/>
            </a:xfrm>
            <a:custGeom>
              <a:avLst/>
              <a:gdLst/>
              <a:ahLst/>
              <a:cxnLst/>
              <a:rect l="l" t="t" r="r" b="b"/>
              <a:pathLst>
                <a:path w="3784" h="4737" extrusionOk="0">
                  <a:moveTo>
                    <a:pt x="164" y="1"/>
                  </a:moveTo>
                  <a:cubicBezTo>
                    <a:pt x="66" y="1"/>
                    <a:pt x="1" y="144"/>
                    <a:pt x="114" y="204"/>
                  </a:cubicBezTo>
                  <a:cubicBezTo>
                    <a:pt x="774" y="561"/>
                    <a:pt x="1372" y="1034"/>
                    <a:pt x="1889" y="1587"/>
                  </a:cubicBezTo>
                  <a:cubicBezTo>
                    <a:pt x="2398" y="2140"/>
                    <a:pt x="2817" y="2773"/>
                    <a:pt x="3129" y="3451"/>
                  </a:cubicBezTo>
                  <a:cubicBezTo>
                    <a:pt x="3307" y="3835"/>
                    <a:pt x="3450" y="4245"/>
                    <a:pt x="3548" y="4656"/>
                  </a:cubicBezTo>
                  <a:cubicBezTo>
                    <a:pt x="3562" y="4712"/>
                    <a:pt x="3604" y="4736"/>
                    <a:pt x="3648" y="4736"/>
                  </a:cubicBezTo>
                  <a:cubicBezTo>
                    <a:pt x="3714" y="4736"/>
                    <a:pt x="3784" y="4679"/>
                    <a:pt x="3762" y="4593"/>
                  </a:cubicBezTo>
                  <a:cubicBezTo>
                    <a:pt x="3584" y="3844"/>
                    <a:pt x="3272" y="3130"/>
                    <a:pt x="2853" y="2479"/>
                  </a:cubicBezTo>
                  <a:cubicBezTo>
                    <a:pt x="2433" y="1819"/>
                    <a:pt x="1916" y="1230"/>
                    <a:pt x="1309" y="739"/>
                  </a:cubicBezTo>
                  <a:cubicBezTo>
                    <a:pt x="970" y="463"/>
                    <a:pt x="604" y="222"/>
                    <a:pt x="221" y="17"/>
                  </a:cubicBezTo>
                  <a:cubicBezTo>
                    <a:pt x="201" y="6"/>
                    <a:pt x="18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48"/>
            <p:cNvSpPr/>
            <p:nvPr/>
          </p:nvSpPr>
          <p:spPr>
            <a:xfrm flipH="1">
              <a:off x="2284146" y="3066247"/>
              <a:ext cx="559269" cy="384878"/>
            </a:xfrm>
            <a:custGeom>
              <a:avLst/>
              <a:gdLst/>
              <a:ahLst/>
              <a:cxnLst/>
              <a:rect l="l" t="t" r="r" b="b"/>
              <a:pathLst>
                <a:path w="16904" h="11633" extrusionOk="0">
                  <a:moveTo>
                    <a:pt x="8112" y="0"/>
                  </a:moveTo>
                  <a:cubicBezTo>
                    <a:pt x="7587" y="0"/>
                    <a:pt x="7288" y="1032"/>
                    <a:pt x="8170" y="2524"/>
                  </a:cubicBezTo>
                  <a:cubicBezTo>
                    <a:pt x="8170" y="2524"/>
                    <a:pt x="5244" y="2016"/>
                    <a:pt x="3156" y="936"/>
                  </a:cubicBezTo>
                  <a:cubicBezTo>
                    <a:pt x="2803" y="753"/>
                    <a:pt x="2524" y="673"/>
                    <a:pt x="2329" y="673"/>
                  </a:cubicBezTo>
                  <a:cubicBezTo>
                    <a:pt x="1479" y="673"/>
                    <a:pt x="2191" y="2176"/>
                    <a:pt x="5158" y="3255"/>
                  </a:cubicBezTo>
                  <a:lnTo>
                    <a:pt x="5158" y="3255"/>
                  </a:lnTo>
                  <a:cubicBezTo>
                    <a:pt x="4080" y="2903"/>
                    <a:pt x="2535" y="2358"/>
                    <a:pt x="1542" y="1829"/>
                  </a:cubicBezTo>
                  <a:cubicBezTo>
                    <a:pt x="1315" y="1707"/>
                    <a:pt x="1110" y="1652"/>
                    <a:pt x="941" y="1652"/>
                  </a:cubicBezTo>
                  <a:cubicBezTo>
                    <a:pt x="0" y="1652"/>
                    <a:pt x="194" y="3351"/>
                    <a:pt x="4260" y="4667"/>
                  </a:cubicBezTo>
                  <a:lnTo>
                    <a:pt x="4260" y="4667"/>
                  </a:lnTo>
                  <a:cubicBezTo>
                    <a:pt x="3334" y="4411"/>
                    <a:pt x="2268" y="4107"/>
                    <a:pt x="1542" y="3871"/>
                  </a:cubicBezTo>
                  <a:cubicBezTo>
                    <a:pt x="1359" y="3812"/>
                    <a:pt x="1199" y="3785"/>
                    <a:pt x="1069" y="3785"/>
                  </a:cubicBezTo>
                  <a:cubicBezTo>
                    <a:pt x="95" y="3785"/>
                    <a:pt x="748" y="5307"/>
                    <a:pt x="5743" y="6566"/>
                  </a:cubicBezTo>
                  <a:cubicBezTo>
                    <a:pt x="5743" y="6566"/>
                    <a:pt x="4280" y="6298"/>
                    <a:pt x="2541" y="5816"/>
                  </a:cubicBezTo>
                  <a:cubicBezTo>
                    <a:pt x="2381" y="5772"/>
                    <a:pt x="2245" y="5752"/>
                    <a:pt x="2132" y="5752"/>
                  </a:cubicBezTo>
                  <a:cubicBezTo>
                    <a:pt x="1013" y="5752"/>
                    <a:pt x="2116" y="7727"/>
                    <a:pt x="5235" y="8091"/>
                  </a:cubicBezTo>
                  <a:cubicBezTo>
                    <a:pt x="7769" y="8387"/>
                    <a:pt x="8768" y="8426"/>
                    <a:pt x="9118" y="8426"/>
                  </a:cubicBezTo>
                  <a:cubicBezTo>
                    <a:pt x="9243" y="8426"/>
                    <a:pt x="9285" y="8421"/>
                    <a:pt x="9285" y="8421"/>
                  </a:cubicBezTo>
                  <a:lnTo>
                    <a:pt x="13870" y="11633"/>
                  </a:lnTo>
                  <a:cubicBezTo>
                    <a:pt x="15191" y="9340"/>
                    <a:pt x="16217" y="6869"/>
                    <a:pt x="16904" y="4309"/>
                  </a:cubicBezTo>
                  <a:lnTo>
                    <a:pt x="10329" y="3024"/>
                  </a:lnTo>
                  <a:cubicBezTo>
                    <a:pt x="10329" y="3024"/>
                    <a:pt x="9633" y="2176"/>
                    <a:pt x="8866" y="669"/>
                  </a:cubicBezTo>
                  <a:cubicBezTo>
                    <a:pt x="8626" y="206"/>
                    <a:pt x="8346" y="0"/>
                    <a:pt x="8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48"/>
            <p:cNvSpPr/>
            <p:nvPr/>
          </p:nvSpPr>
          <p:spPr>
            <a:xfrm flipH="1">
              <a:off x="2280011" y="3062542"/>
              <a:ext cx="551957" cy="392454"/>
            </a:xfrm>
            <a:custGeom>
              <a:avLst/>
              <a:gdLst/>
              <a:ahLst/>
              <a:cxnLst/>
              <a:rect l="l" t="t" r="r" b="b"/>
              <a:pathLst>
                <a:path w="16683" h="11862" extrusionOk="0">
                  <a:moveTo>
                    <a:pt x="1847" y="915"/>
                  </a:moveTo>
                  <a:cubicBezTo>
                    <a:pt x="1839" y="922"/>
                    <a:pt x="1835" y="925"/>
                    <a:pt x="1834" y="925"/>
                  </a:cubicBezTo>
                  <a:cubicBezTo>
                    <a:pt x="1832" y="925"/>
                    <a:pt x="1836" y="920"/>
                    <a:pt x="1847" y="915"/>
                  </a:cubicBezTo>
                  <a:close/>
                  <a:moveTo>
                    <a:pt x="261" y="2045"/>
                  </a:moveTo>
                  <a:cubicBezTo>
                    <a:pt x="260" y="2047"/>
                    <a:pt x="260" y="2049"/>
                    <a:pt x="259" y="2049"/>
                  </a:cubicBezTo>
                  <a:cubicBezTo>
                    <a:pt x="259" y="2049"/>
                    <a:pt x="259" y="2049"/>
                    <a:pt x="259" y="2048"/>
                  </a:cubicBezTo>
                  <a:cubicBezTo>
                    <a:pt x="260" y="2047"/>
                    <a:pt x="260" y="2046"/>
                    <a:pt x="261" y="2045"/>
                  </a:cubicBezTo>
                  <a:close/>
                  <a:moveTo>
                    <a:pt x="571" y="4412"/>
                  </a:moveTo>
                  <a:cubicBezTo>
                    <a:pt x="571" y="4415"/>
                    <a:pt x="573" y="4418"/>
                    <a:pt x="574" y="4419"/>
                  </a:cubicBezTo>
                  <a:lnTo>
                    <a:pt x="574" y="4419"/>
                  </a:lnTo>
                  <a:cubicBezTo>
                    <a:pt x="573" y="4416"/>
                    <a:pt x="571" y="4412"/>
                    <a:pt x="571" y="4412"/>
                  </a:cubicBezTo>
                  <a:close/>
                  <a:moveTo>
                    <a:pt x="7806" y="219"/>
                  </a:moveTo>
                  <a:cubicBezTo>
                    <a:pt x="7824" y="228"/>
                    <a:pt x="7842" y="228"/>
                    <a:pt x="7860" y="237"/>
                  </a:cubicBezTo>
                  <a:cubicBezTo>
                    <a:pt x="7877" y="237"/>
                    <a:pt x="7886" y="246"/>
                    <a:pt x="7895" y="246"/>
                  </a:cubicBezTo>
                  <a:cubicBezTo>
                    <a:pt x="7904" y="250"/>
                    <a:pt x="7904" y="250"/>
                    <a:pt x="7904" y="250"/>
                  </a:cubicBezTo>
                  <a:cubicBezTo>
                    <a:pt x="7904" y="250"/>
                    <a:pt x="7904" y="250"/>
                    <a:pt x="7913" y="254"/>
                  </a:cubicBezTo>
                  <a:cubicBezTo>
                    <a:pt x="8011" y="308"/>
                    <a:pt x="8083" y="370"/>
                    <a:pt x="8163" y="451"/>
                  </a:cubicBezTo>
                  <a:cubicBezTo>
                    <a:pt x="8261" y="558"/>
                    <a:pt x="8341" y="683"/>
                    <a:pt x="8413" y="817"/>
                  </a:cubicBezTo>
                  <a:cubicBezTo>
                    <a:pt x="8529" y="1040"/>
                    <a:pt x="8636" y="1254"/>
                    <a:pt x="8761" y="1459"/>
                  </a:cubicBezTo>
                  <a:cubicBezTo>
                    <a:pt x="8948" y="1807"/>
                    <a:pt x="9153" y="2146"/>
                    <a:pt x="9376" y="2476"/>
                  </a:cubicBezTo>
                  <a:cubicBezTo>
                    <a:pt x="9510" y="2681"/>
                    <a:pt x="9644" y="2877"/>
                    <a:pt x="9786" y="3065"/>
                  </a:cubicBezTo>
                  <a:cubicBezTo>
                    <a:pt x="9831" y="3118"/>
                    <a:pt x="9885" y="3216"/>
                    <a:pt x="9956" y="3243"/>
                  </a:cubicBezTo>
                  <a:cubicBezTo>
                    <a:pt x="10125" y="3288"/>
                    <a:pt x="10313" y="3314"/>
                    <a:pt x="10482" y="3341"/>
                  </a:cubicBezTo>
                  <a:cubicBezTo>
                    <a:pt x="10875" y="3421"/>
                    <a:pt x="11258" y="3493"/>
                    <a:pt x="11642" y="3573"/>
                  </a:cubicBezTo>
                  <a:cubicBezTo>
                    <a:pt x="12142" y="3671"/>
                    <a:pt x="12641" y="3769"/>
                    <a:pt x="13132" y="3867"/>
                  </a:cubicBezTo>
                  <a:cubicBezTo>
                    <a:pt x="13640" y="3966"/>
                    <a:pt x="14140" y="4064"/>
                    <a:pt x="14640" y="4162"/>
                  </a:cubicBezTo>
                  <a:cubicBezTo>
                    <a:pt x="15050" y="4242"/>
                    <a:pt x="15460" y="4322"/>
                    <a:pt x="15862" y="4403"/>
                  </a:cubicBezTo>
                  <a:cubicBezTo>
                    <a:pt x="16049" y="4434"/>
                    <a:pt x="16236" y="4479"/>
                    <a:pt x="16418" y="4514"/>
                  </a:cubicBezTo>
                  <a:lnTo>
                    <a:pt x="16418" y="4514"/>
                  </a:lnTo>
                  <a:cubicBezTo>
                    <a:pt x="16157" y="5463"/>
                    <a:pt x="15847" y="6404"/>
                    <a:pt x="15496" y="7329"/>
                  </a:cubicBezTo>
                  <a:cubicBezTo>
                    <a:pt x="15130" y="8292"/>
                    <a:pt x="14720" y="9229"/>
                    <a:pt x="14256" y="10148"/>
                  </a:cubicBezTo>
                  <a:cubicBezTo>
                    <a:pt x="14015" y="10637"/>
                    <a:pt x="13759" y="11111"/>
                    <a:pt x="13488" y="11584"/>
                  </a:cubicBezTo>
                  <a:lnTo>
                    <a:pt x="13488" y="11584"/>
                  </a:lnTo>
                  <a:cubicBezTo>
                    <a:pt x="13261" y="11427"/>
                    <a:pt x="13039" y="11269"/>
                    <a:pt x="12811" y="11111"/>
                  </a:cubicBezTo>
                  <a:cubicBezTo>
                    <a:pt x="12258" y="10719"/>
                    <a:pt x="11705" y="10335"/>
                    <a:pt x="11151" y="9943"/>
                  </a:cubicBezTo>
                  <a:cubicBezTo>
                    <a:pt x="10625" y="9577"/>
                    <a:pt x="10090" y="9202"/>
                    <a:pt x="9563" y="8828"/>
                  </a:cubicBezTo>
                  <a:cubicBezTo>
                    <a:pt x="9412" y="8721"/>
                    <a:pt x="9251" y="8613"/>
                    <a:pt x="9100" y="8506"/>
                  </a:cubicBezTo>
                  <a:cubicBezTo>
                    <a:pt x="9055" y="8471"/>
                    <a:pt x="9001" y="8417"/>
                    <a:pt x="8930" y="8417"/>
                  </a:cubicBezTo>
                  <a:cubicBezTo>
                    <a:pt x="8716" y="8417"/>
                    <a:pt x="8493" y="8417"/>
                    <a:pt x="8270" y="8408"/>
                  </a:cubicBezTo>
                  <a:cubicBezTo>
                    <a:pt x="7458" y="8373"/>
                    <a:pt x="6637" y="8283"/>
                    <a:pt x="5826" y="8203"/>
                  </a:cubicBezTo>
                  <a:cubicBezTo>
                    <a:pt x="5219" y="8132"/>
                    <a:pt x="4603" y="8078"/>
                    <a:pt x="4006" y="7935"/>
                  </a:cubicBezTo>
                  <a:cubicBezTo>
                    <a:pt x="3551" y="7819"/>
                    <a:pt x="3105" y="7659"/>
                    <a:pt x="2685" y="7436"/>
                  </a:cubicBezTo>
                  <a:cubicBezTo>
                    <a:pt x="2382" y="7275"/>
                    <a:pt x="2088" y="7079"/>
                    <a:pt x="1838" y="6829"/>
                  </a:cubicBezTo>
                  <a:cubicBezTo>
                    <a:pt x="1740" y="6731"/>
                    <a:pt x="1668" y="6651"/>
                    <a:pt x="1606" y="6544"/>
                  </a:cubicBezTo>
                  <a:cubicBezTo>
                    <a:pt x="1570" y="6499"/>
                    <a:pt x="1543" y="6455"/>
                    <a:pt x="1526" y="6401"/>
                  </a:cubicBezTo>
                  <a:cubicBezTo>
                    <a:pt x="1520" y="6390"/>
                    <a:pt x="1518" y="6382"/>
                    <a:pt x="1517" y="6382"/>
                  </a:cubicBezTo>
                  <a:cubicBezTo>
                    <a:pt x="1517" y="6382"/>
                    <a:pt x="1517" y="6385"/>
                    <a:pt x="1517" y="6392"/>
                  </a:cubicBezTo>
                  <a:cubicBezTo>
                    <a:pt x="1508" y="6374"/>
                    <a:pt x="1508" y="6365"/>
                    <a:pt x="1508" y="6356"/>
                  </a:cubicBezTo>
                  <a:cubicBezTo>
                    <a:pt x="1499" y="6330"/>
                    <a:pt x="1490" y="6312"/>
                    <a:pt x="1481" y="6285"/>
                  </a:cubicBezTo>
                  <a:cubicBezTo>
                    <a:pt x="1481" y="6267"/>
                    <a:pt x="1472" y="6249"/>
                    <a:pt x="1472" y="6232"/>
                  </a:cubicBezTo>
                  <a:cubicBezTo>
                    <a:pt x="1472" y="6229"/>
                    <a:pt x="1472" y="6226"/>
                    <a:pt x="1472" y="6223"/>
                  </a:cubicBezTo>
                  <a:cubicBezTo>
                    <a:pt x="1472" y="6214"/>
                    <a:pt x="1472" y="6205"/>
                    <a:pt x="1472" y="6187"/>
                  </a:cubicBezTo>
                  <a:cubicBezTo>
                    <a:pt x="1472" y="6178"/>
                    <a:pt x="1472" y="6160"/>
                    <a:pt x="1472" y="6142"/>
                  </a:cubicBezTo>
                  <a:cubicBezTo>
                    <a:pt x="1472" y="6151"/>
                    <a:pt x="1473" y="6154"/>
                    <a:pt x="1473" y="6154"/>
                  </a:cubicBezTo>
                  <a:cubicBezTo>
                    <a:pt x="1476" y="6154"/>
                    <a:pt x="1481" y="6122"/>
                    <a:pt x="1481" y="6116"/>
                  </a:cubicBezTo>
                  <a:cubicBezTo>
                    <a:pt x="1481" y="6109"/>
                    <a:pt x="1489" y="6095"/>
                    <a:pt x="1489" y="6095"/>
                  </a:cubicBezTo>
                  <a:lnTo>
                    <a:pt x="1489" y="6095"/>
                  </a:lnTo>
                  <a:cubicBezTo>
                    <a:pt x="1489" y="6095"/>
                    <a:pt x="1489" y="6095"/>
                    <a:pt x="1488" y="6096"/>
                  </a:cubicBezTo>
                  <a:lnTo>
                    <a:pt x="1488" y="6096"/>
                  </a:lnTo>
                  <a:cubicBezTo>
                    <a:pt x="1489" y="6093"/>
                    <a:pt x="1490" y="6091"/>
                    <a:pt x="1490" y="6089"/>
                  </a:cubicBezTo>
                  <a:cubicBezTo>
                    <a:pt x="1499" y="6080"/>
                    <a:pt x="1499" y="6080"/>
                    <a:pt x="1499" y="6071"/>
                  </a:cubicBezTo>
                  <a:cubicBezTo>
                    <a:pt x="1505" y="6062"/>
                    <a:pt x="1507" y="6059"/>
                    <a:pt x="1507" y="6059"/>
                  </a:cubicBezTo>
                  <a:lnTo>
                    <a:pt x="1507" y="6059"/>
                  </a:lnTo>
                  <a:cubicBezTo>
                    <a:pt x="1508" y="6059"/>
                    <a:pt x="1502" y="6071"/>
                    <a:pt x="1508" y="6071"/>
                  </a:cubicBezTo>
                  <a:cubicBezTo>
                    <a:pt x="1515" y="6056"/>
                    <a:pt x="1523" y="6047"/>
                    <a:pt x="1537" y="6039"/>
                  </a:cubicBezTo>
                  <a:lnTo>
                    <a:pt x="1537" y="6039"/>
                  </a:lnTo>
                  <a:cubicBezTo>
                    <a:pt x="1535" y="6040"/>
                    <a:pt x="1534" y="6041"/>
                    <a:pt x="1534" y="6041"/>
                  </a:cubicBezTo>
                  <a:cubicBezTo>
                    <a:pt x="1534" y="6041"/>
                    <a:pt x="1537" y="6040"/>
                    <a:pt x="1543" y="6035"/>
                  </a:cubicBezTo>
                  <a:lnTo>
                    <a:pt x="1543" y="6035"/>
                  </a:lnTo>
                  <a:cubicBezTo>
                    <a:pt x="1541" y="6037"/>
                    <a:pt x="1539" y="6038"/>
                    <a:pt x="1537" y="6039"/>
                  </a:cubicBezTo>
                  <a:lnTo>
                    <a:pt x="1537" y="6039"/>
                  </a:lnTo>
                  <a:cubicBezTo>
                    <a:pt x="1543" y="6034"/>
                    <a:pt x="1560" y="6023"/>
                    <a:pt x="1570" y="6017"/>
                  </a:cubicBezTo>
                  <a:cubicBezTo>
                    <a:pt x="1579" y="6009"/>
                    <a:pt x="1579" y="6009"/>
                    <a:pt x="1588" y="6009"/>
                  </a:cubicBezTo>
                  <a:cubicBezTo>
                    <a:pt x="1597" y="6004"/>
                    <a:pt x="1593" y="6004"/>
                    <a:pt x="1589" y="6004"/>
                  </a:cubicBezTo>
                  <a:cubicBezTo>
                    <a:pt x="1586" y="6004"/>
                    <a:pt x="1584" y="6004"/>
                    <a:pt x="1597" y="6000"/>
                  </a:cubicBezTo>
                  <a:cubicBezTo>
                    <a:pt x="1624" y="6000"/>
                    <a:pt x="1642" y="5991"/>
                    <a:pt x="1659" y="5982"/>
                  </a:cubicBezTo>
                  <a:lnTo>
                    <a:pt x="1695" y="5982"/>
                  </a:lnTo>
                  <a:cubicBezTo>
                    <a:pt x="1695" y="5982"/>
                    <a:pt x="1695" y="5981"/>
                    <a:pt x="1696" y="5981"/>
                  </a:cubicBezTo>
                  <a:lnTo>
                    <a:pt x="1696" y="5981"/>
                  </a:lnTo>
                  <a:cubicBezTo>
                    <a:pt x="1697" y="5982"/>
                    <a:pt x="1700" y="5982"/>
                    <a:pt x="1704" y="5982"/>
                  </a:cubicBezTo>
                  <a:cubicBezTo>
                    <a:pt x="1731" y="5973"/>
                    <a:pt x="1758" y="5973"/>
                    <a:pt x="1784" y="5973"/>
                  </a:cubicBezTo>
                  <a:cubicBezTo>
                    <a:pt x="1918" y="5973"/>
                    <a:pt x="2016" y="5991"/>
                    <a:pt x="2150" y="6035"/>
                  </a:cubicBezTo>
                  <a:cubicBezTo>
                    <a:pt x="3167" y="6303"/>
                    <a:pt x="4175" y="6553"/>
                    <a:pt x="5201" y="6758"/>
                  </a:cubicBezTo>
                  <a:cubicBezTo>
                    <a:pt x="5255" y="6767"/>
                    <a:pt x="5308" y="6776"/>
                    <a:pt x="5362" y="6785"/>
                  </a:cubicBezTo>
                  <a:cubicBezTo>
                    <a:pt x="5370" y="6786"/>
                    <a:pt x="5379" y="6787"/>
                    <a:pt x="5387" y="6787"/>
                  </a:cubicBezTo>
                  <a:cubicBezTo>
                    <a:pt x="5511" y="6787"/>
                    <a:pt x="5558" y="6604"/>
                    <a:pt x="5424" y="6571"/>
                  </a:cubicBezTo>
                  <a:cubicBezTo>
                    <a:pt x="4175" y="6258"/>
                    <a:pt x="2917" y="5884"/>
                    <a:pt x="1766" y="5286"/>
                  </a:cubicBezTo>
                  <a:cubicBezTo>
                    <a:pt x="1588" y="5188"/>
                    <a:pt x="1410" y="5090"/>
                    <a:pt x="1240" y="4983"/>
                  </a:cubicBezTo>
                  <a:cubicBezTo>
                    <a:pt x="1106" y="4893"/>
                    <a:pt x="981" y="4804"/>
                    <a:pt x="865" y="4706"/>
                  </a:cubicBezTo>
                  <a:cubicBezTo>
                    <a:pt x="767" y="4635"/>
                    <a:pt x="678" y="4545"/>
                    <a:pt x="607" y="4456"/>
                  </a:cubicBezTo>
                  <a:cubicBezTo>
                    <a:pt x="598" y="4447"/>
                    <a:pt x="589" y="4438"/>
                    <a:pt x="580" y="4430"/>
                  </a:cubicBezTo>
                  <a:cubicBezTo>
                    <a:pt x="580" y="4424"/>
                    <a:pt x="577" y="4422"/>
                    <a:pt x="574" y="4419"/>
                  </a:cubicBezTo>
                  <a:lnTo>
                    <a:pt x="574" y="4419"/>
                  </a:lnTo>
                  <a:cubicBezTo>
                    <a:pt x="575" y="4421"/>
                    <a:pt x="575" y="4423"/>
                    <a:pt x="574" y="4423"/>
                  </a:cubicBezTo>
                  <a:cubicBezTo>
                    <a:pt x="574" y="4423"/>
                    <a:pt x="573" y="4422"/>
                    <a:pt x="571" y="4421"/>
                  </a:cubicBezTo>
                  <a:cubicBezTo>
                    <a:pt x="562" y="4403"/>
                    <a:pt x="544" y="4376"/>
                    <a:pt x="535" y="4358"/>
                  </a:cubicBezTo>
                  <a:cubicBezTo>
                    <a:pt x="509" y="4322"/>
                    <a:pt x="491" y="4287"/>
                    <a:pt x="473" y="4251"/>
                  </a:cubicBezTo>
                  <a:cubicBezTo>
                    <a:pt x="473" y="4242"/>
                    <a:pt x="464" y="4233"/>
                    <a:pt x="464" y="4224"/>
                  </a:cubicBezTo>
                  <a:cubicBezTo>
                    <a:pt x="455" y="4215"/>
                    <a:pt x="455" y="4198"/>
                    <a:pt x="455" y="4180"/>
                  </a:cubicBezTo>
                  <a:cubicBezTo>
                    <a:pt x="453" y="4174"/>
                    <a:pt x="452" y="4172"/>
                    <a:pt x="450" y="4172"/>
                  </a:cubicBezTo>
                  <a:cubicBezTo>
                    <a:pt x="448" y="4172"/>
                    <a:pt x="447" y="4180"/>
                    <a:pt x="446" y="4180"/>
                  </a:cubicBezTo>
                  <a:cubicBezTo>
                    <a:pt x="446" y="4180"/>
                    <a:pt x="446" y="4176"/>
                    <a:pt x="446" y="4162"/>
                  </a:cubicBezTo>
                  <a:cubicBezTo>
                    <a:pt x="446" y="4154"/>
                    <a:pt x="446" y="4141"/>
                    <a:pt x="446" y="4126"/>
                  </a:cubicBezTo>
                  <a:cubicBezTo>
                    <a:pt x="455" y="4126"/>
                    <a:pt x="455" y="4117"/>
                    <a:pt x="455" y="4117"/>
                  </a:cubicBezTo>
                  <a:cubicBezTo>
                    <a:pt x="455" y="4108"/>
                    <a:pt x="455" y="4099"/>
                    <a:pt x="455" y="4099"/>
                  </a:cubicBezTo>
                  <a:cubicBezTo>
                    <a:pt x="462" y="4099"/>
                    <a:pt x="475" y="4077"/>
                    <a:pt x="475" y="4077"/>
                  </a:cubicBezTo>
                  <a:lnTo>
                    <a:pt x="475" y="4077"/>
                  </a:lnTo>
                  <a:cubicBezTo>
                    <a:pt x="475" y="4077"/>
                    <a:pt x="475" y="4078"/>
                    <a:pt x="473" y="4082"/>
                  </a:cubicBezTo>
                  <a:lnTo>
                    <a:pt x="473" y="4082"/>
                  </a:lnTo>
                  <a:cubicBezTo>
                    <a:pt x="479" y="4076"/>
                    <a:pt x="487" y="4068"/>
                    <a:pt x="491" y="4064"/>
                  </a:cubicBezTo>
                  <a:cubicBezTo>
                    <a:pt x="493" y="4061"/>
                    <a:pt x="494" y="4059"/>
                    <a:pt x="494" y="4057"/>
                  </a:cubicBezTo>
                  <a:lnTo>
                    <a:pt x="494" y="4057"/>
                  </a:lnTo>
                  <a:cubicBezTo>
                    <a:pt x="496" y="4057"/>
                    <a:pt x="498" y="4056"/>
                    <a:pt x="500" y="4055"/>
                  </a:cubicBezTo>
                  <a:cubicBezTo>
                    <a:pt x="509" y="4046"/>
                    <a:pt x="526" y="4046"/>
                    <a:pt x="535" y="4037"/>
                  </a:cubicBezTo>
                  <a:cubicBezTo>
                    <a:pt x="535" y="4037"/>
                    <a:pt x="544" y="4028"/>
                    <a:pt x="553" y="4028"/>
                  </a:cubicBezTo>
                  <a:cubicBezTo>
                    <a:pt x="571" y="4028"/>
                    <a:pt x="580" y="4019"/>
                    <a:pt x="598" y="4019"/>
                  </a:cubicBezTo>
                  <a:cubicBezTo>
                    <a:pt x="607" y="4019"/>
                    <a:pt x="616" y="4010"/>
                    <a:pt x="625" y="4010"/>
                  </a:cubicBezTo>
                  <a:lnTo>
                    <a:pt x="687" y="4010"/>
                  </a:lnTo>
                  <a:cubicBezTo>
                    <a:pt x="699" y="4007"/>
                    <a:pt x="712" y="4006"/>
                    <a:pt x="725" y="4006"/>
                  </a:cubicBezTo>
                  <a:cubicBezTo>
                    <a:pt x="752" y="4006"/>
                    <a:pt x="782" y="4010"/>
                    <a:pt x="812" y="4010"/>
                  </a:cubicBezTo>
                  <a:lnTo>
                    <a:pt x="848" y="4010"/>
                  </a:lnTo>
                  <a:cubicBezTo>
                    <a:pt x="848" y="4010"/>
                    <a:pt x="854" y="4010"/>
                    <a:pt x="856" y="4016"/>
                  </a:cubicBezTo>
                  <a:lnTo>
                    <a:pt x="856" y="4016"/>
                  </a:lnTo>
                  <a:cubicBezTo>
                    <a:pt x="854" y="4015"/>
                    <a:pt x="852" y="4015"/>
                    <a:pt x="851" y="4015"/>
                  </a:cubicBezTo>
                  <a:cubicBezTo>
                    <a:pt x="848" y="4015"/>
                    <a:pt x="848" y="4016"/>
                    <a:pt x="857" y="4019"/>
                  </a:cubicBezTo>
                  <a:cubicBezTo>
                    <a:pt x="883" y="4019"/>
                    <a:pt x="901" y="4019"/>
                    <a:pt x="928" y="4028"/>
                  </a:cubicBezTo>
                  <a:cubicBezTo>
                    <a:pt x="981" y="4037"/>
                    <a:pt x="1035" y="4055"/>
                    <a:pt x="1088" y="4064"/>
                  </a:cubicBezTo>
                  <a:cubicBezTo>
                    <a:pt x="1294" y="4126"/>
                    <a:pt x="1490" y="4198"/>
                    <a:pt x="1695" y="4260"/>
                  </a:cubicBezTo>
                  <a:cubicBezTo>
                    <a:pt x="2248" y="4421"/>
                    <a:pt x="2792" y="4581"/>
                    <a:pt x="3345" y="4733"/>
                  </a:cubicBezTo>
                  <a:cubicBezTo>
                    <a:pt x="3517" y="4781"/>
                    <a:pt x="3688" y="4829"/>
                    <a:pt x="3860" y="4877"/>
                  </a:cubicBezTo>
                  <a:lnTo>
                    <a:pt x="3860" y="4877"/>
                  </a:lnTo>
                  <a:cubicBezTo>
                    <a:pt x="4269" y="5010"/>
                    <a:pt x="4684" y="5128"/>
                    <a:pt x="5103" y="5232"/>
                  </a:cubicBezTo>
                  <a:cubicBezTo>
                    <a:pt x="5299" y="5287"/>
                    <a:pt x="5503" y="5335"/>
                    <a:pt x="5707" y="5383"/>
                  </a:cubicBezTo>
                  <a:lnTo>
                    <a:pt x="5707" y="5383"/>
                  </a:lnTo>
                  <a:cubicBezTo>
                    <a:pt x="5720" y="5386"/>
                    <a:pt x="5732" y="5390"/>
                    <a:pt x="5745" y="5393"/>
                  </a:cubicBezTo>
                  <a:lnTo>
                    <a:pt x="5790" y="5402"/>
                  </a:lnTo>
                  <a:cubicBezTo>
                    <a:pt x="5799" y="5404"/>
                    <a:pt x="5807" y="5404"/>
                    <a:pt x="5815" y="5404"/>
                  </a:cubicBezTo>
                  <a:cubicBezTo>
                    <a:pt x="5938" y="5404"/>
                    <a:pt x="5978" y="5221"/>
                    <a:pt x="5852" y="5188"/>
                  </a:cubicBezTo>
                  <a:cubicBezTo>
                    <a:pt x="5237" y="5026"/>
                    <a:pt x="4621" y="4858"/>
                    <a:pt x="4006" y="4689"/>
                  </a:cubicBezTo>
                  <a:lnTo>
                    <a:pt x="4006" y="4689"/>
                  </a:lnTo>
                  <a:cubicBezTo>
                    <a:pt x="3802" y="4624"/>
                    <a:pt x="3599" y="4555"/>
                    <a:pt x="3399" y="4483"/>
                  </a:cubicBezTo>
                  <a:cubicBezTo>
                    <a:pt x="2819" y="4269"/>
                    <a:pt x="2248" y="4028"/>
                    <a:pt x="1713" y="3716"/>
                  </a:cubicBezTo>
                  <a:cubicBezTo>
                    <a:pt x="1347" y="3511"/>
                    <a:pt x="1008" y="3279"/>
                    <a:pt x="714" y="2993"/>
                  </a:cubicBezTo>
                  <a:cubicBezTo>
                    <a:pt x="660" y="2931"/>
                    <a:pt x="607" y="2877"/>
                    <a:pt x="553" y="2815"/>
                  </a:cubicBezTo>
                  <a:cubicBezTo>
                    <a:pt x="526" y="2788"/>
                    <a:pt x="509" y="2761"/>
                    <a:pt x="482" y="2735"/>
                  </a:cubicBezTo>
                  <a:cubicBezTo>
                    <a:pt x="473" y="2726"/>
                    <a:pt x="473" y="2717"/>
                    <a:pt x="464" y="2708"/>
                  </a:cubicBezTo>
                  <a:cubicBezTo>
                    <a:pt x="455" y="2699"/>
                    <a:pt x="446" y="2681"/>
                    <a:pt x="437" y="2672"/>
                  </a:cubicBezTo>
                  <a:cubicBezTo>
                    <a:pt x="402" y="2619"/>
                    <a:pt x="366" y="2565"/>
                    <a:pt x="339" y="2511"/>
                  </a:cubicBezTo>
                  <a:cubicBezTo>
                    <a:pt x="330" y="2485"/>
                    <a:pt x="312" y="2467"/>
                    <a:pt x="303" y="2440"/>
                  </a:cubicBezTo>
                  <a:cubicBezTo>
                    <a:pt x="303" y="2431"/>
                    <a:pt x="294" y="2431"/>
                    <a:pt x="294" y="2422"/>
                  </a:cubicBezTo>
                  <a:cubicBezTo>
                    <a:pt x="294" y="2413"/>
                    <a:pt x="286" y="2404"/>
                    <a:pt x="286" y="2387"/>
                  </a:cubicBezTo>
                  <a:cubicBezTo>
                    <a:pt x="268" y="2342"/>
                    <a:pt x="259" y="2297"/>
                    <a:pt x="250" y="2253"/>
                  </a:cubicBezTo>
                  <a:cubicBezTo>
                    <a:pt x="248" y="2251"/>
                    <a:pt x="246" y="2248"/>
                    <a:pt x="245" y="2244"/>
                  </a:cubicBezTo>
                  <a:lnTo>
                    <a:pt x="245" y="2244"/>
                  </a:lnTo>
                  <a:cubicBezTo>
                    <a:pt x="245" y="2241"/>
                    <a:pt x="241" y="2223"/>
                    <a:pt x="241" y="2217"/>
                  </a:cubicBezTo>
                  <a:cubicBezTo>
                    <a:pt x="241" y="2199"/>
                    <a:pt x="241" y="2172"/>
                    <a:pt x="241" y="2155"/>
                  </a:cubicBezTo>
                  <a:cubicBezTo>
                    <a:pt x="241" y="2146"/>
                    <a:pt x="241" y="2137"/>
                    <a:pt x="241" y="2128"/>
                  </a:cubicBezTo>
                  <a:cubicBezTo>
                    <a:pt x="241" y="2110"/>
                    <a:pt x="250" y="2092"/>
                    <a:pt x="250" y="2074"/>
                  </a:cubicBezTo>
                  <a:cubicBezTo>
                    <a:pt x="259" y="2065"/>
                    <a:pt x="259" y="2057"/>
                    <a:pt x="259" y="2057"/>
                  </a:cubicBezTo>
                  <a:cubicBezTo>
                    <a:pt x="260" y="2051"/>
                    <a:pt x="261" y="2047"/>
                    <a:pt x="262" y="2044"/>
                  </a:cubicBezTo>
                  <a:lnTo>
                    <a:pt x="262" y="2044"/>
                  </a:lnTo>
                  <a:cubicBezTo>
                    <a:pt x="270" y="2035"/>
                    <a:pt x="278" y="2020"/>
                    <a:pt x="286" y="2012"/>
                  </a:cubicBezTo>
                  <a:cubicBezTo>
                    <a:pt x="286" y="2004"/>
                    <a:pt x="293" y="1996"/>
                    <a:pt x="294" y="1987"/>
                  </a:cubicBezTo>
                  <a:lnTo>
                    <a:pt x="294" y="1987"/>
                  </a:lnTo>
                  <a:cubicBezTo>
                    <a:pt x="292" y="1991"/>
                    <a:pt x="289" y="1995"/>
                    <a:pt x="288" y="1995"/>
                  </a:cubicBezTo>
                  <a:cubicBezTo>
                    <a:pt x="288" y="1995"/>
                    <a:pt x="289" y="1993"/>
                    <a:pt x="294" y="1985"/>
                  </a:cubicBezTo>
                  <a:lnTo>
                    <a:pt x="294" y="1985"/>
                  </a:lnTo>
                  <a:cubicBezTo>
                    <a:pt x="294" y="1986"/>
                    <a:pt x="294" y="1987"/>
                    <a:pt x="294" y="1987"/>
                  </a:cubicBezTo>
                  <a:lnTo>
                    <a:pt x="294" y="1987"/>
                  </a:lnTo>
                  <a:cubicBezTo>
                    <a:pt x="295" y="1986"/>
                    <a:pt x="296" y="1985"/>
                    <a:pt x="296" y="1984"/>
                  </a:cubicBezTo>
                  <a:lnTo>
                    <a:pt x="296" y="1984"/>
                  </a:lnTo>
                  <a:cubicBezTo>
                    <a:pt x="296" y="1985"/>
                    <a:pt x="295" y="1985"/>
                    <a:pt x="294" y="1985"/>
                  </a:cubicBezTo>
                  <a:cubicBezTo>
                    <a:pt x="296" y="1984"/>
                    <a:pt x="296" y="1984"/>
                    <a:pt x="296" y="1984"/>
                  </a:cubicBezTo>
                  <a:lnTo>
                    <a:pt x="296" y="1984"/>
                  </a:lnTo>
                  <a:cubicBezTo>
                    <a:pt x="296" y="1984"/>
                    <a:pt x="296" y="1984"/>
                    <a:pt x="296" y="1984"/>
                  </a:cubicBezTo>
                  <a:lnTo>
                    <a:pt x="296" y="1984"/>
                  </a:lnTo>
                  <a:cubicBezTo>
                    <a:pt x="313" y="1976"/>
                    <a:pt x="322" y="1967"/>
                    <a:pt x="330" y="1949"/>
                  </a:cubicBezTo>
                  <a:cubicBezTo>
                    <a:pt x="335" y="1949"/>
                    <a:pt x="344" y="1943"/>
                    <a:pt x="346" y="1942"/>
                  </a:cubicBezTo>
                  <a:lnTo>
                    <a:pt x="346" y="1942"/>
                  </a:lnTo>
                  <a:cubicBezTo>
                    <a:pt x="342" y="1945"/>
                    <a:pt x="331" y="1952"/>
                    <a:pt x="333" y="1952"/>
                  </a:cubicBezTo>
                  <a:cubicBezTo>
                    <a:pt x="334" y="1952"/>
                    <a:pt x="336" y="1951"/>
                    <a:pt x="339" y="1949"/>
                  </a:cubicBezTo>
                  <a:cubicBezTo>
                    <a:pt x="345" y="1944"/>
                    <a:pt x="347" y="1942"/>
                    <a:pt x="347" y="1942"/>
                  </a:cubicBezTo>
                  <a:lnTo>
                    <a:pt x="347" y="1942"/>
                  </a:lnTo>
                  <a:cubicBezTo>
                    <a:pt x="347" y="1942"/>
                    <a:pt x="346" y="1942"/>
                    <a:pt x="346" y="1942"/>
                  </a:cubicBezTo>
                  <a:lnTo>
                    <a:pt x="346" y="1942"/>
                  </a:lnTo>
                  <a:cubicBezTo>
                    <a:pt x="347" y="1941"/>
                    <a:pt x="348" y="1941"/>
                    <a:pt x="348" y="1941"/>
                  </a:cubicBezTo>
                  <a:cubicBezTo>
                    <a:pt x="366" y="1932"/>
                    <a:pt x="384" y="1923"/>
                    <a:pt x="393" y="1914"/>
                  </a:cubicBezTo>
                  <a:cubicBezTo>
                    <a:pt x="397" y="1914"/>
                    <a:pt x="406" y="1909"/>
                    <a:pt x="412" y="1906"/>
                  </a:cubicBezTo>
                  <a:lnTo>
                    <a:pt x="412" y="1906"/>
                  </a:lnTo>
                  <a:cubicBezTo>
                    <a:pt x="415" y="1905"/>
                    <a:pt x="417" y="1905"/>
                    <a:pt x="419" y="1905"/>
                  </a:cubicBezTo>
                  <a:cubicBezTo>
                    <a:pt x="437" y="1896"/>
                    <a:pt x="455" y="1887"/>
                    <a:pt x="473" y="1887"/>
                  </a:cubicBezTo>
                  <a:cubicBezTo>
                    <a:pt x="491" y="1887"/>
                    <a:pt x="553" y="1878"/>
                    <a:pt x="509" y="1878"/>
                  </a:cubicBezTo>
                  <a:lnTo>
                    <a:pt x="571" y="1878"/>
                  </a:lnTo>
                  <a:cubicBezTo>
                    <a:pt x="586" y="1875"/>
                    <a:pt x="601" y="1874"/>
                    <a:pt x="616" y="1874"/>
                  </a:cubicBezTo>
                  <a:cubicBezTo>
                    <a:pt x="645" y="1874"/>
                    <a:pt x="675" y="1878"/>
                    <a:pt x="705" y="1878"/>
                  </a:cubicBezTo>
                  <a:cubicBezTo>
                    <a:pt x="669" y="1878"/>
                    <a:pt x="705" y="1878"/>
                    <a:pt x="714" y="1887"/>
                  </a:cubicBezTo>
                  <a:lnTo>
                    <a:pt x="749" y="1887"/>
                  </a:lnTo>
                  <a:cubicBezTo>
                    <a:pt x="776" y="1896"/>
                    <a:pt x="803" y="1905"/>
                    <a:pt x="830" y="1905"/>
                  </a:cubicBezTo>
                  <a:cubicBezTo>
                    <a:pt x="883" y="1923"/>
                    <a:pt x="937" y="1941"/>
                    <a:pt x="990" y="1967"/>
                  </a:cubicBezTo>
                  <a:cubicBezTo>
                    <a:pt x="995" y="1969"/>
                    <a:pt x="998" y="1970"/>
                    <a:pt x="999" y="1970"/>
                  </a:cubicBezTo>
                  <a:lnTo>
                    <a:pt x="999" y="1970"/>
                  </a:lnTo>
                  <a:cubicBezTo>
                    <a:pt x="1001" y="1971"/>
                    <a:pt x="1004" y="1973"/>
                    <a:pt x="1008" y="1976"/>
                  </a:cubicBezTo>
                  <a:cubicBezTo>
                    <a:pt x="1026" y="1976"/>
                    <a:pt x="1044" y="1985"/>
                    <a:pt x="1053" y="1994"/>
                  </a:cubicBezTo>
                  <a:cubicBezTo>
                    <a:pt x="1088" y="2003"/>
                    <a:pt x="1115" y="2021"/>
                    <a:pt x="1142" y="2039"/>
                  </a:cubicBezTo>
                  <a:cubicBezTo>
                    <a:pt x="1740" y="2351"/>
                    <a:pt x="2364" y="2610"/>
                    <a:pt x="2989" y="2842"/>
                  </a:cubicBezTo>
                  <a:cubicBezTo>
                    <a:pt x="3563" y="3066"/>
                    <a:pt x="4153" y="3268"/>
                    <a:pt x="4744" y="3461"/>
                  </a:cubicBezTo>
                  <a:lnTo>
                    <a:pt x="4744" y="3461"/>
                  </a:lnTo>
                  <a:cubicBezTo>
                    <a:pt x="4994" y="3550"/>
                    <a:pt x="5245" y="3632"/>
                    <a:pt x="5495" y="3707"/>
                  </a:cubicBezTo>
                  <a:cubicBezTo>
                    <a:pt x="5665" y="3760"/>
                    <a:pt x="5843" y="3814"/>
                    <a:pt x="6022" y="3859"/>
                  </a:cubicBezTo>
                  <a:cubicBezTo>
                    <a:pt x="6032" y="3861"/>
                    <a:pt x="6042" y="3863"/>
                    <a:pt x="6051" y="3863"/>
                  </a:cubicBezTo>
                  <a:cubicBezTo>
                    <a:pt x="6164" y="3863"/>
                    <a:pt x="6208" y="3677"/>
                    <a:pt x="6084" y="3644"/>
                  </a:cubicBezTo>
                  <a:cubicBezTo>
                    <a:pt x="5808" y="3564"/>
                    <a:pt x="5540" y="3484"/>
                    <a:pt x="5272" y="3395"/>
                  </a:cubicBezTo>
                  <a:cubicBezTo>
                    <a:pt x="5106" y="3342"/>
                    <a:pt x="4941" y="3289"/>
                    <a:pt x="4776" y="3235"/>
                  </a:cubicBezTo>
                  <a:lnTo>
                    <a:pt x="4776" y="3235"/>
                  </a:lnTo>
                  <a:cubicBezTo>
                    <a:pt x="4102" y="2986"/>
                    <a:pt x="3450" y="2678"/>
                    <a:pt x="2855" y="2280"/>
                  </a:cubicBezTo>
                  <a:cubicBezTo>
                    <a:pt x="2560" y="2083"/>
                    <a:pt x="2284" y="1869"/>
                    <a:pt x="2052" y="1610"/>
                  </a:cubicBezTo>
                  <a:cubicBezTo>
                    <a:pt x="2034" y="1584"/>
                    <a:pt x="2016" y="1557"/>
                    <a:pt x="1989" y="1530"/>
                  </a:cubicBezTo>
                  <a:cubicBezTo>
                    <a:pt x="1989" y="1530"/>
                    <a:pt x="1972" y="1507"/>
                    <a:pt x="1970" y="1507"/>
                  </a:cubicBezTo>
                  <a:lnTo>
                    <a:pt x="1970" y="1507"/>
                  </a:lnTo>
                  <a:cubicBezTo>
                    <a:pt x="1970" y="1507"/>
                    <a:pt x="1970" y="1509"/>
                    <a:pt x="1972" y="1512"/>
                  </a:cubicBezTo>
                  <a:cubicBezTo>
                    <a:pt x="1963" y="1495"/>
                    <a:pt x="1954" y="1486"/>
                    <a:pt x="1945" y="1468"/>
                  </a:cubicBezTo>
                  <a:cubicBezTo>
                    <a:pt x="1909" y="1423"/>
                    <a:pt x="1882" y="1379"/>
                    <a:pt x="1847" y="1325"/>
                  </a:cubicBezTo>
                  <a:cubicBezTo>
                    <a:pt x="1838" y="1307"/>
                    <a:pt x="1829" y="1280"/>
                    <a:pt x="1820" y="1263"/>
                  </a:cubicBezTo>
                  <a:cubicBezTo>
                    <a:pt x="1811" y="1254"/>
                    <a:pt x="1811" y="1245"/>
                    <a:pt x="1802" y="1227"/>
                  </a:cubicBezTo>
                  <a:cubicBezTo>
                    <a:pt x="1800" y="1223"/>
                    <a:pt x="1800" y="1222"/>
                    <a:pt x="1799" y="1222"/>
                  </a:cubicBezTo>
                  <a:lnTo>
                    <a:pt x="1799" y="1222"/>
                  </a:lnTo>
                  <a:cubicBezTo>
                    <a:pt x="1799" y="1222"/>
                    <a:pt x="1802" y="1228"/>
                    <a:pt x="1801" y="1228"/>
                  </a:cubicBezTo>
                  <a:cubicBezTo>
                    <a:pt x="1801" y="1228"/>
                    <a:pt x="1798" y="1226"/>
                    <a:pt x="1793" y="1218"/>
                  </a:cubicBezTo>
                  <a:cubicBezTo>
                    <a:pt x="1784" y="1173"/>
                    <a:pt x="1775" y="1138"/>
                    <a:pt x="1766" y="1093"/>
                  </a:cubicBezTo>
                  <a:cubicBezTo>
                    <a:pt x="1764" y="1085"/>
                    <a:pt x="1763" y="1083"/>
                    <a:pt x="1763" y="1083"/>
                  </a:cubicBezTo>
                  <a:lnTo>
                    <a:pt x="1763" y="1083"/>
                  </a:lnTo>
                  <a:cubicBezTo>
                    <a:pt x="1762" y="1083"/>
                    <a:pt x="1763" y="1087"/>
                    <a:pt x="1764" y="1091"/>
                  </a:cubicBezTo>
                  <a:lnTo>
                    <a:pt x="1764" y="1091"/>
                  </a:lnTo>
                  <a:cubicBezTo>
                    <a:pt x="1758" y="1083"/>
                    <a:pt x="1758" y="1075"/>
                    <a:pt x="1758" y="1075"/>
                  </a:cubicBezTo>
                  <a:cubicBezTo>
                    <a:pt x="1758" y="1057"/>
                    <a:pt x="1758" y="1040"/>
                    <a:pt x="1758" y="1022"/>
                  </a:cubicBezTo>
                  <a:cubicBezTo>
                    <a:pt x="1766" y="1013"/>
                    <a:pt x="1766" y="1004"/>
                    <a:pt x="1766" y="1004"/>
                  </a:cubicBezTo>
                  <a:cubicBezTo>
                    <a:pt x="1766" y="995"/>
                    <a:pt x="1775" y="986"/>
                    <a:pt x="1775" y="986"/>
                  </a:cubicBezTo>
                  <a:cubicBezTo>
                    <a:pt x="1775" y="977"/>
                    <a:pt x="1784" y="968"/>
                    <a:pt x="1784" y="968"/>
                  </a:cubicBezTo>
                  <a:cubicBezTo>
                    <a:pt x="1793" y="959"/>
                    <a:pt x="1802" y="951"/>
                    <a:pt x="1810" y="942"/>
                  </a:cubicBezTo>
                  <a:lnTo>
                    <a:pt x="1810" y="942"/>
                  </a:lnTo>
                  <a:cubicBezTo>
                    <a:pt x="1805" y="947"/>
                    <a:pt x="1803" y="949"/>
                    <a:pt x="1804" y="949"/>
                  </a:cubicBezTo>
                  <a:cubicBezTo>
                    <a:pt x="1804" y="949"/>
                    <a:pt x="1817" y="939"/>
                    <a:pt x="1829" y="932"/>
                  </a:cubicBezTo>
                  <a:cubicBezTo>
                    <a:pt x="1838" y="924"/>
                    <a:pt x="1847" y="924"/>
                    <a:pt x="1847" y="915"/>
                  </a:cubicBezTo>
                  <a:cubicBezTo>
                    <a:pt x="1865" y="915"/>
                    <a:pt x="1882" y="906"/>
                    <a:pt x="1900" y="906"/>
                  </a:cubicBezTo>
                  <a:cubicBezTo>
                    <a:pt x="1918" y="906"/>
                    <a:pt x="1927" y="906"/>
                    <a:pt x="1936" y="897"/>
                  </a:cubicBezTo>
                  <a:cubicBezTo>
                    <a:pt x="1981" y="897"/>
                    <a:pt x="2025" y="897"/>
                    <a:pt x="2070" y="906"/>
                  </a:cubicBezTo>
                  <a:lnTo>
                    <a:pt x="2079" y="906"/>
                  </a:lnTo>
                  <a:cubicBezTo>
                    <a:pt x="2097" y="906"/>
                    <a:pt x="2105" y="906"/>
                    <a:pt x="2123" y="915"/>
                  </a:cubicBezTo>
                  <a:cubicBezTo>
                    <a:pt x="2150" y="915"/>
                    <a:pt x="2177" y="924"/>
                    <a:pt x="2204" y="932"/>
                  </a:cubicBezTo>
                  <a:cubicBezTo>
                    <a:pt x="2266" y="941"/>
                    <a:pt x="2328" y="968"/>
                    <a:pt x="2391" y="986"/>
                  </a:cubicBezTo>
                  <a:cubicBezTo>
                    <a:pt x="2471" y="1013"/>
                    <a:pt x="2525" y="1040"/>
                    <a:pt x="2587" y="1066"/>
                  </a:cubicBezTo>
                  <a:cubicBezTo>
                    <a:pt x="2676" y="1111"/>
                    <a:pt x="2766" y="1156"/>
                    <a:pt x="2855" y="1200"/>
                  </a:cubicBezTo>
                  <a:cubicBezTo>
                    <a:pt x="3140" y="1343"/>
                    <a:pt x="3435" y="1468"/>
                    <a:pt x="3720" y="1593"/>
                  </a:cubicBezTo>
                  <a:cubicBezTo>
                    <a:pt x="4300" y="1825"/>
                    <a:pt x="4898" y="2021"/>
                    <a:pt x="5495" y="2199"/>
                  </a:cubicBezTo>
                  <a:cubicBezTo>
                    <a:pt x="6245" y="2413"/>
                    <a:pt x="6994" y="2601"/>
                    <a:pt x="7752" y="2735"/>
                  </a:cubicBezTo>
                  <a:cubicBezTo>
                    <a:pt x="7770" y="2735"/>
                    <a:pt x="7779" y="2735"/>
                    <a:pt x="7797" y="2743"/>
                  </a:cubicBezTo>
                  <a:cubicBezTo>
                    <a:pt x="7801" y="2744"/>
                    <a:pt x="7805" y="2744"/>
                    <a:pt x="7810" y="2744"/>
                  </a:cubicBezTo>
                  <a:cubicBezTo>
                    <a:pt x="7894" y="2744"/>
                    <a:pt x="7973" y="2659"/>
                    <a:pt x="7922" y="2574"/>
                  </a:cubicBezTo>
                  <a:cubicBezTo>
                    <a:pt x="7699" y="2199"/>
                    <a:pt x="7512" y="1798"/>
                    <a:pt x="7422" y="1361"/>
                  </a:cubicBezTo>
                  <a:cubicBezTo>
                    <a:pt x="7369" y="1093"/>
                    <a:pt x="7342" y="808"/>
                    <a:pt x="7431" y="540"/>
                  </a:cubicBezTo>
                  <a:cubicBezTo>
                    <a:pt x="7458" y="460"/>
                    <a:pt x="7503" y="370"/>
                    <a:pt x="7556" y="317"/>
                  </a:cubicBezTo>
                  <a:cubicBezTo>
                    <a:pt x="7610" y="263"/>
                    <a:pt x="7645" y="237"/>
                    <a:pt x="7726" y="219"/>
                  </a:cubicBezTo>
                  <a:close/>
                  <a:moveTo>
                    <a:pt x="7761" y="1"/>
                  </a:moveTo>
                  <a:cubicBezTo>
                    <a:pt x="7584" y="1"/>
                    <a:pt x="7437" y="102"/>
                    <a:pt x="7333" y="246"/>
                  </a:cubicBezTo>
                  <a:cubicBezTo>
                    <a:pt x="7190" y="442"/>
                    <a:pt x="7155" y="709"/>
                    <a:pt x="7155" y="950"/>
                  </a:cubicBezTo>
                  <a:cubicBezTo>
                    <a:pt x="7164" y="1325"/>
                    <a:pt x="7262" y="1700"/>
                    <a:pt x="7405" y="2048"/>
                  </a:cubicBezTo>
                  <a:cubicBezTo>
                    <a:pt x="7464" y="2195"/>
                    <a:pt x="7535" y="2339"/>
                    <a:pt x="7609" y="2479"/>
                  </a:cubicBezTo>
                  <a:lnTo>
                    <a:pt x="7609" y="2479"/>
                  </a:lnTo>
                  <a:cubicBezTo>
                    <a:pt x="7021" y="2372"/>
                    <a:pt x="6434" y="2222"/>
                    <a:pt x="5861" y="2065"/>
                  </a:cubicBezTo>
                  <a:cubicBezTo>
                    <a:pt x="5255" y="1896"/>
                    <a:pt x="4648" y="1709"/>
                    <a:pt x="4059" y="1486"/>
                  </a:cubicBezTo>
                  <a:cubicBezTo>
                    <a:pt x="3756" y="1370"/>
                    <a:pt x="3453" y="1245"/>
                    <a:pt x="3158" y="1102"/>
                  </a:cubicBezTo>
                  <a:cubicBezTo>
                    <a:pt x="2962" y="1004"/>
                    <a:pt x="2766" y="897"/>
                    <a:pt x="2552" y="808"/>
                  </a:cubicBezTo>
                  <a:cubicBezTo>
                    <a:pt x="2409" y="751"/>
                    <a:pt x="2175" y="680"/>
                    <a:pt x="1968" y="680"/>
                  </a:cubicBezTo>
                  <a:cubicBezTo>
                    <a:pt x="1748" y="680"/>
                    <a:pt x="1557" y="760"/>
                    <a:pt x="1535" y="1022"/>
                  </a:cubicBezTo>
                  <a:cubicBezTo>
                    <a:pt x="1526" y="1227"/>
                    <a:pt x="1633" y="1423"/>
                    <a:pt x="1749" y="1575"/>
                  </a:cubicBezTo>
                  <a:cubicBezTo>
                    <a:pt x="1945" y="1842"/>
                    <a:pt x="2195" y="2074"/>
                    <a:pt x="2453" y="2271"/>
                  </a:cubicBezTo>
                  <a:cubicBezTo>
                    <a:pt x="2590" y="2375"/>
                    <a:pt x="2732" y="2473"/>
                    <a:pt x="2877" y="2566"/>
                  </a:cubicBezTo>
                  <a:lnTo>
                    <a:pt x="2877" y="2566"/>
                  </a:lnTo>
                  <a:cubicBezTo>
                    <a:pt x="2411" y="2386"/>
                    <a:pt x="1953" y="2192"/>
                    <a:pt x="1508" y="1976"/>
                  </a:cubicBezTo>
                  <a:cubicBezTo>
                    <a:pt x="1231" y="1834"/>
                    <a:pt x="972" y="1682"/>
                    <a:pt x="660" y="1655"/>
                  </a:cubicBezTo>
                  <a:cubicBezTo>
                    <a:pt x="635" y="1653"/>
                    <a:pt x="610" y="1651"/>
                    <a:pt x="585" y="1651"/>
                  </a:cubicBezTo>
                  <a:cubicBezTo>
                    <a:pt x="430" y="1651"/>
                    <a:pt x="276" y="1699"/>
                    <a:pt x="161" y="1807"/>
                  </a:cubicBezTo>
                  <a:cubicBezTo>
                    <a:pt x="27" y="1941"/>
                    <a:pt x="0" y="2128"/>
                    <a:pt x="27" y="2306"/>
                  </a:cubicBezTo>
                  <a:cubicBezTo>
                    <a:pt x="71" y="2547"/>
                    <a:pt x="223" y="2770"/>
                    <a:pt x="375" y="2958"/>
                  </a:cubicBezTo>
                  <a:cubicBezTo>
                    <a:pt x="625" y="3252"/>
                    <a:pt x="937" y="3493"/>
                    <a:pt x="1267" y="3707"/>
                  </a:cubicBezTo>
                  <a:cubicBezTo>
                    <a:pt x="1488" y="3850"/>
                    <a:pt x="1717" y="3981"/>
                    <a:pt x="1952" y="4101"/>
                  </a:cubicBezTo>
                  <a:lnTo>
                    <a:pt x="1952" y="4101"/>
                  </a:lnTo>
                  <a:cubicBezTo>
                    <a:pt x="1722" y="4034"/>
                    <a:pt x="1498" y="3960"/>
                    <a:pt x="1267" y="3885"/>
                  </a:cubicBezTo>
                  <a:cubicBezTo>
                    <a:pt x="1151" y="3850"/>
                    <a:pt x="1044" y="3823"/>
                    <a:pt x="919" y="3805"/>
                  </a:cubicBezTo>
                  <a:cubicBezTo>
                    <a:pt x="849" y="3794"/>
                    <a:pt x="775" y="3786"/>
                    <a:pt x="701" y="3786"/>
                  </a:cubicBezTo>
                  <a:cubicBezTo>
                    <a:pt x="596" y="3786"/>
                    <a:pt x="491" y="3802"/>
                    <a:pt x="402" y="3850"/>
                  </a:cubicBezTo>
                  <a:cubicBezTo>
                    <a:pt x="259" y="3930"/>
                    <a:pt x="205" y="4082"/>
                    <a:pt x="232" y="4233"/>
                  </a:cubicBezTo>
                  <a:cubicBezTo>
                    <a:pt x="268" y="4421"/>
                    <a:pt x="410" y="4590"/>
                    <a:pt x="544" y="4724"/>
                  </a:cubicBezTo>
                  <a:cubicBezTo>
                    <a:pt x="776" y="4956"/>
                    <a:pt x="1062" y="5143"/>
                    <a:pt x="1347" y="5304"/>
                  </a:cubicBezTo>
                  <a:cubicBezTo>
                    <a:pt x="1775" y="5557"/>
                    <a:pt x="2228" y="5759"/>
                    <a:pt x="2689" y="5942"/>
                  </a:cubicBezTo>
                  <a:lnTo>
                    <a:pt x="2689" y="5942"/>
                  </a:lnTo>
                  <a:cubicBezTo>
                    <a:pt x="2513" y="5895"/>
                    <a:pt x="2338" y="5848"/>
                    <a:pt x="2159" y="5803"/>
                  </a:cubicBezTo>
                  <a:cubicBezTo>
                    <a:pt x="2034" y="5768"/>
                    <a:pt x="1900" y="5750"/>
                    <a:pt x="1766" y="5750"/>
                  </a:cubicBezTo>
                  <a:cubicBezTo>
                    <a:pt x="1579" y="5759"/>
                    <a:pt x="1374" y="5821"/>
                    <a:pt x="1285" y="6000"/>
                  </a:cubicBezTo>
                  <a:cubicBezTo>
                    <a:pt x="1204" y="6187"/>
                    <a:pt x="1267" y="6392"/>
                    <a:pt x="1356" y="6571"/>
                  </a:cubicBezTo>
                  <a:cubicBezTo>
                    <a:pt x="1490" y="6811"/>
                    <a:pt x="1695" y="7026"/>
                    <a:pt x="1909" y="7195"/>
                  </a:cubicBezTo>
                  <a:cubicBezTo>
                    <a:pt x="2632" y="7775"/>
                    <a:pt x="3542" y="8096"/>
                    <a:pt x="4443" y="8248"/>
                  </a:cubicBezTo>
                  <a:cubicBezTo>
                    <a:pt x="5067" y="8355"/>
                    <a:pt x="5701" y="8408"/>
                    <a:pt x="6325" y="8471"/>
                  </a:cubicBezTo>
                  <a:cubicBezTo>
                    <a:pt x="6780" y="8524"/>
                    <a:pt x="7226" y="8560"/>
                    <a:pt x="7681" y="8596"/>
                  </a:cubicBezTo>
                  <a:cubicBezTo>
                    <a:pt x="8024" y="8620"/>
                    <a:pt x="8373" y="8651"/>
                    <a:pt x="8724" y="8651"/>
                  </a:cubicBezTo>
                  <a:cubicBezTo>
                    <a:pt x="8766" y="8651"/>
                    <a:pt x="8808" y="8650"/>
                    <a:pt x="8850" y="8649"/>
                  </a:cubicBezTo>
                  <a:cubicBezTo>
                    <a:pt x="8870" y="8649"/>
                    <a:pt x="8891" y="8649"/>
                    <a:pt x="8907" y="8645"/>
                  </a:cubicBezTo>
                  <a:lnTo>
                    <a:pt x="8907" y="8645"/>
                  </a:lnTo>
                  <a:cubicBezTo>
                    <a:pt x="8929" y="8659"/>
                    <a:pt x="8960" y="8679"/>
                    <a:pt x="8966" y="8685"/>
                  </a:cubicBezTo>
                  <a:cubicBezTo>
                    <a:pt x="9019" y="8721"/>
                    <a:pt x="9082" y="8765"/>
                    <a:pt x="9144" y="8810"/>
                  </a:cubicBezTo>
                  <a:lnTo>
                    <a:pt x="10545" y="9791"/>
                  </a:lnTo>
                  <a:lnTo>
                    <a:pt x="12311" y="11031"/>
                  </a:lnTo>
                  <a:cubicBezTo>
                    <a:pt x="12677" y="11290"/>
                    <a:pt x="13043" y="11548"/>
                    <a:pt x="13417" y="11807"/>
                  </a:cubicBezTo>
                  <a:lnTo>
                    <a:pt x="13471" y="11843"/>
                  </a:lnTo>
                  <a:cubicBezTo>
                    <a:pt x="13490" y="11856"/>
                    <a:pt x="13509" y="11862"/>
                    <a:pt x="13526" y="11862"/>
                  </a:cubicBezTo>
                  <a:cubicBezTo>
                    <a:pt x="13548" y="11862"/>
                    <a:pt x="13568" y="11853"/>
                    <a:pt x="13585" y="11839"/>
                  </a:cubicBezTo>
                  <a:lnTo>
                    <a:pt x="13585" y="11839"/>
                  </a:lnTo>
                  <a:cubicBezTo>
                    <a:pt x="13599" y="11830"/>
                    <a:pt x="13612" y="11816"/>
                    <a:pt x="13623" y="11798"/>
                  </a:cubicBezTo>
                  <a:cubicBezTo>
                    <a:pt x="14140" y="10906"/>
                    <a:pt x="14613" y="9978"/>
                    <a:pt x="15032" y="9033"/>
                  </a:cubicBezTo>
                  <a:cubicBezTo>
                    <a:pt x="15460" y="8087"/>
                    <a:pt x="15835" y="7124"/>
                    <a:pt x="16156" y="6142"/>
                  </a:cubicBezTo>
                  <a:cubicBezTo>
                    <a:pt x="16343" y="5580"/>
                    <a:pt x="16513" y="5018"/>
                    <a:pt x="16665" y="4456"/>
                  </a:cubicBezTo>
                  <a:cubicBezTo>
                    <a:pt x="16682" y="4394"/>
                    <a:pt x="16647" y="4322"/>
                    <a:pt x="16584" y="4314"/>
                  </a:cubicBezTo>
                  <a:cubicBezTo>
                    <a:pt x="16433" y="4287"/>
                    <a:pt x="16281" y="4260"/>
                    <a:pt x="16129" y="4224"/>
                  </a:cubicBezTo>
                  <a:cubicBezTo>
                    <a:pt x="15755" y="4153"/>
                    <a:pt x="15371" y="4082"/>
                    <a:pt x="14987" y="4001"/>
                  </a:cubicBezTo>
                  <a:cubicBezTo>
                    <a:pt x="14488" y="3903"/>
                    <a:pt x="13988" y="3805"/>
                    <a:pt x="13489" y="3707"/>
                  </a:cubicBezTo>
                  <a:cubicBezTo>
                    <a:pt x="12971" y="3609"/>
                    <a:pt x="12454" y="3502"/>
                    <a:pt x="11945" y="3404"/>
                  </a:cubicBezTo>
                  <a:cubicBezTo>
                    <a:pt x="11526" y="3323"/>
                    <a:pt x="11107" y="3243"/>
                    <a:pt x="10688" y="3163"/>
                  </a:cubicBezTo>
                  <a:cubicBezTo>
                    <a:pt x="10476" y="3119"/>
                    <a:pt x="10265" y="3066"/>
                    <a:pt x="10054" y="3030"/>
                  </a:cubicBezTo>
                  <a:lnTo>
                    <a:pt x="10054" y="3030"/>
                  </a:lnTo>
                  <a:cubicBezTo>
                    <a:pt x="10057" y="3036"/>
                    <a:pt x="10060" y="3043"/>
                    <a:pt x="10062" y="3052"/>
                  </a:cubicBezTo>
                  <a:lnTo>
                    <a:pt x="10062" y="3052"/>
                  </a:lnTo>
                  <a:cubicBezTo>
                    <a:pt x="10059" y="3045"/>
                    <a:pt x="10045" y="3038"/>
                    <a:pt x="10045" y="3038"/>
                  </a:cubicBezTo>
                  <a:cubicBezTo>
                    <a:pt x="10042" y="3035"/>
                    <a:pt x="10040" y="3032"/>
                    <a:pt x="10039" y="3029"/>
                  </a:cubicBezTo>
                  <a:lnTo>
                    <a:pt x="10018" y="3029"/>
                  </a:lnTo>
                  <a:cubicBezTo>
                    <a:pt x="10004" y="3029"/>
                    <a:pt x="10013" y="3013"/>
                    <a:pt x="10028" y="3012"/>
                  </a:cubicBezTo>
                  <a:lnTo>
                    <a:pt x="10028" y="3012"/>
                  </a:lnTo>
                  <a:cubicBezTo>
                    <a:pt x="10033" y="3017"/>
                    <a:pt x="10035" y="3023"/>
                    <a:pt x="10039" y="3029"/>
                  </a:cubicBezTo>
                  <a:lnTo>
                    <a:pt x="10045" y="3029"/>
                  </a:lnTo>
                  <a:cubicBezTo>
                    <a:pt x="10048" y="3029"/>
                    <a:pt x="10051" y="3030"/>
                    <a:pt x="10054" y="3030"/>
                  </a:cubicBezTo>
                  <a:lnTo>
                    <a:pt x="10054" y="3030"/>
                  </a:lnTo>
                  <a:cubicBezTo>
                    <a:pt x="10047" y="3016"/>
                    <a:pt x="10038" y="3011"/>
                    <a:pt x="10030" y="3011"/>
                  </a:cubicBezTo>
                  <a:cubicBezTo>
                    <a:pt x="10029" y="3011"/>
                    <a:pt x="10028" y="3011"/>
                    <a:pt x="10028" y="3012"/>
                  </a:cubicBezTo>
                  <a:lnTo>
                    <a:pt x="10028" y="3012"/>
                  </a:lnTo>
                  <a:cubicBezTo>
                    <a:pt x="10028" y="3011"/>
                    <a:pt x="10028" y="3011"/>
                    <a:pt x="10027" y="3011"/>
                  </a:cubicBezTo>
                  <a:cubicBezTo>
                    <a:pt x="10027" y="3011"/>
                    <a:pt x="10018" y="3002"/>
                    <a:pt x="10018" y="3002"/>
                  </a:cubicBezTo>
                  <a:cubicBezTo>
                    <a:pt x="9885" y="2833"/>
                    <a:pt x="9769" y="2654"/>
                    <a:pt x="9644" y="2476"/>
                  </a:cubicBezTo>
                  <a:cubicBezTo>
                    <a:pt x="9430" y="2164"/>
                    <a:pt x="9224" y="1834"/>
                    <a:pt x="9037" y="1503"/>
                  </a:cubicBezTo>
                  <a:cubicBezTo>
                    <a:pt x="8912" y="1289"/>
                    <a:pt x="8796" y="1075"/>
                    <a:pt x="8680" y="861"/>
                  </a:cubicBezTo>
                  <a:cubicBezTo>
                    <a:pt x="8600" y="692"/>
                    <a:pt x="8511" y="531"/>
                    <a:pt x="8404" y="388"/>
                  </a:cubicBezTo>
                  <a:cubicBezTo>
                    <a:pt x="8252" y="201"/>
                    <a:pt x="8065" y="31"/>
                    <a:pt x="7824" y="5"/>
                  </a:cubicBezTo>
                  <a:cubicBezTo>
                    <a:pt x="7803" y="2"/>
                    <a:pt x="7782" y="1"/>
                    <a:pt x="7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48"/>
            <p:cNvSpPr/>
            <p:nvPr/>
          </p:nvSpPr>
          <p:spPr>
            <a:xfrm flipH="1">
              <a:off x="2399845" y="3338438"/>
              <a:ext cx="110405" cy="74574"/>
            </a:xfrm>
            <a:custGeom>
              <a:avLst/>
              <a:gdLst/>
              <a:ahLst/>
              <a:cxnLst/>
              <a:rect l="l" t="t" r="r" b="b"/>
              <a:pathLst>
                <a:path w="3337" h="2254" extrusionOk="0">
                  <a:moveTo>
                    <a:pt x="160" y="0"/>
                  </a:moveTo>
                  <a:cubicBezTo>
                    <a:pt x="62" y="0"/>
                    <a:pt x="1" y="151"/>
                    <a:pt x="107" y="212"/>
                  </a:cubicBezTo>
                  <a:cubicBezTo>
                    <a:pt x="919" y="703"/>
                    <a:pt x="1713" y="1220"/>
                    <a:pt x="2489" y="1764"/>
                  </a:cubicBezTo>
                  <a:cubicBezTo>
                    <a:pt x="2712" y="1925"/>
                    <a:pt x="2926" y="2076"/>
                    <a:pt x="3149" y="2237"/>
                  </a:cubicBezTo>
                  <a:cubicBezTo>
                    <a:pt x="3166" y="2249"/>
                    <a:pt x="3186" y="2254"/>
                    <a:pt x="3205" y="2254"/>
                  </a:cubicBezTo>
                  <a:cubicBezTo>
                    <a:pt x="3244" y="2254"/>
                    <a:pt x="3283" y="2232"/>
                    <a:pt x="3301" y="2201"/>
                  </a:cubicBezTo>
                  <a:cubicBezTo>
                    <a:pt x="3337" y="2139"/>
                    <a:pt x="3310" y="2085"/>
                    <a:pt x="3265" y="2050"/>
                  </a:cubicBezTo>
                  <a:cubicBezTo>
                    <a:pt x="2498" y="1488"/>
                    <a:pt x="1713" y="952"/>
                    <a:pt x="910" y="444"/>
                  </a:cubicBezTo>
                  <a:cubicBezTo>
                    <a:pt x="678" y="301"/>
                    <a:pt x="446" y="158"/>
                    <a:pt x="214" y="16"/>
                  </a:cubicBezTo>
                  <a:cubicBezTo>
                    <a:pt x="195" y="5"/>
                    <a:pt x="177"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48"/>
            <p:cNvSpPr/>
            <p:nvPr/>
          </p:nvSpPr>
          <p:spPr>
            <a:xfrm flipH="1">
              <a:off x="2516138" y="3324476"/>
              <a:ext cx="8602" cy="8007"/>
            </a:xfrm>
            <a:custGeom>
              <a:avLst/>
              <a:gdLst/>
              <a:ahLst/>
              <a:cxnLst/>
              <a:rect l="l" t="t" r="r" b="b"/>
              <a:pathLst>
                <a:path w="260" h="242" extrusionOk="0">
                  <a:moveTo>
                    <a:pt x="46" y="90"/>
                  </a:moveTo>
                  <a:cubicBezTo>
                    <a:pt x="46" y="97"/>
                    <a:pt x="46" y="98"/>
                    <a:pt x="42" y="99"/>
                  </a:cubicBezTo>
                  <a:lnTo>
                    <a:pt x="42" y="99"/>
                  </a:lnTo>
                  <a:cubicBezTo>
                    <a:pt x="43" y="96"/>
                    <a:pt x="44" y="93"/>
                    <a:pt x="46" y="90"/>
                  </a:cubicBezTo>
                  <a:close/>
                  <a:moveTo>
                    <a:pt x="54" y="72"/>
                  </a:moveTo>
                  <a:lnTo>
                    <a:pt x="54" y="72"/>
                  </a:lnTo>
                  <a:cubicBezTo>
                    <a:pt x="49" y="83"/>
                    <a:pt x="44" y="90"/>
                    <a:pt x="40" y="99"/>
                  </a:cubicBezTo>
                  <a:lnTo>
                    <a:pt x="40" y="99"/>
                  </a:lnTo>
                  <a:cubicBezTo>
                    <a:pt x="39" y="99"/>
                    <a:pt x="38" y="99"/>
                    <a:pt x="37" y="99"/>
                  </a:cubicBezTo>
                  <a:cubicBezTo>
                    <a:pt x="46" y="90"/>
                    <a:pt x="46" y="81"/>
                    <a:pt x="54" y="72"/>
                  </a:cubicBezTo>
                  <a:close/>
                  <a:moveTo>
                    <a:pt x="223" y="97"/>
                  </a:moveTo>
                  <a:cubicBezTo>
                    <a:pt x="223" y="98"/>
                    <a:pt x="223" y="98"/>
                    <a:pt x="224" y="99"/>
                  </a:cubicBezTo>
                  <a:cubicBezTo>
                    <a:pt x="224" y="108"/>
                    <a:pt x="224" y="117"/>
                    <a:pt x="224" y="126"/>
                  </a:cubicBezTo>
                  <a:cubicBezTo>
                    <a:pt x="224" y="116"/>
                    <a:pt x="224" y="107"/>
                    <a:pt x="223" y="97"/>
                  </a:cubicBezTo>
                  <a:close/>
                  <a:moveTo>
                    <a:pt x="215" y="179"/>
                  </a:moveTo>
                  <a:cubicBezTo>
                    <a:pt x="215" y="179"/>
                    <a:pt x="215" y="179"/>
                    <a:pt x="215" y="179"/>
                  </a:cubicBezTo>
                  <a:lnTo>
                    <a:pt x="215" y="179"/>
                  </a:lnTo>
                  <a:cubicBezTo>
                    <a:pt x="215" y="179"/>
                    <a:pt x="215" y="179"/>
                    <a:pt x="215" y="179"/>
                  </a:cubicBezTo>
                  <a:close/>
                  <a:moveTo>
                    <a:pt x="126" y="1"/>
                  </a:moveTo>
                  <a:cubicBezTo>
                    <a:pt x="117" y="1"/>
                    <a:pt x="108" y="1"/>
                    <a:pt x="99" y="10"/>
                  </a:cubicBezTo>
                  <a:lnTo>
                    <a:pt x="90" y="10"/>
                  </a:lnTo>
                  <a:cubicBezTo>
                    <a:pt x="90" y="10"/>
                    <a:pt x="72" y="18"/>
                    <a:pt x="63" y="18"/>
                  </a:cubicBezTo>
                  <a:cubicBezTo>
                    <a:pt x="54" y="18"/>
                    <a:pt x="46" y="27"/>
                    <a:pt x="46" y="27"/>
                  </a:cubicBezTo>
                  <a:cubicBezTo>
                    <a:pt x="54" y="27"/>
                    <a:pt x="46" y="36"/>
                    <a:pt x="37" y="36"/>
                  </a:cubicBezTo>
                  <a:cubicBezTo>
                    <a:pt x="37" y="45"/>
                    <a:pt x="19" y="63"/>
                    <a:pt x="19" y="63"/>
                  </a:cubicBezTo>
                  <a:cubicBezTo>
                    <a:pt x="10" y="72"/>
                    <a:pt x="10" y="81"/>
                    <a:pt x="10" y="90"/>
                  </a:cubicBezTo>
                  <a:cubicBezTo>
                    <a:pt x="1" y="99"/>
                    <a:pt x="1" y="108"/>
                    <a:pt x="1" y="126"/>
                  </a:cubicBezTo>
                  <a:cubicBezTo>
                    <a:pt x="1" y="134"/>
                    <a:pt x="1" y="143"/>
                    <a:pt x="10" y="152"/>
                  </a:cubicBezTo>
                  <a:cubicBezTo>
                    <a:pt x="10" y="161"/>
                    <a:pt x="10" y="170"/>
                    <a:pt x="19" y="188"/>
                  </a:cubicBezTo>
                  <a:cubicBezTo>
                    <a:pt x="28" y="197"/>
                    <a:pt x="37" y="206"/>
                    <a:pt x="46" y="215"/>
                  </a:cubicBezTo>
                  <a:cubicBezTo>
                    <a:pt x="54" y="224"/>
                    <a:pt x="72" y="233"/>
                    <a:pt x="90" y="233"/>
                  </a:cubicBezTo>
                  <a:cubicBezTo>
                    <a:pt x="99" y="241"/>
                    <a:pt x="117" y="241"/>
                    <a:pt x="135" y="241"/>
                  </a:cubicBezTo>
                  <a:cubicBezTo>
                    <a:pt x="137" y="241"/>
                    <a:pt x="141" y="241"/>
                    <a:pt x="145" y="239"/>
                  </a:cubicBezTo>
                  <a:lnTo>
                    <a:pt x="145" y="239"/>
                  </a:lnTo>
                  <a:cubicBezTo>
                    <a:pt x="155" y="239"/>
                    <a:pt x="166" y="237"/>
                    <a:pt x="179" y="233"/>
                  </a:cubicBezTo>
                  <a:cubicBezTo>
                    <a:pt x="188" y="233"/>
                    <a:pt x="197" y="233"/>
                    <a:pt x="206" y="224"/>
                  </a:cubicBezTo>
                  <a:cubicBezTo>
                    <a:pt x="224" y="215"/>
                    <a:pt x="233" y="206"/>
                    <a:pt x="242" y="188"/>
                  </a:cubicBezTo>
                  <a:cubicBezTo>
                    <a:pt x="242" y="188"/>
                    <a:pt x="242" y="188"/>
                    <a:pt x="242" y="179"/>
                  </a:cubicBezTo>
                  <a:cubicBezTo>
                    <a:pt x="242" y="179"/>
                    <a:pt x="251" y="161"/>
                    <a:pt x="260" y="152"/>
                  </a:cubicBezTo>
                  <a:cubicBezTo>
                    <a:pt x="260" y="143"/>
                    <a:pt x="260" y="134"/>
                    <a:pt x="260" y="126"/>
                  </a:cubicBezTo>
                  <a:cubicBezTo>
                    <a:pt x="260" y="117"/>
                    <a:pt x="260" y="99"/>
                    <a:pt x="260" y="90"/>
                  </a:cubicBezTo>
                  <a:cubicBezTo>
                    <a:pt x="251" y="81"/>
                    <a:pt x="251" y="72"/>
                    <a:pt x="242" y="63"/>
                  </a:cubicBezTo>
                  <a:cubicBezTo>
                    <a:pt x="242" y="63"/>
                    <a:pt x="224" y="36"/>
                    <a:pt x="224" y="36"/>
                  </a:cubicBezTo>
                  <a:cubicBezTo>
                    <a:pt x="224" y="36"/>
                    <a:pt x="206" y="18"/>
                    <a:pt x="197" y="18"/>
                  </a:cubicBezTo>
                  <a:cubicBezTo>
                    <a:pt x="188" y="10"/>
                    <a:pt x="179" y="10"/>
                    <a:pt x="170" y="10"/>
                  </a:cubicBezTo>
                  <a:cubicBezTo>
                    <a:pt x="161" y="1"/>
                    <a:pt x="144"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48"/>
            <p:cNvSpPr/>
            <p:nvPr/>
          </p:nvSpPr>
          <p:spPr>
            <a:xfrm flipH="1">
              <a:off x="2342277" y="3206065"/>
              <a:ext cx="69115" cy="16377"/>
            </a:xfrm>
            <a:custGeom>
              <a:avLst/>
              <a:gdLst/>
              <a:ahLst/>
              <a:cxnLst/>
              <a:rect l="l" t="t" r="r" b="b"/>
              <a:pathLst>
                <a:path w="2089" h="495" extrusionOk="0">
                  <a:moveTo>
                    <a:pt x="129" y="1"/>
                  </a:moveTo>
                  <a:cubicBezTo>
                    <a:pt x="75" y="1"/>
                    <a:pt x="25" y="28"/>
                    <a:pt x="10" y="83"/>
                  </a:cubicBezTo>
                  <a:cubicBezTo>
                    <a:pt x="1" y="136"/>
                    <a:pt x="27" y="207"/>
                    <a:pt x="90" y="216"/>
                  </a:cubicBezTo>
                  <a:cubicBezTo>
                    <a:pt x="705" y="306"/>
                    <a:pt x="1321" y="404"/>
                    <a:pt x="1936" y="493"/>
                  </a:cubicBezTo>
                  <a:cubicBezTo>
                    <a:pt x="1944" y="494"/>
                    <a:pt x="1952" y="495"/>
                    <a:pt x="1960" y="495"/>
                  </a:cubicBezTo>
                  <a:cubicBezTo>
                    <a:pt x="2014" y="495"/>
                    <a:pt x="2064" y="467"/>
                    <a:pt x="2079" y="413"/>
                  </a:cubicBezTo>
                  <a:cubicBezTo>
                    <a:pt x="2088" y="368"/>
                    <a:pt x="2061" y="288"/>
                    <a:pt x="1999" y="279"/>
                  </a:cubicBezTo>
                  <a:cubicBezTo>
                    <a:pt x="1383" y="190"/>
                    <a:pt x="768" y="92"/>
                    <a:pt x="152" y="2"/>
                  </a:cubicBezTo>
                  <a:cubicBezTo>
                    <a:pt x="144" y="1"/>
                    <a:pt x="13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48"/>
            <p:cNvSpPr/>
            <p:nvPr/>
          </p:nvSpPr>
          <p:spPr>
            <a:xfrm flipH="1">
              <a:off x="2675509" y="3282623"/>
              <a:ext cx="81786" cy="32456"/>
            </a:xfrm>
            <a:custGeom>
              <a:avLst/>
              <a:gdLst/>
              <a:ahLst/>
              <a:cxnLst/>
              <a:rect l="l" t="t" r="r" b="b"/>
              <a:pathLst>
                <a:path w="2472" h="981" extrusionOk="0">
                  <a:moveTo>
                    <a:pt x="138" y="0"/>
                  </a:moveTo>
                  <a:cubicBezTo>
                    <a:pt x="98" y="0"/>
                    <a:pt x="54" y="25"/>
                    <a:pt x="36" y="61"/>
                  </a:cubicBezTo>
                  <a:cubicBezTo>
                    <a:pt x="0" y="115"/>
                    <a:pt x="27" y="177"/>
                    <a:pt x="80" y="213"/>
                  </a:cubicBezTo>
                  <a:cubicBezTo>
                    <a:pt x="732" y="677"/>
                    <a:pt x="1526" y="944"/>
                    <a:pt x="2329" y="980"/>
                  </a:cubicBezTo>
                  <a:cubicBezTo>
                    <a:pt x="2331" y="980"/>
                    <a:pt x="2334" y="980"/>
                    <a:pt x="2337" y="980"/>
                  </a:cubicBezTo>
                  <a:cubicBezTo>
                    <a:pt x="2471" y="980"/>
                    <a:pt x="2468" y="766"/>
                    <a:pt x="2329" y="757"/>
                  </a:cubicBezTo>
                  <a:cubicBezTo>
                    <a:pt x="1561" y="721"/>
                    <a:pt x="812" y="463"/>
                    <a:pt x="187" y="17"/>
                  </a:cubicBezTo>
                  <a:cubicBezTo>
                    <a:pt x="173" y="5"/>
                    <a:pt x="156"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48"/>
            <p:cNvSpPr/>
            <p:nvPr/>
          </p:nvSpPr>
          <p:spPr>
            <a:xfrm flipH="1">
              <a:off x="2655757" y="3310911"/>
              <a:ext cx="9462" cy="7411"/>
            </a:xfrm>
            <a:custGeom>
              <a:avLst/>
              <a:gdLst/>
              <a:ahLst/>
              <a:cxnLst/>
              <a:rect l="l" t="t" r="r" b="b"/>
              <a:pathLst>
                <a:path w="286" h="224" extrusionOk="0">
                  <a:moveTo>
                    <a:pt x="143" y="0"/>
                  </a:moveTo>
                  <a:cubicBezTo>
                    <a:pt x="0" y="0"/>
                    <a:pt x="0" y="223"/>
                    <a:pt x="143" y="223"/>
                  </a:cubicBezTo>
                  <a:cubicBezTo>
                    <a:pt x="286" y="223"/>
                    <a:pt x="286"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48"/>
            <p:cNvSpPr/>
            <p:nvPr/>
          </p:nvSpPr>
          <p:spPr>
            <a:xfrm flipH="1">
              <a:off x="2673855" y="3120110"/>
              <a:ext cx="56939" cy="33714"/>
            </a:xfrm>
            <a:custGeom>
              <a:avLst/>
              <a:gdLst/>
              <a:ahLst/>
              <a:cxnLst/>
              <a:rect l="l" t="t" r="r" b="b"/>
              <a:pathLst>
                <a:path w="1721" h="1019" extrusionOk="0">
                  <a:moveTo>
                    <a:pt x="168" y="0"/>
                  </a:moveTo>
                  <a:cubicBezTo>
                    <a:pt x="78" y="0"/>
                    <a:pt x="1" y="113"/>
                    <a:pt x="91" y="183"/>
                  </a:cubicBezTo>
                  <a:cubicBezTo>
                    <a:pt x="511" y="557"/>
                    <a:pt x="1001" y="834"/>
                    <a:pt x="1536" y="1012"/>
                  </a:cubicBezTo>
                  <a:cubicBezTo>
                    <a:pt x="1550" y="1017"/>
                    <a:pt x="1562" y="1018"/>
                    <a:pt x="1574" y="1018"/>
                  </a:cubicBezTo>
                  <a:cubicBezTo>
                    <a:pt x="1688" y="1018"/>
                    <a:pt x="1720" y="839"/>
                    <a:pt x="1599" y="798"/>
                  </a:cubicBezTo>
                  <a:cubicBezTo>
                    <a:pt x="1099" y="629"/>
                    <a:pt x="635" y="370"/>
                    <a:pt x="243" y="31"/>
                  </a:cubicBezTo>
                  <a:cubicBezTo>
                    <a:pt x="219" y="9"/>
                    <a:pt x="193"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48"/>
            <p:cNvSpPr/>
            <p:nvPr/>
          </p:nvSpPr>
          <p:spPr>
            <a:xfrm flipH="1">
              <a:off x="1521173" y="2489807"/>
              <a:ext cx="510369" cy="821732"/>
            </a:xfrm>
            <a:custGeom>
              <a:avLst/>
              <a:gdLst/>
              <a:ahLst/>
              <a:cxnLst/>
              <a:rect l="l" t="t" r="r" b="b"/>
              <a:pathLst>
                <a:path w="15426" h="24837" extrusionOk="0">
                  <a:moveTo>
                    <a:pt x="6968" y="0"/>
                  </a:moveTo>
                  <a:lnTo>
                    <a:pt x="5015" y="6325"/>
                  </a:lnTo>
                  <a:lnTo>
                    <a:pt x="1" y="20411"/>
                  </a:lnTo>
                  <a:lnTo>
                    <a:pt x="13338" y="24836"/>
                  </a:lnTo>
                  <a:cubicBezTo>
                    <a:pt x="13338" y="24836"/>
                    <a:pt x="14462" y="18306"/>
                    <a:pt x="14944" y="10268"/>
                  </a:cubicBezTo>
                  <a:cubicBezTo>
                    <a:pt x="15425" y="2230"/>
                    <a:pt x="6968" y="0"/>
                    <a:pt x="6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48"/>
            <p:cNvSpPr/>
            <p:nvPr/>
          </p:nvSpPr>
          <p:spPr>
            <a:xfrm flipH="1">
              <a:off x="1521173" y="2489807"/>
              <a:ext cx="510369" cy="821732"/>
            </a:xfrm>
            <a:custGeom>
              <a:avLst/>
              <a:gdLst/>
              <a:ahLst/>
              <a:cxnLst/>
              <a:rect l="l" t="t" r="r" b="b"/>
              <a:pathLst>
                <a:path w="15426" h="24837" fill="none" extrusionOk="0">
                  <a:moveTo>
                    <a:pt x="6968" y="0"/>
                  </a:moveTo>
                  <a:cubicBezTo>
                    <a:pt x="6968" y="0"/>
                    <a:pt x="15425" y="2230"/>
                    <a:pt x="14944" y="10268"/>
                  </a:cubicBezTo>
                  <a:cubicBezTo>
                    <a:pt x="14462" y="18306"/>
                    <a:pt x="13338" y="24836"/>
                    <a:pt x="13338" y="24836"/>
                  </a:cubicBezTo>
                  <a:lnTo>
                    <a:pt x="1" y="20411"/>
                  </a:lnTo>
                  <a:lnTo>
                    <a:pt x="5015" y="6325"/>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48"/>
            <p:cNvSpPr/>
            <p:nvPr/>
          </p:nvSpPr>
          <p:spPr>
            <a:xfrm flipH="1">
              <a:off x="1578278" y="3123286"/>
              <a:ext cx="441916" cy="149180"/>
            </a:xfrm>
            <a:custGeom>
              <a:avLst/>
              <a:gdLst/>
              <a:ahLst/>
              <a:cxnLst/>
              <a:rect l="l" t="t" r="r" b="b"/>
              <a:pathLst>
                <a:path w="13357" h="4509" extrusionOk="0">
                  <a:moveTo>
                    <a:pt x="147" y="0"/>
                  </a:moveTo>
                  <a:cubicBezTo>
                    <a:pt x="33" y="0"/>
                    <a:pt x="1" y="180"/>
                    <a:pt x="122" y="221"/>
                  </a:cubicBezTo>
                  <a:cubicBezTo>
                    <a:pt x="238" y="265"/>
                    <a:pt x="354" y="301"/>
                    <a:pt x="470" y="336"/>
                  </a:cubicBezTo>
                  <a:cubicBezTo>
                    <a:pt x="791" y="444"/>
                    <a:pt x="1103" y="551"/>
                    <a:pt x="1424" y="649"/>
                  </a:cubicBezTo>
                  <a:cubicBezTo>
                    <a:pt x="1888" y="800"/>
                    <a:pt x="2361" y="961"/>
                    <a:pt x="2825" y="1113"/>
                  </a:cubicBezTo>
                  <a:cubicBezTo>
                    <a:pt x="3396" y="1300"/>
                    <a:pt x="3967" y="1487"/>
                    <a:pt x="4538" y="1675"/>
                  </a:cubicBezTo>
                  <a:cubicBezTo>
                    <a:pt x="5162" y="1880"/>
                    <a:pt x="5787" y="2085"/>
                    <a:pt x="6411" y="2290"/>
                  </a:cubicBezTo>
                  <a:lnTo>
                    <a:pt x="8311" y="2915"/>
                  </a:lnTo>
                  <a:cubicBezTo>
                    <a:pt x="8900" y="3102"/>
                    <a:pt x="9489" y="3298"/>
                    <a:pt x="10078" y="3486"/>
                  </a:cubicBezTo>
                  <a:lnTo>
                    <a:pt x="11568" y="3976"/>
                  </a:lnTo>
                  <a:cubicBezTo>
                    <a:pt x="11924" y="4092"/>
                    <a:pt x="12281" y="4208"/>
                    <a:pt x="12638" y="4333"/>
                  </a:cubicBezTo>
                  <a:cubicBezTo>
                    <a:pt x="12808" y="4387"/>
                    <a:pt x="12977" y="4449"/>
                    <a:pt x="13147" y="4494"/>
                  </a:cubicBezTo>
                  <a:cubicBezTo>
                    <a:pt x="13156" y="4503"/>
                    <a:pt x="13164" y="4503"/>
                    <a:pt x="13173" y="4503"/>
                  </a:cubicBezTo>
                  <a:cubicBezTo>
                    <a:pt x="13186" y="4507"/>
                    <a:pt x="13198" y="4509"/>
                    <a:pt x="13209" y="4509"/>
                  </a:cubicBezTo>
                  <a:cubicBezTo>
                    <a:pt x="13317" y="4509"/>
                    <a:pt x="13356" y="4329"/>
                    <a:pt x="13227" y="4288"/>
                  </a:cubicBezTo>
                  <a:cubicBezTo>
                    <a:pt x="13111" y="4253"/>
                    <a:pt x="12995" y="4208"/>
                    <a:pt x="12879" y="4173"/>
                  </a:cubicBezTo>
                  <a:cubicBezTo>
                    <a:pt x="12567" y="4074"/>
                    <a:pt x="12246" y="3967"/>
                    <a:pt x="11933" y="3860"/>
                  </a:cubicBezTo>
                  <a:cubicBezTo>
                    <a:pt x="11461" y="3709"/>
                    <a:pt x="10997" y="3557"/>
                    <a:pt x="10524" y="3405"/>
                  </a:cubicBezTo>
                  <a:cubicBezTo>
                    <a:pt x="9953" y="3218"/>
                    <a:pt x="9391" y="3031"/>
                    <a:pt x="8820" y="2843"/>
                  </a:cubicBezTo>
                  <a:cubicBezTo>
                    <a:pt x="8187" y="2638"/>
                    <a:pt x="7562" y="2433"/>
                    <a:pt x="6938" y="2228"/>
                  </a:cubicBezTo>
                  <a:lnTo>
                    <a:pt x="5037" y="1603"/>
                  </a:lnTo>
                  <a:cubicBezTo>
                    <a:pt x="4449" y="1407"/>
                    <a:pt x="3869" y="1220"/>
                    <a:pt x="3280" y="1023"/>
                  </a:cubicBezTo>
                  <a:lnTo>
                    <a:pt x="1790" y="533"/>
                  </a:lnTo>
                  <a:cubicBezTo>
                    <a:pt x="1424" y="417"/>
                    <a:pt x="1068" y="301"/>
                    <a:pt x="711" y="185"/>
                  </a:cubicBezTo>
                  <a:cubicBezTo>
                    <a:pt x="541" y="131"/>
                    <a:pt x="372" y="69"/>
                    <a:pt x="202" y="15"/>
                  </a:cubicBezTo>
                  <a:cubicBezTo>
                    <a:pt x="193" y="15"/>
                    <a:pt x="184" y="15"/>
                    <a:pt x="184" y="6"/>
                  </a:cubicBezTo>
                  <a:cubicBezTo>
                    <a:pt x="171" y="2"/>
                    <a:pt x="158"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48"/>
            <p:cNvSpPr/>
            <p:nvPr/>
          </p:nvSpPr>
          <p:spPr>
            <a:xfrm flipH="1">
              <a:off x="1572653" y="3082558"/>
              <a:ext cx="433050" cy="146236"/>
            </a:xfrm>
            <a:custGeom>
              <a:avLst/>
              <a:gdLst/>
              <a:ahLst/>
              <a:cxnLst/>
              <a:rect l="l" t="t" r="r" b="b"/>
              <a:pathLst>
                <a:path w="13089" h="4420" extrusionOk="0">
                  <a:moveTo>
                    <a:pt x="148" y="0"/>
                  </a:moveTo>
                  <a:cubicBezTo>
                    <a:pt x="40" y="0"/>
                    <a:pt x="1" y="180"/>
                    <a:pt x="130" y="220"/>
                  </a:cubicBezTo>
                  <a:cubicBezTo>
                    <a:pt x="237" y="256"/>
                    <a:pt x="353" y="292"/>
                    <a:pt x="469" y="327"/>
                  </a:cubicBezTo>
                  <a:lnTo>
                    <a:pt x="1397" y="640"/>
                  </a:lnTo>
                  <a:lnTo>
                    <a:pt x="2771" y="1086"/>
                  </a:lnTo>
                  <a:cubicBezTo>
                    <a:pt x="3333" y="1273"/>
                    <a:pt x="3895" y="1452"/>
                    <a:pt x="4448" y="1639"/>
                  </a:cubicBezTo>
                  <a:cubicBezTo>
                    <a:pt x="5063" y="1835"/>
                    <a:pt x="5679" y="2040"/>
                    <a:pt x="6294" y="2245"/>
                  </a:cubicBezTo>
                  <a:cubicBezTo>
                    <a:pt x="6910" y="2442"/>
                    <a:pt x="7525" y="2647"/>
                    <a:pt x="8141" y="2852"/>
                  </a:cubicBezTo>
                  <a:cubicBezTo>
                    <a:pt x="8721" y="3039"/>
                    <a:pt x="9292" y="3227"/>
                    <a:pt x="9872" y="3414"/>
                  </a:cubicBezTo>
                  <a:cubicBezTo>
                    <a:pt x="10362" y="3575"/>
                    <a:pt x="10844" y="3735"/>
                    <a:pt x="11335" y="3896"/>
                  </a:cubicBezTo>
                  <a:cubicBezTo>
                    <a:pt x="11683" y="4012"/>
                    <a:pt x="12040" y="4128"/>
                    <a:pt x="12387" y="4244"/>
                  </a:cubicBezTo>
                  <a:cubicBezTo>
                    <a:pt x="12548" y="4297"/>
                    <a:pt x="12718" y="4351"/>
                    <a:pt x="12887" y="4404"/>
                  </a:cubicBezTo>
                  <a:cubicBezTo>
                    <a:pt x="12887" y="4404"/>
                    <a:pt x="12896" y="4404"/>
                    <a:pt x="12905" y="4413"/>
                  </a:cubicBezTo>
                  <a:cubicBezTo>
                    <a:pt x="12917" y="4417"/>
                    <a:pt x="12929" y="4419"/>
                    <a:pt x="12940" y="4419"/>
                  </a:cubicBezTo>
                  <a:cubicBezTo>
                    <a:pt x="13049" y="4419"/>
                    <a:pt x="13089" y="4240"/>
                    <a:pt x="12967" y="4199"/>
                  </a:cubicBezTo>
                  <a:cubicBezTo>
                    <a:pt x="12851" y="4155"/>
                    <a:pt x="12735" y="4119"/>
                    <a:pt x="12619" y="4083"/>
                  </a:cubicBezTo>
                  <a:lnTo>
                    <a:pt x="11692" y="3780"/>
                  </a:lnTo>
                  <a:cubicBezTo>
                    <a:pt x="11237" y="3628"/>
                    <a:pt x="10773" y="3477"/>
                    <a:pt x="10318" y="3325"/>
                  </a:cubicBezTo>
                  <a:cubicBezTo>
                    <a:pt x="9756" y="3147"/>
                    <a:pt x="9203" y="2959"/>
                    <a:pt x="8641" y="2781"/>
                  </a:cubicBezTo>
                  <a:cubicBezTo>
                    <a:pt x="8025" y="2576"/>
                    <a:pt x="7410" y="2379"/>
                    <a:pt x="6803" y="2174"/>
                  </a:cubicBezTo>
                  <a:cubicBezTo>
                    <a:pt x="6187" y="1969"/>
                    <a:pt x="5563" y="1773"/>
                    <a:pt x="4947" y="1567"/>
                  </a:cubicBezTo>
                  <a:cubicBezTo>
                    <a:pt x="4376" y="1380"/>
                    <a:pt x="3796" y="1193"/>
                    <a:pt x="3217" y="997"/>
                  </a:cubicBezTo>
                  <a:cubicBezTo>
                    <a:pt x="2726" y="836"/>
                    <a:pt x="2244" y="675"/>
                    <a:pt x="1754" y="524"/>
                  </a:cubicBezTo>
                  <a:cubicBezTo>
                    <a:pt x="1406" y="408"/>
                    <a:pt x="1058" y="292"/>
                    <a:pt x="710" y="176"/>
                  </a:cubicBezTo>
                  <a:cubicBezTo>
                    <a:pt x="540" y="122"/>
                    <a:pt x="371" y="60"/>
                    <a:pt x="210" y="15"/>
                  </a:cubicBezTo>
                  <a:cubicBezTo>
                    <a:pt x="201" y="6"/>
                    <a:pt x="192" y="6"/>
                    <a:pt x="183" y="6"/>
                  </a:cubicBezTo>
                  <a:cubicBezTo>
                    <a:pt x="171" y="2"/>
                    <a:pt x="159" y="0"/>
                    <a:pt x="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48"/>
            <p:cNvSpPr/>
            <p:nvPr/>
          </p:nvSpPr>
          <p:spPr>
            <a:xfrm flipH="1">
              <a:off x="1566169" y="3041533"/>
              <a:ext cx="424811" cy="143589"/>
            </a:xfrm>
            <a:custGeom>
              <a:avLst/>
              <a:gdLst/>
              <a:ahLst/>
              <a:cxnLst/>
              <a:rect l="l" t="t" r="r" b="b"/>
              <a:pathLst>
                <a:path w="12840" h="4340" extrusionOk="0">
                  <a:moveTo>
                    <a:pt x="147" y="0"/>
                  </a:moveTo>
                  <a:cubicBezTo>
                    <a:pt x="33" y="0"/>
                    <a:pt x="1" y="180"/>
                    <a:pt x="122" y="220"/>
                  </a:cubicBezTo>
                  <a:cubicBezTo>
                    <a:pt x="238" y="265"/>
                    <a:pt x="345" y="301"/>
                    <a:pt x="461" y="336"/>
                  </a:cubicBezTo>
                  <a:cubicBezTo>
                    <a:pt x="764" y="435"/>
                    <a:pt x="1068" y="533"/>
                    <a:pt x="1371" y="631"/>
                  </a:cubicBezTo>
                  <a:cubicBezTo>
                    <a:pt x="1817" y="782"/>
                    <a:pt x="2272" y="925"/>
                    <a:pt x="2718" y="1077"/>
                  </a:cubicBezTo>
                  <a:cubicBezTo>
                    <a:pt x="3271" y="1255"/>
                    <a:pt x="3815" y="1434"/>
                    <a:pt x="4368" y="1612"/>
                  </a:cubicBezTo>
                  <a:cubicBezTo>
                    <a:pt x="4966" y="1808"/>
                    <a:pt x="5564" y="2014"/>
                    <a:pt x="6171" y="2210"/>
                  </a:cubicBezTo>
                  <a:cubicBezTo>
                    <a:pt x="6777" y="2406"/>
                    <a:pt x="7384" y="2602"/>
                    <a:pt x="7990" y="2807"/>
                  </a:cubicBezTo>
                  <a:cubicBezTo>
                    <a:pt x="8552" y="2986"/>
                    <a:pt x="9123" y="3173"/>
                    <a:pt x="9685" y="3361"/>
                  </a:cubicBezTo>
                  <a:cubicBezTo>
                    <a:pt x="10167" y="3521"/>
                    <a:pt x="10640" y="3673"/>
                    <a:pt x="11122" y="3833"/>
                  </a:cubicBezTo>
                  <a:cubicBezTo>
                    <a:pt x="11461" y="3940"/>
                    <a:pt x="11809" y="4056"/>
                    <a:pt x="12148" y="4172"/>
                  </a:cubicBezTo>
                  <a:cubicBezTo>
                    <a:pt x="12308" y="4226"/>
                    <a:pt x="12478" y="4279"/>
                    <a:pt x="12638" y="4333"/>
                  </a:cubicBezTo>
                  <a:lnTo>
                    <a:pt x="12656" y="4333"/>
                  </a:lnTo>
                  <a:cubicBezTo>
                    <a:pt x="12669" y="4337"/>
                    <a:pt x="12682" y="4339"/>
                    <a:pt x="12694" y="4339"/>
                  </a:cubicBezTo>
                  <a:cubicBezTo>
                    <a:pt x="12807" y="4339"/>
                    <a:pt x="12840" y="4159"/>
                    <a:pt x="12719" y="4119"/>
                  </a:cubicBezTo>
                  <a:cubicBezTo>
                    <a:pt x="12603" y="4083"/>
                    <a:pt x="12496" y="4048"/>
                    <a:pt x="12380" y="4012"/>
                  </a:cubicBezTo>
                  <a:cubicBezTo>
                    <a:pt x="12076" y="3914"/>
                    <a:pt x="11773" y="3807"/>
                    <a:pt x="11470" y="3709"/>
                  </a:cubicBezTo>
                  <a:cubicBezTo>
                    <a:pt x="11024" y="3566"/>
                    <a:pt x="10569" y="3414"/>
                    <a:pt x="10123" y="3271"/>
                  </a:cubicBezTo>
                  <a:cubicBezTo>
                    <a:pt x="9569" y="3093"/>
                    <a:pt x="9025" y="2906"/>
                    <a:pt x="8481" y="2727"/>
                  </a:cubicBezTo>
                  <a:cubicBezTo>
                    <a:pt x="7874" y="2531"/>
                    <a:pt x="7277" y="2335"/>
                    <a:pt x="6679" y="2138"/>
                  </a:cubicBezTo>
                  <a:lnTo>
                    <a:pt x="4850" y="1541"/>
                  </a:lnTo>
                  <a:cubicBezTo>
                    <a:pt x="4288" y="1353"/>
                    <a:pt x="3717" y="1166"/>
                    <a:pt x="3155" y="988"/>
                  </a:cubicBezTo>
                  <a:cubicBezTo>
                    <a:pt x="2673" y="827"/>
                    <a:pt x="2201" y="666"/>
                    <a:pt x="1719" y="515"/>
                  </a:cubicBezTo>
                  <a:cubicBezTo>
                    <a:pt x="1380" y="399"/>
                    <a:pt x="1032" y="292"/>
                    <a:pt x="693" y="176"/>
                  </a:cubicBezTo>
                  <a:cubicBezTo>
                    <a:pt x="532" y="122"/>
                    <a:pt x="363" y="69"/>
                    <a:pt x="202" y="15"/>
                  </a:cubicBezTo>
                  <a:cubicBezTo>
                    <a:pt x="193" y="15"/>
                    <a:pt x="185" y="15"/>
                    <a:pt x="185" y="6"/>
                  </a:cubicBezTo>
                  <a:cubicBezTo>
                    <a:pt x="171" y="2"/>
                    <a:pt x="159"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48"/>
            <p:cNvSpPr/>
            <p:nvPr/>
          </p:nvSpPr>
          <p:spPr>
            <a:xfrm flipH="1">
              <a:off x="1822511" y="1829232"/>
              <a:ext cx="144383" cy="67626"/>
            </a:xfrm>
            <a:custGeom>
              <a:avLst/>
              <a:gdLst/>
              <a:ahLst/>
              <a:cxnLst/>
              <a:rect l="l" t="t" r="r" b="b"/>
              <a:pathLst>
                <a:path w="4364" h="2044" extrusionOk="0">
                  <a:moveTo>
                    <a:pt x="1" y="1"/>
                  </a:moveTo>
                  <a:cubicBezTo>
                    <a:pt x="188" y="1455"/>
                    <a:pt x="1" y="2044"/>
                    <a:pt x="1" y="2044"/>
                  </a:cubicBezTo>
                  <a:lnTo>
                    <a:pt x="2971" y="2044"/>
                  </a:lnTo>
                  <a:cubicBezTo>
                    <a:pt x="3426" y="822"/>
                    <a:pt x="4363" y="465"/>
                    <a:pt x="4363" y="465"/>
                  </a:cubicBezTo>
                  <a:cubicBezTo>
                    <a:pt x="3239"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48"/>
            <p:cNvSpPr/>
            <p:nvPr/>
          </p:nvSpPr>
          <p:spPr>
            <a:xfrm flipH="1">
              <a:off x="1822511" y="1829232"/>
              <a:ext cx="144383" cy="67626"/>
            </a:xfrm>
            <a:custGeom>
              <a:avLst/>
              <a:gdLst/>
              <a:ahLst/>
              <a:cxnLst/>
              <a:rect l="l" t="t" r="r" b="b"/>
              <a:pathLst>
                <a:path w="4364" h="2044" fill="none" extrusionOk="0">
                  <a:moveTo>
                    <a:pt x="1" y="1"/>
                  </a:moveTo>
                  <a:cubicBezTo>
                    <a:pt x="1" y="1"/>
                    <a:pt x="3239" y="1"/>
                    <a:pt x="4363" y="465"/>
                  </a:cubicBezTo>
                  <a:cubicBezTo>
                    <a:pt x="4363" y="465"/>
                    <a:pt x="3426" y="822"/>
                    <a:pt x="2971" y="2044"/>
                  </a:cubicBezTo>
                  <a:lnTo>
                    <a:pt x="19" y="2044"/>
                  </a:lnTo>
                  <a:cubicBezTo>
                    <a:pt x="19" y="2044"/>
                    <a:pt x="161" y="1027"/>
                    <a:pt x="1" y="1"/>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48"/>
            <p:cNvSpPr/>
            <p:nvPr/>
          </p:nvSpPr>
          <p:spPr>
            <a:xfrm flipH="1">
              <a:off x="2645402" y="1876180"/>
              <a:ext cx="31331" cy="72324"/>
            </a:xfrm>
            <a:custGeom>
              <a:avLst/>
              <a:gdLst/>
              <a:ahLst/>
              <a:cxnLst/>
              <a:rect l="l" t="t" r="r" b="b"/>
              <a:pathLst>
                <a:path w="947" h="2186" extrusionOk="0">
                  <a:moveTo>
                    <a:pt x="768" y="0"/>
                  </a:moveTo>
                  <a:lnTo>
                    <a:pt x="1" y="357"/>
                  </a:lnTo>
                  <a:lnTo>
                    <a:pt x="108" y="2186"/>
                  </a:lnTo>
                  <a:lnTo>
                    <a:pt x="946" y="1927"/>
                  </a:lnTo>
                  <a:cubicBezTo>
                    <a:pt x="946" y="1927"/>
                    <a:pt x="839" y="1231"/>
                    <a:pt x="812" y="982"/>
                  </a:cubicBezTo>
                  <a:cubicBezTo>
                    <a:pt x="795" y="74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48"/>
            <p:cNvSpPr/>
            <p:nvPr/>
          </p:nvSpPr>
          <p:spPr>
            <a:xfrm flipH="1">
              <a:off x="2645402" y="1876180"/>
              <a:ext cx="31331" cy="72324"/>
            </a:xfrm>
            <a:custGeom>
              <a:avLst/>
              <a:gdLst/>
              <a:ahLst/>
              <a:cxnLst/>
              <a:rect l="l" t="t" r="r" b="b"/>
              <a:pathLst>
                <a:path w="947" h="2186" fill="none" extrusionOk="0">
                  <a:moveTo>
                    <a:pt x="768" y="0"/>
                  </a:moveTo>
                  <a:lnTo>
                    <a:pt x="1" y="357"/>
                  </a:lnTo>
                  <a:lnTo>
                    <a:pt x="108" y="2186"/>
                  </a:lnTo>
                  <a:lnTo>
                    <a:pt x="946" y="1927"/>
                  </a:lnTo>
                  <a:cubicBezTo>
                    <a:pt x="946" y="1927"/>
                    <a:pt x="839" y="1231"/>
                    <a:pt x="812" y="982"/>
                  </a:cubicBezTo>
                  <a:cubicBezTo>
                    <a:pt x="795" y="741"/>
                    <a:pt x="768" y="0"/>
                    <a:pt x="768" y="0"/>
                  </a:cubicBez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9" name="Google Shape;4809;p48"/>
            <p:cNvGrpSpPr/>
            <p:nvPr/>
          </p:nvGrpSpPr>
          <p:grpSpPr>
            <a:xfrm>
              <a:off x="1957504" y="1802753"/>
              <a:ext cx="690120" cy="267161"/>
              <a:chOff x="2968312" y="1801871"/>
              <a:chExt cx="690120" cy="267161"/>
            </a:xfrm>
          </p:grpSpPr>
          <p:sp>
            <p:nvSpPr>
              <p:cNvPr id="4810" name="Google Shape;4810;p48"/>
              <p:cNvSpPr/>
              <p:nvPr/>
            </p:nvSpPr>
            <p:spPr>
              <a:xfrm flipH="1">
                <a:off x="2968312" y="1801871"/>
                <a:ext cx="690120" cy="267161"/>
              </a:xfrm>
              <a:custGeom>
                <a:avLst/>
                <a:gdLst/>
                <a:ahLst/>
                <a:cxnLst/>
                <a:rect l="l" t="t" r="r" b="b"/>
                <a:pathLst>
                  <a:path w="20859" h="8075" extrusionOk="0">
                    <a:moveTo>
                      <a:pt x="18004" y="0"/>
                    </a:moveTo>
                    <a:cubicBezTo>
                      <a:pt x="11241" y="0"/>
                      <a:pt x="5109" y="693"/>
                      <a:pt x="518" y="1613"/>
                    </a:cubicBezTo>
                    <a:cubicBezTo>
                      <a:pt x="215" y="1675"/>
                      <a:pt x="1" y="1934"/>
                      <a:pt x="1" y="2246"/>
                    </a:cubicBezTo>
                    <a:cubicBezTo>
                      <a:pt x="1" y="3442"/>
                      <a:pt x="215" y="6368"/>
                      <a:pt x="2195" y="7492"/>
                    </a:cubicBezTo>
                    <a:cubicBezTo>
                      <a:pt x="2929" y="7905"/>
                      <a:pt x="3614" y="8075"/>
                      <a:pt x="4240" y="8075"/>
                    </a:cubicBezTo>
                    <a:cubicBezTo>
                      <a:pt x="5761" y="8075"/>
                      <a:pt x="6930" y="7074"/>
                      <a:pt x="7575" y="6145"/>
                    </a:cubicBezTo>
                    <a:cubicBezTo>
                      <a:pt x="8093" y="5398"/>
                      <a:pt x="9180" y="4892"/>
                      <a:pt x="10316" y="4892"/>
                    </a:cubicBezTo>
                    <a:cubicBezTo>
                      <a:pt x="11175" y="4892"/>
                      <a:pt x="12061" y="5182"/>
                      <a:pt x="12749" y="5877"/>
                    </a:cubicBezTo>
                    <a:cubicBezTo>
                      <a:pt x="13578" y="6720"/>
                      <a:pt x="15171" y="7376"/>
                      <a:pt x="16693" y="7376"/>
                    </a:cubicBezTo>
                    <a:cubicBezTo>
                      <a:pt x="18086" y="7376"/>
                      <a:pt x="19420" y="6827"/>
                      <a:pt x="20055" y="5369"/>
                    </a:cubicBezTo>
                    <a:cubicBezTo>
                      <a:pt x="20858" y="3540"/>
                      <a:pt x="20814" y="1800"/>
                      <a:pt x="20689" y="828"/>
                    </a:cubicBezTo>
                    <a:cubicBezTo>
                      <a:pt x="20626" y="373"/>
                      <a:pt x="20234" y="25"/>
                      <a:pt x="19770" y="16"/>
                    </a:cubicBezTo>
                    <a:cubicBezTo>
                      <a:pt x="19177" y="5"/>
                      <a:pt x="18588" y="0"/>
                      <a:pt x="18004" y="0"/>
                    </a:cubicBezTo>
                    <a:close/>
                  </a:path>
                </a:pathLst>
              </a:custGeom>
              <a:solidFill>
                <a:schemeClr val="dk2">
                  <a:alpha val="265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48"/>
              <p:cNvSpPr/>
              <p:nvPr/>
            </p:nvSpPr>
            <p:spPr>
              <a:xfrm flipH="1">
                <a:off x="3396961" y="1817757"/>
                <a:ext cx="230569" cy="232753"/>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39240"/>
                </a:srgbClr>
              </a:solidFill>
              <a:ln>
                <a:noFill/>
              </a:ln>
            </p:spPr>
          </p:sp>
          <p:sp>
            <p:nvSpPr>
              <p:cNvPr id="4812" name="Google Shape;4812;p48"/>
              <p:cNvSpPr/>
              <p:nvPr/>
            </p:nvSpPr>
            <p:spPr>
              <a:xfrm flipH="1">
                <a:off x="3330758" y="1811371"/>
                <a:ext cx="229511" cy="255152"/>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39240"/>
                </a:srgbClr>
              </a:solidFill>
              <a:ln>
                <a:noFill/>
              </a:ln>
            </p:spPr>
          </p:sp>
          <p:sp>
            <p:nvSpPr>
              <p:cNvPr id="4813" name="Google Shape;4813;p48"/>
              <p:cNvSpPr/>
              <p:nvPr/>
            </p:nvSpPr>
            <p:spPr>
              <a:xfrm flipH="1">
                <a:off x="3023299" y="1802802"/>
                <a:ext cx="226334" cy="222067"/>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39240"/>
                </a:srgbClr>
              </a:solidFill>
              <a:ln>
                <a:noFill/>
              </a:ln>
            </p:spPr>
          </p:sp>
          <p:sp>
            <p:nvSpPr>
              <p:cNvPr id="4814" name="Google Shape;4814;p48"/>
              <p:cNvSpPr/>
              <p:nvPr/>
            </p:nvSpPr>
            <p:spPr>
              <a:xfrm flipH="1">
                <a:off x="2975260" y="1803894"/>
                <a:ext cx="195896" cy="236988"/>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39240"/>
                </a:srgbClr>
              </a:solidFill>
              <a:ln>
                <a:noFill/>
              </a:ln>
            </p:spPr>
          </p:sp>
        </p:grpSp>
        <p:sp>
          <p:nvSpPr>
            <p:cNvPr id="4815" name="Google Shape;4815;p48"/>
            <p:cNvSpPr/>
            <p:nvPr/>
          </p:nvSpPr>
          <p:spPr>
            <a:xfrm flipH="1">
              <a:off x="1960641" y="1798298"/>
              <a:ext cx="694553" cy="274473"/>
            </a:xfrm>
            <a:custGeom>
              <a:avLst/>
              <a:gdLst/>
              <a:ahLst/>
              <a:cxnLst/>
              <a:rect l="l" t="t" r="r" b="b"/>
              <a:pathLst>
                <a:path w="20993" h="8296" extrusionOk="0">
                  <a:moveTo>
                    <a:pt x="18137" y="222"/>
                  </a:moveTo>
                  <a:cubicBezTo>
                    <a:pt x="18726" y="222"/>
                    <a:pt x="19306" y="231"/>
                    <a:pt x="19886" y="240"/>
                  </a:cubicBezTo>
                  <a:cubicBezTo>
                    <a:pt x="20323" y="249"/>
                    <a:pt x="20644" y="579"/>
                    <a:pt x="20698" y="998"/>
                  </a:cubicBezTo>
                  <a:cubicBezTo>
                    <a:pt x="20742" y="1373"/>
                    <a:pt x="20760" y="1748"/>
                    <a:pt x="20760" y="2131"/>
                  </a:cubicBezTo>
                  <a:cubicBezTo>
                    <a:pt x="20751" y="3175"/>
                    <a:pt x="20564" y="4210"/>
                    <a:pt x="20180" y="5182"/>
                  </a:cubicBezTo>
                  <a:cubicBezTo>
                    <a:pt x="19904" y="5869"/>
                    <a:pt x="19493" y="6458"/>
                    <a:pt x="18860" y="6850"/>
                  </a:cubicBezTo>
                  <a:cubicBezTo>
                    <a:pt x="18307" y="7189"/>
                    <a:pt x="17664" y="7341"/>
                    <a:pt x="17022" y="7368"/>
                  </a:cubicBezTo>
                  <a:cubicBezTo>
                    <a:pt x="16945" y="7371"/>
                    <a:pt x="16868" y="7373"/>
                    <a:pt x="16791" y="7373"/>
                  </a:cubicBezTo>
                  <a:cubicBezTo>
                    <a:pt x="15583" y="7373"/>
                    <a:pt x="14319" y="6983"/>
                    <a:pt x="13347" y="6262"/>
                  </a:cubicBezTo>
                  <a:cubicBezTo>
                    <a:pt x="13088" y="6065"/>
                    <a:pt x="12874" y="5816"/>
                    <a:pt x="12606" y="5619"/>
                  </a:cubicBezTo>
                  <a:cubicBezTo>
                    <a:pt x="12285" y="5361"/>
                    <a:pt x="11919" y="5173"/>
                    <a:pt x="11527" y="5048"/>
                  </a:cubicBezTo>
                  <a:cubicBezTo>
                    <a:pt x="11177" y="4940"/>
                    <a:pt x="10809" y="4888"/>
                    <a:pt x="10441" y="4888"/>
                  </a:cubicBezTo>
                  <a:cubicBezTo>
                    <a:pt x="10020" y="4888"/>
                    <a:pt x="9598" y="4956"/>
                    <a:pt x="9198" y="5084"/>
                  </a:cubicBezTo>
                  <a:cubicBezTo>
                    <a:pt x="8859" y="5200"/>
                    <a:pt x="8529" y="5352"/>
                    <a:pt x="8235" y="5566"/>
                  </a:cubicBezTo>
                  <a:cubicBezTo>
                    <a:pt x="7949" y="5771"/>
                    <a:pt x="7735" y="6012"/>
                    <a:pt x="7530" y="6288"/>
                  </a:cubicBezTo>
                  <a:cubicBezTo>
                    <a:pt x="7084" y="6913"/>
                    <a:pt x="6486" y="7430"/>
                    <a:pt x="5791" y="7751"/>
                  </a:cubicBezTo>
                  <a:cubicBezTo>
                    <a:pt x="5334" y="7965"/>
                    <a:pt x="4847" y="8068"/>
                    <a:pt x="4358" y="8068"/>
                  </a:cubicBezTo>
                  <a:cubicBezTo>
                    <a:pt x="3949" y="8068"/>
                    <a:pt x="3539" y="7997"/>
                    <a:pt x="3141" y="7859"/>
                  </a:cubicBezTo>
                  <a:cubicBezTo>
                    <a:pt x="2686" y="7698"/>
                    <a:pt x="2249" y="7475"/>
                    <a:pt x="1883" y="7163"/>
                  </a:cubicBezTo>
                  <a:cubicBezTo>
                    <a:pt x="1598" y="6913"/>
                    <a:pt x="1357" y="6627"/>
                    <a:pt x="1161" y="6306"/>
                  </a:cubicBezTo>
                  <a:cubicBezTo>
                    <a:pt x="456" y="5173"/>
                    <a:pt x="242" y="3764"/>
                    <a:pt x="233" y="2452"/>
                  </a:cubicBezTo>
                  <a:cubicBezTo>
                    <a:pt x="224" y="2274"/>
                    <a:pt x="251" y="2113"/>
                    <a:pt x="375" y="1980"/>
                  </a:cubicBezTo>
                  <a:cubicBezTo>
                    <a:pt x="527" y="1819"/>
                    <a:pt x="759" y="1810"/>
                    <a:pt x="964" y="1766"/>
                  </a:cubicBezTo>
                  <a:cubicBezTo>
                    <a:pt x="1384" y="1685"/>
                    <a:pt x="1803" y="1605"/>
                    <a:pt x="2222" y="1534"/>
                  </a:cubicBezTo>
                  <a:cubicBezTo>
                    <a:pt x="3150" y="1373"/>
                    <a:pt x="4069" y="1230"/>
                    <a:pt x="4997" y="1096"/>
                  </a:cubicBezTo>
                  <a:cubicBezTo>
                    <a:pt x="7057" y="811"/>
                    <a:pt x="9118" y="606"/>
                    <a:pt x="11188" y="463"/>
                  </a:cubicBezTo>
                  <a:cubicBezTo>
                    <a:pt x="13507" y="302"/>
                    <a:pt x="15818" y="222"/>
                    <a:pt x="18137" y="222"/>
                  </a:cubicBezTo>
                  <a:close/>
                  <a:moveTo>
                    <a:pt x="18070" y="0"/>
                  </a:moveTo>
                  <a:cubicBezTo>
                    <a:pt x="16252" y="0"/>
                    <a:pt x="14428" y="50"/>
                    <a:pt x="12615" y="151"/>
                  </a:cubicBezTo>
                  <a:cubicBezTo>
                    <a:pt x="10430" y="267"/>
                    <a:pt x="8253" y="463"/>
                    <a:pt x="6085" y="731"/>
                  </a:cubicBezTo>
                  <a:cubicBezTo>
                    <a:pt x="5113" y="856"/>
                    <a:pt x="4149" y="989"/>
                    <a:pt x="3186" y="1150"/>
                  </a:cubicBezTo>
                  <a:cubicBezTo>
                    <a:pt x="2722" y="1221"/>
                    <a:pt x="2267" y="1302"/>
                    <a:pt x="1812" y="1382"/>
                  </a:cubicBezTo>
                  <a:cubicBezTo>
                    <a:pt x="1598" y="1418"/>
                    <a:pt x="1375" y="1462"/>
                    <a:pt x="1161" y="1507"/>
                  </a:cubicBezTo>
                  <a:cubicBezTo>
                    <a:pt x="946" y="1542"/>
                    <a:pt x="723" y="1569"/>
                    <a:pt x="518" y="1632"/>
                  </a:cubicBezTo>
                  <a:cubicBezTo>
                    <a:pt x="322" y="1703"/>
                    <a:pt x="152" y="1855"/>
                    <a:pt x="72" y="2051"/>
                  </a:cubicBezTo>
                  <a:cubicBezTo>
                    <a:pt x="1" y="2203"/>
                    <a:pt x="1" y="2363"/>
                    <a:pt x="10" y="2533"/>
                  </a:cubicBezTo>
                  <a:cubicBezTo>
                    <a:pt x="10" y="2818"/>
                    <a:pt x="28" y="3104"/>
                    <a:pt x="54" y="3389"/>
                  </a:cubicBezTo>
                  <a:cubicBezTo>
                    <a:pt x="126" y="4103"/>
                    <a:pt x="268" y="4825"/>
                    <a:pt x="518" y="5494"/>
                  </a:cubicBezTo>
                  <a:cubicBezTo>
                    <a:pt x="795" y="6226"/>
                    <a:pt x="1205" y="6913"/>
                    <a:pt x="1821" y="7395"/>
                  </a:cubicBezTo>
                  <a:cubicBezTo>
                    <a:pt x="2213" y="7707"/>
                    <a:pt x="2677" y="7939"/>
                    <a:pt x="3150" y="8090"/>
                  </a:cubicBezTo>
                  <a:cubicBezTo>
                    <a:pt x="3535" y="8224"/>
                    <a:pt x="3939" y="8296"/>
                    <a:pt x="4346" y="8296"/>
                  </a:cubicBezTo>
                  <a:cubicBezTo>
                    <a:pt x="4429" y="8296"/>
                    <a:pt x="4512" y="8293"/>
                    <a:pt x="4595" y="8287"/>
                  </a:cubicBezTo>
                  <a:cubicBezTo>
                    <a:pt x="5452" y="8224"/>
                    <a:pt x="6246" y="7850"/>
                    <a:pt x="6897" y="7305"/>
                  </a:cubicBezTo>
                  <a:cubicBezTo>
                    <a:pt x="7191" y="7056"/>
                    <a:pt x="7450" y="6770"/>
                    <a:pt x="7682" y="6458"/>
                  </a:cubicBezTo>
                  <a:cubicBezTo>
                    <a:pt x="7780" y="6324"/>
                    <a:pt x="7878" y="6190"/>
                    <a:pt x="7994" y="6065"/>
                  </a:cubicBezTo>
                  <a:cubicBezTo>
                    <a:pt x="8110" y="5941"/>
                    <a:pt x="8244" y="5833"/>
                    <a:pt x="8387" y="5735"/>
                  </a:cubicBezTo>
                  <a:cubicBezTo>
                    <a:pt x="8975" y="5323"/>
                    <a:pt x="9698" y="5117"/>
                    <a:pt x="10414" y="5117"/>
                  </a:cubicBezTo>
                  <a:cubicBezTo>
                    <a:pt x="10458" y="5117"/>
                    <a:pt x="10502" y="5118"/>
                    <a:pt x="10545" y="5120"/>
                  </a:cubicBezTo>
                  <a:cubicBezTo>
                    <a:pt x="11411" y="5138"/>
                    <a:pt x="12196" y="5486"/>
                    <a:pt x="12811" y="6092"/>
                  </a:cubicBezTo>
                  <a:cubicBezTo>
                    <a:pt x="13240" y="6520"/>
                    <a:pt x="13784" y="6842"/>
                    <a:pt x="14346" y="7074"/>
                  </a:cubicBezTo>
                  <a:cubicBezTo>
                    <a:pt x="14979" y="7350"/>
                    <a:pt x="15657" y="7520"/>
                    <a:pt x="16344" y="7573"/>
                  </a:cubicBezTo>
                  <a:cubicBezTo>
                    <a:pt x="16505" y="7588"/>
                    <a:pt x="16668" y="7596"/>
                    <a:pt x="16831" y="7596"/>
                  </a:cubicBezTo>
                  <a:cubicBezTo>
                    <a:pt x="17354" y="7596"/>
                    <a:pt x="17880" y="7516"/>
                    <a:pt x="18369" y="7332"/>
                  </a:cubicBezTo>
                  <a:cubicBezTo>
                    <a:pt x="19003" y="7091"/>
                    <a:pt x="19556" y="6681"/>
                    <a:pt x="19948" y="6110"/>
                  </a:cubicBezTo>
                  <a:cubicBezTo>
                    <a:pt x="20216" y="5726"/>
                    <a:pt x="20394" y="5280"/>
                    <a:pt x="20546" y="4834"/>
                  </a:cubicBezTo>
                  <a:cubicBezTo>
                    <a:pt x="20724" y="4299"/>
                    <a:pt x="20840" y="3755"/>
                    <a:pt x="20912" y="3202"/>
                  </a:cubicBezTo>
                  <a:cubicBezTo>
                    <a:pt x="20974" y="2729"/>
                    <a:pt x="20992" y="2265"/>
                    <a:pt x="20983" y="1792"/>
                  </a:cubicBezTo>
                  <a:cubicBezTo>
                    <a:pt x="20974" y="1596"/>
                    <a:pt x="20965" y="1409"/>
                    <a:pt x="20947" y="1212"/>
                  </a:cubicBezTo>
                  <a:cubicBezTo>
                    <a:pt x="20930" y="1034"/>
                    <a:pt x="20921" y="847"/>
                    <a:pt x="20849" y="677"/>
                  </a:cubicBezTo>
                  <a:cubicBezTo>
                    <a:pt x="20690" y="287"/>
                    <a:pt x="20318" y="29"/>
                    <a:pt x="19893" y="17"/>
                  </a:cubicBezTo>
                  <a:lnTo>
                    <a:pt x="19893" y="17"/>
                  </a:lnTo>
                  <a:cubicBezTo>
                    <a:pt x="19891" y="17"/>
                    <a:pt x="19888" y="17"/>
                    <a:pt x="19886" y="17"/>
                  </a:cubicBezTo>
                  <a:cubicBezTo>
                    <a:pt x="19883" y="17"/>
                    <a:pt x="19880" y="17"/>
                    <a:pt x="19878" y="17"/>
                  </a:cubicBezTo>
                  <a:cubicBezTo>
                    <a:pt x="19876" y="17"/>
                    <a:pt x="19875" y="17"/>
                    <a:pt x="19874" y="17"/>
                  </a:cubicBezTo>
                  <a:lnTo>
                    <a:pt x="19874" y="17"/>
                  </a:lnTo>
                  <a:cubicBezTo>
                    <a:pt x="19274" y="6"/>
                    <a:pt x="18672" y="0"/>
                    <a:pt x="180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6" name="Google Shape;4816;p48"/>
          <p:cNvSpPr/>
          <p:nvPr/>
        </p:nvSpPr>
        <p:spPr>
          <a:xfrm>
            <a:off x="941150" y="3055475"/>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48"/>
          <p:cNvSpPr/>
          <p:nvPr/>
        </p:nvSpPr>
        <p:spPr>
          <a:xfrm>
            <a:off x="941150" y="13646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48"/>
          <p:cNvSpPr/>
          <p:nvPr/>
        </p:nvSpPr>
        <p:spPr>
          <a:xfrm flipH="1">
            <a:off x="3797212" y="131640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9" name="Google Shape;4819;p48"/>
          <p:cNvGrpSpPr/>
          <p:nvPr/>
        </p:nvGrpSpPr>
        <p:grpSpPr>
          <a:xfrm rot="7912743">
            <a:off x="2580932" y="4485341"/>
            <a:ext cx="586385" cy="436526"/>
            <a:chOff x="5220750" y="1640250"/>
            <a:chExt cx="586350" cy="436500"/>
          </a:xfrm>
        </p:grpSpPr>
        <p:sp>
          <p:nvSpPr>
            <p:cNvPr id="4820" name="Google Shape;4820;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3" name="Google Shape;4843;p48"/>
          <p:cNvGrpSpPr/>
          <p:nvPr/>
        </p:nvGrpSpPr>
        <p:grpSpPr>
          <a:xfrm flipH="1">
            <a:off x="8098271" y="-426"/>
            <a:ext cx="1116218" cy="984401"/>
            <a:chOff x="324627" y="2768356"/>
            <a:chExt cx="2019572" cy="1781077"/>
          </a:xfrm>
        </p:grpSpPr>
        <p:grpSp>
          <p:nvGrpSpPr>
            <p:cNvPr id="4844" name="Google Shape;4844;p48"/>
            <p:cNvGrpSpPr/>
            <p:nvPr/>
          </p:nvGrpSpPr>
          <p:grpSpPr>
            <a:xfrm rot="5070402">
              <a:off x="618914" y="2926791"/>
              <a:ext cx="983074" cy="731749"/>
              <a:chOff x="5220750" y="1640250"/>
              <a:chExt cx="586350" cy="436500"/>
            </a:xfrm>
          </p:grpSpPr>
          <p:sp>
            <p:nvSpPr>
              <p:cNvPr id="4845" name="Google Shape;4845;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8" name="Google Shape;4868;p48"/>
            <p:cNvGrpSpPr/>
            <p:nvPr/>
          </p:nvGrpSpPr>
          <p:grpSpPr>
            <a:xfrm rot="5070402">
              <a:off x="1441414" y="3314428"/>
              <a:ext cx="983074" cy="731749"/>
              <a:chOff x="5220750" y="1640250"/>
              <a:chExt cx="586350" cy="436500"/>
            </a:xfrm>
          </p:grpSpPr>
          <p:sp>
            <p:nvSpPr>
              <p:cNvPr id="4869" name="Google Shape;4869;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2" name="Google Shape;4892;p48"/>
            <p:cNvGrpSpPr/>
            <p:nvPr/>
          </p:nvGrpSpPr>
          <p:grpSpPr>
            <a:xfrm rot="5070402">
              <a:off x="1031839" y="3122191"/>
              <a:ext cx="983074" cy="731749"/>
              <a:chOff x="5220750" y="1640250"/>
              <a:chExt cx="586350" cy="436500"/>
            </a:xfrm>
          </p:grpSpPr>
          <p:sp>
            <p:nvSpPr>
              <p:cNvPr id="4893" name="Google Shape;4893;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6" name="Google Shape;4916;p48"/>
            <p:cNvGrpSpPr/>
            <p:nvPr/>
          </p:nvGrpSpPr>
          <p:grpSpPr>
            <a:xfrm>
              <a:off x="324627" y="2977867"/>
              <a:ext cx="2017099" cy="1571566"/>
              <a:chOff x="324627" y="2977867"/>
              <a:chExt cx="2017099" cy="1571566"/>
            </a:xfrm>
          </p:grpSpPr>
          <p:sp>
            <p:nvSpPr>
              <p:cNvPr id="4917" name="Google Shape;4917;p48"/>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48"/>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48"/>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48"/>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48"/>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48"/>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48"/>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48"/>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48"/>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5DEC7B7E-08EA-1275-DD02-D60B83BAF849}"/>
              </a:ext>
            </a:extLst>
          </p:cNvPr>
          <p:cNvSpPr txBox="1"/>
          <p:nvPr/>
        </p:nvSpPr>
        <p:spPr>
          <a:xfrm>
            <a:off x="2288818" y="2985614"/>
            <a:ext cx="6525208" cy="1200329"/>
          </a:xfrm>
          <a:prstGeom prst="rect">
            <a:avLst/>
          </a:prstGeom>
          <a:noFill/>
        </p:spPr>
        <p:txBody>
          <a:bodyPr wrap="square">
            <a:spAutoFit/>
          </a:bodyPr>
          <a:lstStyle/>
          <a:p>
            <a:pPr marL="342900" indent="-342900" algn="just">
              <a:buFontTx/>
              <a:buChar char="-"/>
            </a:pPr>
            <a:r>
              <a:rPr lang="en-GB" sz="3600" b="1" i="1">
                <a:solidFill>
                  <a:schemeClr val="tx1">
                    <a:lumMod val="10000"/>
                  </a:schemeClr>
                </a:solidFill>
                <a:latin typeface="Times New Roman" panose="02020603050405020304" pitchFamily="18" charset="0"/>
                <a:cs typeface="Times New Roman" panose="02020603050405020304" pitchFamily="18" charset="0"/>
              </a:rPr>
              <a:t>Ví dụ: </a:t>
            </a:r>
            <a:r>
              <a:rPr lang="en-GB" sz="3600" b="1">
                <a:latin typeface="Times New Roman" panose="02020603050405020304" pitchFamily="18" charset="0"/>
                <a:cs typeface="Times New Roman" panose="02020603050405020304" pitchFamily="18" charset="0"/>
              </a:rPr>
              <a:t>Tay cầm quyển sách, lực khi chân đá vào bóng,..</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97"/>
                                        </p:tgtEl>
                                        <p:attrNameLst>
                                          <p:attrName>style.visibility</p:attrName>
                                        </p:attrNameLst>
                                      </p:cBhvr>
                                      <p:to>
                                        <p:strVal val="visible"/>
                                      </p:to>
                                    </p:set>
                                    <p:anim calcmode="lin" valueType="num">
                                      <p:cBhvr additive="base">
                                        <p:cTn id="7" dur="500" fill="hold"/>
                                        <p:tgtEl>
                                          <p:spTgt spid="4697"/>
                                        </p:tgtEl>
                                        <p:attrNameLst>
                                          <p:attrName>ppt_x</p:attrName>
                                        </p:attrNameLst>
                                      </p:cBhvr>
                                      <p:tavLst>
                                        <p:tav tm="0">
                                          <p:val>
                                            <p:strVal val="#ppt_x"/>
                                          </p:val>
                                        </p:tav>
                                        <p:tav tm="100000">
                                          <p:val>
                                            <p:strVal val="#ppt_x"/>
                                          </p:val>
                                        </p:tav>
                                      </p:tavLst>
                                    </p:anim>
                                    <p:anim calcmode="lin" valueType="num">
                                      <p:cBhvr additive="base">
                                        <p:cTn id="8" dur="500" fill="hold"/>
                                        <p:tgtEl>
                                          <p:spTgt spid="46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99">
                                            <p:txEl>
                                              <p:pRg st="0" end="0"/>
                                            </p:txEl>
                                          </p:spTgt>
                                        </p:tgtEl>
                                        <p:attrNameLst>
                                          <p:attrName>style.visibility</p:attrName>
                                        </p:attrNameLst>
                                      </p:cBhvr>
                                      <p:to>
                                        <p:strVal val="visible"/>
                                      </p:to>
                                    </p:set>
                                    <p:anim calcmode="lin" valueType="num">
                                      <p:cBhvr additive="base">
                                        <p:cTn id="13" dur="500" fill="hold"/>
                                        <p:tgtEl>
                                          <p:spTgt spid="469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9"/>
        <p:cNvGrpSpPr/>
        <p:nvPr/>
      </p:nvGrpSpPr>
      <p:grpSpPr>
        <a:xfrm>
          <a:off x="0" y="0"/>
          <a:ext cx="0" cy="0"/>
          <a:chOff x="0" y="0"/>
          <a:chExt cx="0" cy="0"/>
        </a:xfrm>
      </p:grpSpPr>
      <p:sp>
        <p:nvSpPr>
          <p:cNvPr id="4932" name="Google Shape;4932;p49"/>
          <p:cNvSpPr txBox="1">
            <a:spLocks noGrp="1"/>
          </p:cNvSpPr>
          <p:nvPr>
            <p:ph type="title"/>
          </p:nvPr>
        </p:nvSpPr>
        <p:spPr>
          <a:xfrm>
            <a:off x="779707" y="248986"/>
            <a:ext cx="6929836" cy="409382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i="1">
                <a:solidFill>
                  <a:srgbClr val="FF0000"/>
                </a:solidFill>
                <a:latin typeface="Times New Roman" panose="02020603050405020304" pitchFamily="18" charset="0"/>
                <a:cs typeface="Times New Roman" panose="02020603050405020304" pitchFamily="18" charset="0"/>
              </a:rPr>
              <a:t>Hoạt động nhóm 2 học sinh quan sát hình ảnh và trả lời câu hỏi sau:</a:t>
            </a:r>
            <a:br>
              <a:rPr lang="en" sz="4000">
                <a:solidFill>
                  <a:schemeClr val="accent1"/>
                </a:solidFill>
                <a:latin typeface="Times New Roman" panose="02020603050405020304" pitchFamily="18" charset="0"/>
                <a:cs typeface="Times New Roman" panose="02020603050405020304" pitchFamily="18" charset="0"/>
              </a:rPr>
            </a:br>
            <a:r>
              <a:rPr lang="en" sz="4000">
                <a:solidFill>
                  <a:schemeClr val="accent1"/>
                </a:solidFill>
                <a:latin typeface="Times New Roman" panose="02020603050405020304" pitchFamily="18" charset="0"/>
                <a:cs typeface="Times New Roman" panose="02020603050405020304" pitchFamily="18" charset="0"/>
              </a:rPr>
              <a:t>Trong các lực xuất hiện ở các hình ảnh sau là những loại lực tiếp xúc nào?</a:t>
            </a:r>
            <a:endParaRPr sz="4000">
              <a:latin typeface="Times New Roman" panose="02020603050405020304" pitchFamily="18" charset="0"/>
              <a:cs typeface="Times New Roman" panose="02020603050405020304" pitchFamily="18" charset="0"/>
            </a:endParaRPr>
          </a:p>
        </p:txBody>
      </p:sp>
      <p:grpSp>
        <p:nvGrpSpPr>
          <p:cNvPr id="4933" name="Google Shape;4933;p49"/>
          <p:cNvGrpSpPr/>
          <p:nvPr/>
        </p:nvGrpSpPr>
        <p:grpSpPr>
          <a:xfrm flipH="1">
            <a:off x="7348693" y="1464988"/>
            <a:ext cx="1884775" cy="3671300"/>
            <a:chOff x="913500" y="1280350"/>
            <a:chExt cx="1884775" cy="3671300"/>
          </a:xfrm>
        </p:grpSpPr>
        <p:sp>
          <p:nvSpPr>
            <p:cNvPr id="4934" name="Google Shape;4934;p49"/>
            <p:cNvSpPr/>
            <p:nvPr/>
          </p:nvSpPr>
          <p:spPr>
            <a:xfrm>
              <a:off x="1253125" y="4081000"/>
              <a:ext cx="424175" cy="866775"/>
            </a:xfrm>
            <a:custGeom>
              <a:avLst/>
              <a:gdLst/>
              <a:ahLst/>
              <a:cxnLst/>
              <a:rect l="l" t="t" r="r" b="b"/>
              <a:pathLst>
                <a:path w="16967" h="34671" extrusionOk="0">
                  <a:moveTo>
                    <a:pt x="16967" y="0"/>
                  </a:moveTo>
                  <a:lnTo>
                    <a:pt x="655" y="1679"/>
                  </a:lnTo>
                  <a:lnTo>
                    <a:pt x="0" y="34671"/>
                  </a:lnTo>
                  <a:lnTo>
                    <a:pt x="16312" y="32992"/>
                  </a:lnTo>
                  <a:lnTo>
                    <a:pt x="169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49"/>
            <p:cNvSpPr/>
            <p:nvPr/>
          </p:nvSpPr>
          <p:spPr>
            <a:xfrm>
              <a:off x="1249250" y="4077075"/>
              <a:ext cx="431925" cy="874575"/>
            </a:xfrm>
            <a:custGeom>
              <a:avLst/>
              <a:gdLst/>
              <a:ahLst/>
              <a:cxnLst/>
              <a:rect l="l" t="t" r="r" b="b"/>
              <a:pathLst>
                <a:path w="17277" h="34983" extrusionOk="0">
                  <a:moveTo>
                    <a:pt x="16975" y="317"/>
                  </a:moveTo>
                  <a:lnTo>
                    <a:pt x="16955" y="1038"/>
                  </a:lnTo>
                  <a:cubicBezTo>
                    <a:pt x="16943" y="1836"/>
                    <a:pt x="16931" y="2634"/>
                    <a:pt x="16907" y="3443"/>
                  </a:cubicBezTo>
                  <a:cubicBezTo>
                    <a:pt x="16884" y="4622"/>
                    <a:pt x="16860" y="5813"/>
                    <a:pt x="16836" y="6991"/>
                  </a:cubicBezTo>
                  <a:cubicBezTo>
                    <a:pt x="16812" y="8444"/>
                    <a:pt x="16788" y="9884"/>
                    <a:pt x="16753" y="11325"/>
                  </a:cubicBezTo>
                  <a:cubicBezTo>
                    <a:pt x="16717" y="12909"/>
                    <a:pt x="16693" y="14480"/>
                    <a:pt x="16657" y="16064"/>
                  </a:cubicBezTo>
                  <a:cubicBezTo>
                    <a:pt x="16622" y="17659"/>
                    <a:pt x="16598" y="19255"/>
                    <a:pt x="16562" y="20850"/>
                  </a:cubicBezTo>
                  <a:cubicBezTo>
                    <a:pt x="16526" y="22338"/>
                    <a:pt x="16503" y="23839"/>
                    <a:pt x="16467" y="25327"/>
                  </a:cubicBezTo>
                  <a:cubicBezTo>
                    <a:pt x="16443" y="26577"/>
                    <a:pt x="16419" y="27827"/>
                    <a:pt x="16395" y="29089"/>
                  </a:cubicBezTo>
                  <a:cubicBezTo>
                    <a:pt x="16372" y="29994"/>
                    <a:pt x="16360" y="30899"/>
                    <a:pt x="16336" y="31816"/>
                  </a:cubicBezTo>
                  <a:cubicBezTo>
                    <a:pt x="16336" y="32206"/>
                    <a:pt x="16294" y="32618"/>
                    <a:pt x="16308" y="33012"/>
                  </a:cubicBezTo>
                  <a:lnTo>
                    <a:pt x="16308" y="33012"/>
                  </a:lnTo>
                  <a:cubicBezTo>
                    <a:pt x="15814" y="33065"/>
                    <a:pt x="15320" y="33119"/>
                    <a:pt x="14836" y="33173"/>
                  </a:cubicBezTo>
                  <a:cubicBezTo>
                    <a:pt x="13538" y="33304"/>
                    <a:pt x="12240" y="33435"/>
                    <a:pt x="10954" y="33566"/>
                  </a:cubicBezTo>
                  <a:cubicBezTo>
                    <a:pt x="9371" y="33733"/>
                    <a:pt x="7799" y="33887"/>
                    <a:pt x="6228" y="34054"/>
                  </a:cubicBezTo>
                  <a:cubicBezTo>
                    <a:pt x="4870" y="34197"/>
                    <a:pt x="3525" y="34340"/>
                    <a:pt x="2167" y="34471"/>
                  </a:cubicBezTo>
                  <a:cubicBezTo>
                    <a:pt x="1715" y="34518"/>
                    <a:pt x="1263" y="34566"/>
                    <a:pt x="822" y="34614"/>
                  </a:cubicBezTo>
                  <a:cubicBezTo>
                    <a:pt x="679" y="34626"/>
                    <a:pt x="536" y="34637"/>
                    <a:pt x="405" y="34661"/>
                  </a:cubicBezTo>
                  <a:cubicBezTo>
                    <a:pt x="373" y="34661"/>
                    <a:pt x="338" y="34661"/>
                    <a:pt x="303" y="34664"/>
                  </a:cubicBezTo>
                  <a:lnTo>
                    <a:pt x="303" y="34664"/>
                  </a:lnTo>
                  <a:lnTo>
                    <a:pt x="322" y="33947"/>
                  </a:lnTo>
                  <a:cubicBezTo>
                    <a:pt x="334" y="33149"/>
                    <a:pt x="346" y="32351"/>
                    <a:pt x="370" y="31542"/>
                  </a:cubicBezTo>
                  <a:cubicBezTo>
                    <a:pt x="393" y="30363"/>
                    <a:pt x="417" y="29173"/>
                    <a:pt x="441" y="27994"/>
                  </a:cubicBezTo>
                  <a:cubicBezTo>
                    <a:pt x="465" y="26541"/>
                    <a:pt x="501" y="25101"/>
                    <a:pt x="524" y="23660"/>
                  </a:cubicBezTo>
                  <a:cubicBezTo>
                    <a:pt x="560" y="22076"/>
                    <a:pt x="584" y="20505"/>
                    <a:pt x="620" y="18921"/>
                  </a:cubicBezTo>
                  <a:cubicBezTo>
                    <a:pt x="655" y="17326"/>
                    <a:pt x="679" y="15730"/>
                    <a:pt x="715" y="14123"/>
                  </a:cubicBezTo>
                  <a:cubicBezTo>
                    <a:pt x="751" y="12635"/>
                    <a:pt x="774" y="11146"/>
                    <a:pt x="810" y="9658"/>
                  </a:cubicBezTo>
                  <a:cubicBezTo>
                    <a:pt x="834" y="8408"/>
                    <a:pt x="858" y="7146"/>
                    <a:pt x="882" y="5896"/>
                  </a:cubicBezTo>
                  <a:lnTo>
                    <a:pt x="941" y="3169"/>
                  </a:lnTo>
                  <a:cubicBezTo>
                    <a:pt x="941" y="2776"/>
                    <a:pt x="984" y="2361"/>
                    <a:pt x="968" y="1965"/>
                  </a:cubicBezTo>
                  <a:lnTo>
                    <a:pt x="968" y="1965"/>
                  </a:lnTo>
                  <a:cubicBezTo>
                    <a:pt x="1463" y="1920"/>
                    <a:pt x="1957" y="1866"/>
                    <a:pt x="2441" y="1812"/>
                  </a:cubicBezTo>
                  <a:cubicBezTo>
                    <a:pt x="3739" y="1681"/>
                    <a:pt x="5037" y="1550"/>
                    <a:pt x="6323" y="1419"/>
                  </a:cubicBezTo>
                  <a:cubicBezTo>
                    <a:pt x="7906" y="1252"/>
                    <a:pt x="9478" y="1086"/>
                    <a:pt x="11050" y="931"/>
                  </a:cubicBezTo>
                  <a:cubicBezTo>
                    <a:pt x="12407" y="788"/>
                    <a:pt x="13752" y="645"/>
                    <a:pt x="15110" y="514"/>
                  </a:cubicBezTo>
                  <a:cubicBezTo>
                    <a:pt x="15734" y="447"/>
                    <a:pt x="16359" y="401"/>
                    <a:pt x="16975" y="317"/>
                  </a:cubicBezTo>
                  <a:close/>
                  <a:moveTo>
                    <a:pt x="17143" y="1"/>
                  </a:moveTo>
                  <a:cubicBezTo>
                    <a:pt x="17136" y="1"/>
                    <a:pt x="17129" y="1"/>
                    <a:pt x="17122" y="2"/>
                  </a:cubicBezTo>
                  <a:cubicBezTo>
                    <a:pt x="16586" y="62"/>
                    <a:pt x="16038" y="121"/>
                    <a:pt x="15491" y="169"/>
                  </a:cubicBezTo>
                  <a:cubicBezTo>
                    <a:pt x="14205" y="300"/>
                    <a:pt x="12907" y="443"/>
                    <a:pt x="11621" y="574"/>
                  </a:cubicBezTo>
                  <a:cubicBezTo>
                    <a:pt x="10038" y="740"/>
                    <a:pt x="8466" y="895"/>
                    <a:pt x="6894" y="1062"/>
                  </a:cubicBezTo>
                  <a:cubicBezTo>
                    <a:pt x="5537" y="1205"/>
                    <a:pt x="4180" y="1336"/>
                    <a:pt x="2834" y="1479"/>
                  </a:cubicBezTo>
                  <a:cubicBezTo>
                    <a:pt x="2167" y="1550"/>
                    <a:pt x="1501" y="1598"/>
                    <a:pt x="846" y="1681"/>
                  </a:cubicBezTo>
                  <a:lnTo>
                    <a:pt x="810" y="1681"/>
                  </a:lnTo>
                  <a:cubicBezTo>
                    <a:pt x="739" y="1693"/>
                    <a:pt x="667" y="1752"/>
                    <a:pt x="667" y="1836"/>
                  </a:cubicBezTo>
                  <a:lnTo>
                    <a:pt x="643" y="2717"/>
                  </a:lnTo>
                  <a:cubicBezTo>
                    <a:pt x="632" y="3515"/>
                    <a:pt x="620" y="4324"/>
                    <a:pt x="596" y="5122"/>
                  </a:cubicBezTo>
                  <a:cubicBezTo>
                    <a:pt x="572" y="6301"/>
                    <a:pt x="548" y="7491"/>
                    <a:pt x="524" y="8670"/>
                  </a:cubicBezTo>
                  <a:cubicBezTo>
                    <a:pt x="501" y="10123"/>
                    <a:pt x="465" y="11563"/>
                    <a:pt x="441" y="13016"/>
                  </a:cubicBezTo>
                  <a:cubicBezTo>
                    <a:pt x="405" y="14587"/>
                    <a:pt x="382" y="16171"/>
                    <a:pt x="346" y="17743"/>
                  </a:cubicBezTo>
                  <a:cubicBezTo>
                    <a:pt x="310" y="19338"/>
                    <a:pt x="286" y="20933"/>
                    <a:pt x="251" y="22541"/>
                  </a:cubicBezTo>
                  <a:cubicBezTo>
                    <a:pt x="215" y="24029"/>
                    <a:pt x="191" y="25517"/>
                    <a:pt x="155" y="27006"/>
                  </a:cubicBezTo>
                  <a:cubicBezTo>
                    <a:pt x="132" y="28256"/>
                    <a:pt x="108" y="29518"/>
                    <a:pt x="84" y="30768"/>
                  </a:cubicBezTo>
                  <a:lnTo>
                    <a:pt x="24" y="33494"/>
                  </a:lnTo>
                  <a:cubicBezTo>
                    <a:pt x="24" y="33923"/>
                    <a:pt x="1" y="34352"/>
                    <a:pt x="1" y="34780"/>
                  </a:cubicBezTo>
                  <a:cubicBezTo>
                    <a:pt x="1" y="34792"/>
                    <a:pt x="1" y="34816"/>
                    <a:pt x="1" y="34828"/>
                  </a:cubicBezTo>
                  <a:cubicBezTo>
                    <a:pt x="1" y="34899"/>
                    <a:pt x="72" y="34983"/>
                    <a:pt x="155" y="34983"/>
                  </a:cubicBezTo>
                  <a:cubicBezTo>
                    <a:pt x="691" y="34923"/>
                    <a:pt x="1239" y="34864"/>
                    <a:pt x="1786" y="34816"/>
                  </a:cubicBezTo>
                  <a:cubicBezTo>
                    <a:pt x="3072" y="34673"/>
                    <a:pt x="4370" y="34542"/>
                    <a:pt x="5668" y="34411"/>
                  </a:cubicBezTo>
                  <a:cubicBezTo>
                    <a:pt x="7240" y="34245"/>
                    <a:pt x="8811" y="34090"/>
                    <a:pt x="10383" y="33923"/>
                  </a:cubicBezTo>
                  <a:cubicBezTo>
                    <a:pt x="11740" y="33780"/>
                    <a:pt x="13097" y="33649"/>
                    <a:pt x="14443" y="33506"/>
                  </a:cubicBezTo>
                  <a:cubicBezTo>
                    <a:pt x="15110" y="33435"/>
                    <a:pt x="15776" y="33387"/>
                    <a:pt x="16431" y="33304"/>
                  </a:cubicBezTo>
                  <a:cubicBezTo>
                    <a:pt x="16443" y="33304"/>
                    <a:pt x="16455" y="33304"/>
                    <a:pt x="16467" y="33292"/>
                  </a:cubicBezTo>
                  <a:cubicBezTo>
                    <a:pt x="16538" y="33292"/>
                    <a:pt x="16610" y="33233"/>
                    <a:pt x="16610" y="33149"/>
                  </a:cubicBezTo>
                  <a:lnTo>
                    <a:pt x="16634" y="32268"/>
                  </a:lnTo>
                  <a:cubicBezTo>
                    <a:pt x="16645" y="31459"/>
                    <a:pt x="16657" y="30661"/>
                    <a:pt x="16681" y="29863"/>
                  </a:cubicBezTo>
                  <a:cubicBezTo>
                    <a:pt x="16705" y="28672"/>
                    <a:pt x="16729" y="27494"/>
                    <a:pt x="16753" y="26303"/>
                  </a:cubicBezTo>
                  <a:cubicBezTo>
                    <a:pt x="16776" y="24862"/>
                    <a:pt x="16812" y="23422"/>
                    <a:pt x="16836" y="21969"/>
                  </a:cubicBezTo>
                  <a:cubicBezTo>
                    <a:pt x="16872" y="20398"/>
                    <a:pt x="16896" y="18814"/>
                    <a:pt x="16931" y="17242"/>
                  </a:cubicBezTo>
                  <a:cubicBezTo>
                    <a:pt x="16967" y="15647"/>
                    <a:pt x="16991" y="14040"/>
                    <a:pt x="17026" y="12444"/>
                  </a:cubicBezTo>
                  <a:cubicBezTo>
                    <a:pt x="17062" y="10956"/>
                    <a:pt x="17086" y="9468"/>
                    <a:pt x="17122" y="7979"/>
                  </a:cubicBezTo>
                  <a:cubicBezTo>
                    <a:pt x="17146" y="6717"/>
                    <a:pt x="17169" y="5467"/>
                    <a:pt x="17193" y="4217"/>
                  </a:cubicBezTo>
                  <a:cubicBezTo>
                    <a:pt x="17217" y="3300"/>
                    <a:pt x="17229" y="2395"/>
                    <a:pt x="17253" y="1491"/>
                  </a:cubicBezTo>
                  <a:cubicBezTo>
                    <a:pt x="17253" y="1062"/>
                    <a:pt x="17277" y="633"/>
                    <a:pt x="17277" y="205"/>
                  </a:cubicBezTo>
                  <a:cubicBezTo>
                    <a:pt x="17277" y="193"/>
                    <a:pt x="17277" y="169"/>
                    <a:pt x="17277" y="157"/>
                  </a:cubicBezTo>
                  <a:cubicBezTo>
                    <a:pt x="17277" y="126"/>
                    <a:pt x="17269" y="100"/>
                    <a:pt x="17256" y="79"/>
                  </a:cubicBezTo>
                  <a:lnTo>
                    <a:pt x="17256" y="79"/>
                  </a:lnTo>
                  <a:cubicBezTo>
                    <a:pt x="17239" y="35"/>
                    <a:pt x="17202" y="1"/>
                    <a:pt x="17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49"/>
            <p:cNvSpPr/>
            <p:nvPr/>
          </p:nvSpPr>
          <p:spPr>
            <a:xfrm>
              <a:off x="1770750" y="4091350"/>
              <a:ext cx="457525" cy="833225"/>
            </a:xfrm>
            <a:custGeom>
              <a:avLst/>
              <a:gdLst/>
              <a:ahLst/>
              <a:cxnLst/>
              <a:rect l="l" t="t" r="r" b="b"/>
              <a:pathLst>
                <a:path w="18301" h="33329" extrusionOk="0">
                  <a:moveTo>
                    <a:pt x="11935" y="0"/>
                  </a:moveTo>
                  <a:cubicBezTo>
                    <a:pt x="7239" y="0"/>
                    <a:pt x="0" y="74"/>
                    <a:pt x="0" y="74"/>
                  </a:cubicBezTo>
                  <a:lnTo>
                    <a:pt x="1739" y="33328"/>
                  </a:lnTo>
                  <a:lnTo>
                    <a:pt x="18300" y="33328"/>
                  </a:lnTo>
                  <a:cubicBezTo>
                    <a:pt x="18300" y="33328"/>
                    <a:pt x="15419" y="241"/>
                    <a:pt x="15848" y="74"/>
                  </a:cubicBezTo>
                  <a:cubicBezTo>
                    <a:pt x="15994" y="19"/>
                    <a:pt x="14282" y="0"/>
                    <a:pt x="11935" y="0"/>
                  </a:cubicBezTo>
                  <a:close/>
                </a:path>
              </a:pathLst>
            </a:custGeom>
            <a:solidFill>
              <a:schemeClr val="accent4"/>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49"/>
            <p:cNvSpPr/>
            <p:nvPr/>
          </p:nvSpPr>
          <p:spPr>
            <a:xfrm>
              <a:off x="1471300" y="2223625"/>
              <a:ext cx="428050" cy="291125"/>
            </a:xfrm>
            <a:custGeom>
              <a:avLst/>
              <a:gdLst/>
              <a:ahLst/>
              <a:cxnLst/>
              <a:rect l="l" t="t" r="r" b="b"/>
              <a:pathLst>
                <a:path w="17122" h="11645" extrusionOk="0">
                  <a:moveTo>
                    <a:pt x="4346" y="0"/>
                  </a:moveTo>
                  <a:lnTo>
                    <a:pt x="4346" y="5394"/>
                  </a:lnTo>
                  <a:lnTo>
                    <a:pt x="1" y="6096"/>
                  </a:lnTo>
                  <a:cubicBezTo>
                    <a:pt x="1" y="6096"/>
                    <a:pt x="2930" y="11644"/>
                    <a:pt x="8585" y="11644"/>
                  </a:cubicBezTo>
                  <a:cubicBezTo>
                    <a:pt x="14229" y="11644"/>
                    <a:pt x="17122" y="6251"/>
                    <a:pt x="17122" y="6251"/>
                  </a:cubicBezTo>
                  <a:lnTo>
                    <a:pt x="11597" y="5465"/>
                  </a:lnTo>
                  <a:lnTo>
                    <a:pt x="11597" y="0"/>
                  </a:ln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49"/>
            <p:cNvSpPr/>
            <p:nvPr/>
          </p:nvSpPr>
          <p:spPr>
            <a:xfrm>
              <a:off x="1467125" y="2219625"/>
              <a:ext cx="436400" cy="298750"/>
            </a:xfrm>
            <a:custGeom>
              <a:avLst/>
              <a:gdLst/>
              <a:ahLst/>
              <a:cxnLst/>
              <a:rect l="l" t="t" r="r" b="b"/>
              <a:pathLst>
                <a:path w="17456" h="11950" extrusionOk="0">
                  <a:moveTo>
                    <a:pt x="11467" y="303"/>
                  </a:moveTo>
                  <a:cubicBezTo>
                    <a:pt x="11514" y="303"/>
                    <a:pt x="11562" y="306"/>
                    <a:pt x="11610" y="308"/>
                  </a:cubicBezTo>
                  <a:lnTo>
                    <a:pt x="11610" y="308"/>
                  </a:lnTo>
                  <a:lnTo>
                    <a:pt x="11610" y="2018"/>
                  </a:lnTo>
                  <a:lnTo>
                    <a:pt x="11610" y="4958"/>
                  </a:lnTo>
                  <a:lnTo>
                    <a:pt x="11610" y="5625"/>
                  </a:lnTo>
                  <a:cubicBezTo>
                    <a:pt x="11610" y="5685"/>
                    <a:pt x="11657" y="5768"/>
                    <a:pt x="11717" y="5768"/>
                  </a:cubicBezTo>
                  <a:cubicBezTo>
                    <a:pt x="12348" y="5863"/>
                    <a:pt x="12967" y="5947"/>
                    <a:pt x="13586" y="6042"/>
                  </a:cubicBezTo>
                  <a:cubicBezTo>
                    <a:pt x="14586" y="6173"/>
                    <a:pt x="15574" y="6316"/>
                    <a:pt x="16563" y="6459"/>
                  </a:cubicBezTo>
                  <a:cubicBezTo>
                    <a:pt x="16724" y="6484"/>
                    <a:pt x="16885" y="6503"/>
                    <a:pt x="17051" y="6526"/>
                  </a:cubicBezTo>
                  <a:lnTo>
                    <a:pt x="17051" y="6526"/>
                  </a:lnTo>
                  <a:cubicBezTo>
                    <a:pt x="16980" y="6642"/>
                    <a:pt x="16902" y="6759"/>
                    <a:pt x="16824" y="6875"/>
                  </a:cubicBezTo>
                  <a:cubicBezTo>
                    <a:pt x="16527" y="7328"/>
                    <a:pt x="16217" y="7721"/>
                    <a:pt x="15860" y="8137"/>
                  </a:cubicBezTo>
                  <a:cubicBezTo>
                    <a:pt x="15360" y="8709"/>
                    <a:pt x="14812" y="9245"/>
                    <a:pt x="14205" y="9709"/>
                  </a:cubicBezTo>
                  <a:cubicBezTo>
                    <a:pt x="13515" y="10245"/>
                    <a:pt x="12753" y="10697"/>
                    <a:pt x="11943" y="11031"/>
                  </a:cubicBezTo>
                  <a:cubicBezTo>
                    <a:pt x="11014" y="11400"/>
                    <a:pt x="10026" y="11614"/>
                    <a:pt x="9026" y="11650"/>
                  </a:cubicBezTo>
                  <a:cubicBezTo>
                    <a:pt x="8931" y="11653"/>
                    <a:pt x="8836" y="11655"/>
                    <a:pt x="8740" y="11655"/>
                  </a:cubicBezTo>
                  <a:cubicBezTo>
                    <a:pt x="7824" y="11655"/>
                    <a:pt x="6911" y="11499"/>
                    <a:pt x="6037" y="11197"/>
                  </a:cubicBezTo>
                  <a:cubicBezTo>
                    <a:pt x="5180" y="10900"/>
                    <a:pt x="4382" y="10471"/>
                    <a:pt x="3656" y="9935"/>
                  </a:cubicBezTo>
                  <a:cubicBezTo>
                    <a:pt x="3025" y="9483"/>
                    <a:pt x="2442" y="8947"/>
                    <a:pt x="1906" y="8375"/>
                  </a:cubicBezTo>
                  <a:cubicBezTo>
                    <a:pt x="1501" y="7923"/>
                    <a:pt x="1144" y="7483"/>
                    <a:pt x="799" y="6982"/>
                  </a:cubicBezTo>
                  <a:cubicBezTo>
                    <a:pt x="665" y="6781"/>
                    <a:pt x="530" y="6580"/>
                    <a:pt x="409" y="6367"/>
                  </a:cubicBezTo>
                  <a:lnTo>
                    <a:pt x="409" y="6367"/>
                  </a:lnTo>
                  <a:cubicBezTo>
                    <a:pt x="832" y="6297"/>
                    <a:pt x="1256" y="6233"/>
                    <a:pt x="1680" y="6161"/>
                  </a:cubicBezTo>
                  <a:cubicBezTo>
                    <a:pt x="2454" y="6030"/>
                    <a:pt x="3239" y="5911"/>
                    <a:pt x="4013" y="5780"/>
                  </a:cubicBezTo>
                  <a:cubicBezTo>
                    <a:pt x="4192" y="5756"/>
                    <a:pt x="4371" y="5720"/>
                    <a:pt x="4549" y="5697"/>
                  </a:cubicBezTo>
                  <a:cubicBezTo>
                    <a:pt x="4621" y="5685"/>
                    <a:pt x="4668" y="5613"/>
                    <a:pt x="4668" y="5554"/>
                  </a:cubicBezTo>
                  <a:lnTo>
                    <a:pt x="4668" y="1351"/>
                  </a:lnTo>
                  <a:lnTo>
                    <a:pt x="4668" y="303"/>
                  </a:lnTo>
                  <a:close/>
                  <a:moveTo>
                    <a:pt x="4822" y="0"/>
                  </a:moveTo>
                  <a:cubicBezTo>
                    <a:pt x="4724" y="0"/>
                    <a:pt x="4625" y="1"/>
                    <a:pt x="4525" y="5"/>
                  </a:cubicBezTo>
                  <a:lnTo>
                    <a:pt x="4513" y="5"/>
                  </a:lnTo>
                  <a:cubicBezTo>
                    <a:pt x="4417" y="5"/>
                    <a:pt x="4369" y="82"/>
                    <a:pt x="4371" y="157"/>
                  </a:cubicBezTo>
                  <a:lnTo>
                    <a:pt x="4371" y="157"/>
                  </a:lnTo>
                  <a:cubicBezTo>
                    <a:pt x="4371" y="158"/>
                    <a:pt x="4371" y="159"/>
                    <a:pt x="4371" y="160"/>
                  </a:cubicBezTo>
                  <a:lnTo>
                    <a:pt x="4371" y="4363"/>
                  </a:lnTo>
                  <a:lnTo>
                    <a:pt x="4371" y="5427"/>
                  </a:lnTo>
                  <a:lnTo>
                    <a:pt x="4371" y="5427"/>
                  </a:lnTo>
                  <a:cubicBezTo>
                    <a:pt x="3918" y="5494"/>
                    <a:pt x="3466" y="5572"/>
                    <a:pt x="3013" y="5649"/>
                  </a:cubicBezTo>
                  <a:cubicBezTo>
                    <a:pt x="2227" y="5768"/>
                    <a:pt x="1453" y="5899"/>
                    <a:pt x="668" y="6018"/>
                  </a:cubicBezTo>
                  <a:cubicBezTo>
                    <a:pt x="489" y="6054"/>
                    <a:pt x="310" y="6078"/>
                    <a:pt x="132" y="6113"/>
                  </a:cubicBezTo>
                  <a:cubicBezTo>
                    <a:pt x="37" y="6125"/>
                    <a:pt x="1" y="6256"/>
                    <a:pt x="49" y="6328"/>
                  </a:cubicBezTo>
                  <a:cubicBezTo>
                    <a:pt x="144" y="6518"/>
                    <a:pt x="263" y="6709"/>
                    <a:pt x="382" y="6887"/>
                  </a:cubicBezTo>
                  <a:cubicBezTo>
                    <a:pt x="680" y="7352"/>
                    <a:pt x="1025" y="7804"/>
                    <a:pt x="1382" y="8221"/>
                  </a:cubicBezTo>
                  <a:cubicBezTo>
                    <a:pt x="1882" y="8804"/>
                    <a:pt x="2430" y="9340"/>
                    <a:pt x="3013" y="9828"/>
                  </a:cubicBezTo>
                  <a:cubicBezTo>
                    <a:pt x="3716" y="10388"/>
                    <a:pt x="4490" y="10876"/>
                    <a:pt x="5311" y="11233"/>
                  </a:cubicBezTo>
                  <a:cubicBezTo>
                    <a:pt x="6240" y="11638"/>
                    <a:pt x="7228" y="11876"/>
                    <a:pt x="8240" y="11935"/>
                  </a:cubicBezTo>
                  <a:cubicBezTo>
                    <a:pt x="8405" y="11945"/>
                    <a:pt x="8570" y="11949"/>
                    <a:pt x="8735" y="11949"/>
                  </a:cubicBezTo>
                  <a:cubicBezTo>
                    <a:pt x="9623" y="11949"/>
                    <a:pt x="10516" y="11815"/>
                    <a:pt x="11359" y="11554"/>
                  </a:cubicBezTo>
                  <a:cubicBezTo>
                    <a:pt x="12252" y="11281"/>
                    <a:pt x="13086" y="10852"/>
                    <a:pt x="13860" y="10328"/>
                  </a:cubicBezTo>
                  <a:cubicBezTo>
                    <a:pt x="14527" y="9876"/>
                    <a:pt x="15146" y="9340"/>
                    <a:pt x="15705" y="8756"/>
                  </a:cubicBezTo>
                  <a:cubicBezTo>
                    <a:pt x="16134" y="8304"/>
                    <a:pt x="16527" y="7816"/>
                    <a:pt x="16896" y="7304"/>
                  </a:cubicBezTo>
                  <a:cubicBezTo>
                    <a:pt x="17074" y="7054"/>
                    <a:pt x="17241" y="6792"/>
                    <a:pt x="17396" y="6518"/>
                  </a:cubicBezTo>
                  <a:cubicBezTo>
                    <a:pt x="17408" y="6506"/>
                    <a:pt x="17408" y="6494"/>
                    <a:pt x="17420" y="6482"/>
                  </a:cubicBezTo>
                  <a:cubicBezTo>
                    <a:pt x="17455" y="6411"/>
                    <a:pt x="17432" y="6280"/>
                    <a:pt x="17325" y="6268"/>
                  </a:cubicBezTo>
                  <a:cubicBezTo>
                    <a:pt x="16705" y="6173"/>
                    <a:pt x="16086" y="6089"/>
                    <a:pt x="15455" y="6006"/>
                  </a:cubicBezTo>
                  <a:cubicBezTo>
                    <a:pt x="14467" y="5863"/>
                    <a:pt x="13479" y="5720"/>
                    <a:pt x="12479" y="5578"/>
                  </a:cubicBezTo>
                  <a:cubicBezTo>
                    <a:pt x="12288" y="5557"/>
                    <a:pt x="12098" y="5529"/>
                    <a:pt x="11907" y="5499"/>
                  </a:cubicBezTo>
                  <a:lnTo>
                    <a:pt x="11907" y="5499"/>
                  </a:lnTo>
                  <a:lnTo>
                    <a:pt x="11907" y="3768"/>
                  </a:lnTo>
                  <a:lnTo>
                    <a:pt x="11907" y="839"/>
                  </a:lnTo>
                  <a:lnTo>
                    <a:pt x="11907" y="160"/>
                  </a:lnTo>
                  <a:cubicBezTo>
                    <a:pt x="11907" y="77"/>
                    <a:pt x="11848" y="5"/>
                    <a:pt x="11764" y="5"/>
                  </a:cubicBezTo>
                  <a:lnTo>
                    <a:pt x="5406" y="5"/>
                  </a:lnTo>
                  <a:cubicBezTo>
                    <a:pt x="5216" y="5"/>
                    <a:pt x="5020" y="0"/>
                    <a:pt x="4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49"/>
            <p:cNvSpPr/>
            <p:nvPr/>
          </p:nvSpPr>
          <p:spPr>
            <a:xfrm>
              <a:off x="1134050" y="1822025"/>
              <a:ext cx="200650" cy="212475"/>
            </a:xfrm>
            <a:custGeom>
              <a:avLst/>
              <a:gdLst/>
              <a:ahLst/>
              <a:cxnLst/>
              <a:rect l="l" t="t" r="r" b="b"/>
              <a:pathLst>
                <a:path w="8026" h="8499" extrusionOk="0">
                  <a:moveTo>
                    <a:pt x="3260" y="0"/>
                  </a:moveTo>
                  <a:cubicBezTo>
                    <a:pt x="2918" y="0"/>
                    <a:pt x="2577" y="54"/>
                    <a:pt x="2251" y="169"/>
                  </a:cubicBezTo>
                  <a:cubicBezTo>
                    <a:pt x="1441" y="467"/>
                    <a:pt x="787" y="1134"/>
                    <a:pt x="429" y="1920"/>
                  </a:cubicBezTo>
                  <a:cubicBezTo>
                    <a:pt x="72" y="2705"/>
                    <a:pt x="1" y="3610"/>
                    <a:pt x="168" y="4468"/>
                  </a:cubicBezTo>
                  <a:cubicBezTo>
                    <a:pt x="489" y="6111"/>
                    <a:pt x="1692" y="7551"/>
                    <a:pt x="3251" y="8170"/>
                  </a:cubicBezTo>
                  <a:cubicBezTo>
                    <a:pt x="3818" y="8391"/>
                    <a:pt x="4425" y="8498"/>
                    <a:pt x="5034" y="8498"/>
                  </a:cubicBezTo>
                  <a:cubicBezTo>
                    <a:pt x="6100" y="8498"/>
                    <a:pt x="7169" y="8169"/>
                    <a:pt x="8026" y="7539"/>
                  </a:cubicBezTo>
                  <a:lnTo>
                    <a:pt x="6966" y="3063"/>
                  </a:lnTo>
                  <a:cubicBezTo>
                    <a:pt x="6656" y="2074"/>
                    <a:pt x="6061" y="1170"/>
                    <a:pt x="5204" y="598"/>
                  </a:cubicBezTo>
                  <a:cubicBezTo>
                    <a:pt x="4632" y="217"/>
                    <a:pt x="3944" y="0"/>
                    <a:pt x="3260"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49"/>
            <p:cNvSpPr/>
            <p:nvPr/>
          </p:nvSpPr>
          <p:spPr>
            <a:xfrm>
              <a:off x="1129000" y="1818200"/>
              <a:ext cx="209525" cy="219900"/>
            </a:xfrm>
            <a:custGeom>
              <a:avLst/>
              <a:gdLst/>
              <a:ahLst/>
              <a:cxnLst/>
              <a:rect l="l" t="t" r="r" b="b"/>
              <a:pathLst>
                <a:path w="8381" h="8796" extrusionOk="0">
                  <a:moveTo>
                    <a:pt x="3459" y="298"/>
                  </a:moveTo>
                  <a:cubicBezTo>
                    <a:pt x="4356" y="298"/>
                    <a:pt x="5239" y="702"/>
                    <a:pt x="5870" y="1323"/>
                  </a:cubicBezTo>
                  <a:cubicBezTo>
                    <a:pt x="6239" y="1680"/>
                    <a:pt x="6537" y="2108"/>
                    <a:pt x="6751" y="2573"/>
                  </a:cubicBezTo>
                  <a:cubicBezTo>
                    <a:pt x="6870" y="2811"/>
                    <a:pt x="6977" y="3061"/>
                    <a:pt x="7037" y="3323"/>
                  </a:cubicBezTo>
                  <a:cubicBezTo>
                    <a:pt x="7144" y="3739"/>
                    <a:pt x="7239" y="4156"/>
                    <a:pt x="7335" y="4573"/>
                  </a:cubicBezTo>
                  <a:cubicBezTo>
                    <a:pt x="7489" y="5192"/>
                    <a:pt x="7632" y="5811"/>
                    <a:pt x="7775" y="6430"/>
                  </a:cubicBezTo>
                  <a:cubicBezTo>
                    <a:pt x="7867" y="6833"/>
                    <a:pt x="7971" y="7225"/>
                    <a:pt x="8063" y="7627"/>
                  </a:cubicBezTo>
                  <a:lnTo>
                    <a:pt x="8063" y="7627"/>
                  </a:lnTo>
                  <a:cubicBezTo>
                    <a:pt x="7247" y="8193"/>
                    <a:pt x="6261" y="8502"/>
                    <a:pt x="5263" y="8502"/>
                  </a:cubicBezTo>
                  <a:cubicBezTo>
                    <a:pt x="4251" y="8502"/>
                    <a:pt x="3263" y="8192"/>
                    <a:pt x="2453" y="7597"/>
                  </a:cubicBezTo>
                  <a:cubicBezTo>
                    <a:pt x="1679" y="7037"/>
                    <a:pt x="1060" y="6240"/>
                    <a:pt x="727" y="5347"/>
                  </a:cubicBezTo>
                  <a:cubicBezTo>
                    <a:pt x="346" y="4323"/>
                    <a:pt x="310" y="3132"/>
                    <a:pt x="762" y="2132"/>
                  </a:cubicBezTo>
                  <a:cubicBezTo>
                    <a:pt x="1179" y="1227"/>
                    <a:pt x="2001" y="501"/>
                    <a:pt x="3001" y="334"/>
                  </a:cubicBezTo>
                  <a:cubicBezTo>
                    <a:pt x="3153" y="310"/>
                    <a:pt x="3306" y="298"/>
                    <a:pt x="3459" y="298"/>
                  </a:cubicBezTo>
                  <a:close/>
                  <a:moveTo>
                    <a:pt x="3491" y="1"/>
                  </a:moveTo>
                  <a:cubicBezTo>
                    <a:pt x="2397" y="1"/>
                    <a:pt x="1411" y="570"/>
                    <a:pt x="810" y="1453"/>
                  </a:cubicBezTo>
                  <a:cubicBezTo>
                    <a:pt x="143" y="2430"/>
                    <a:pt x="0" y="3680"/>
                    <a:pt x="262" y="4799"/>
                  </a:cubicBezTo>
                  <a:cubicBezTo>
                    <a:pt x="477" y="5787"/>
                    <a:pt x="1012" y="6692"/>
                    <a:pt x="1739" y="7395"/>
                  </a:cubicBezTo>
                  <a:cubicBezTo>
                    <a:pt x="2489" y="8109"/>
                    <a:pt x="3441" y="8597"/>
                    <a:pt x="4477" y="8740"/>
                  </a:cubicBezTo>
                  <a:cubicBezTo>
                    <a:pt x="4735" y="8777"/>
                    <a:pt x="4995" y="8796"/>
                    <a:pt x="5255" y="8796"/>
                  </a:cubicBezTo>
                  <a:cubicBezTo>
                    <a:pt x="6074" y="8796"/>
                    <a:pt x="6891" y="8611"/>
                    <a:pt x="7632" y="8240"/>
                  </a:cubicBezTo>
                  <a:cubicBezTo>
                    <a:pt x="7859" y="8109"/>
                    <a:pt x="8085" y="7978"/>
                    <a:pt x="8299" y="7823"/>
                  </a:cubicBezTo>
                  <a:cubicBezTo>
                    <a:pt x="8317" y="7811"/>
                    <a:pt x="8332" y="7797"/>
                    <a:pt x="8344" y="7781"/>
                  </a:cubicBezTo>
                  <a:lnTo>
                    <a:pt x="8344" y="7781"/>
                  </a:lnTo>
                  <a:cubicBezTo>
                    <a:pt x="8367" y="7754"/>
                    <a:pt x="8380" y="7718"/>
                    <a:pt x="8374" y="7675"/>
                  </a:cubicBezTo>
                  <a:lnTo>
                    <a:pt x="8374" y="7675"/>
                  </a:lnTo>
                  <a:cubicBezTo>
                    <a:pt x="8373" y="7663"/>
                    <a:pt x="8370" y="7651"/>
                    <a:pt x="8366" y="7639"/>
                  </a:cubicBezTo>
                  <a:lnTo>
                    <a:pt x="8366" y="7639"/>
                  </a:lnTo>
                  <a:lnTo>
                    <a:pt x="8144" y="6716"/>
                  </a:lnTo>
                  <a:cubicBezTo>
                    <a:pt x="8001" y="6073"/>
                    <a:pt x="7847" y="5442"/>
                    <a:pt x="7692" y="4811"/>
                  </a:cubicBezTo>
                  <a:cubicBezTo>
                    <a:pt x="7585" y="4311"/>
                    <a:pt x="7466" y="3823"/>
                    <a:pt x="7347" y="3335"/>
                  </a:cubicBezTo>
                  <a:cubicBezTo>
                    <a:pt x="7180" y="2644"/>
                    <a:pt x="6835" y="1977"/>
                    <a:pt x="6382" y="1430"/>
                  </a:cubicBezTo>
                  <a:cubicBezTo>
                    <a:pt x="5668" y="584"/>
                    <a:pt x="4632" y="25"/>
                    <a:pt x="3525" y="1"/>
                  </a:cubicBezTo>
                  <a:cubicBezTo>
                    <a:pt x="3513" y="1"/>
                    <a:pt x="3502" y="1"/>
                    <a:pt x="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49"/>
            <p:cNvSpPr/>
            <p:nvPr/>
          </p:nvSpPr>
          <p:spPr>
            <a:xfrm>
              <a:off x="1162325" y="1853150"/>
              <a:ext cx="142325" cy="84600"/>
            </a:xfrm>
            <a:custGeom>
              <a:avLst/>
              <a:gdLst/>
              <a:ahLst/>
              <a:cxnLst/>
              <a:rect l="l" t="t" r="r" b="b"/>
              <a:pathLst>
                <a:path w="5693" h="3384" extrusionOk="0">
                  <a:moveTo>
                    <a:pt x="2101" y="0"/>
                  </a:moveTo>
                  <a:cubicBezTo>
                    <a:pt x="2006" y="0"/>
                    <a:pt x="1909" y="7"/>
                    <a:pt x="1811" y="20"/>
                  </a:cubicBezTo>
                  <a:cubicBezTo>
                    <a:pt x="1275" y="103"/>
                    <a:pt x="787" y="401"/>
                    <a:pt x="477" y="841"/>
                  </a:cubicBezTo>
                  <a:cubicBezTo>
                    <a:pt x="108" y="1365"/>
                    <a:pt x="1" y="2032"/>
                    <a:pt x="108" y="2651"/>
                  </a:cubicBezTo>
                  <a:cubicBezTo>
                    <a:pt x="122" y="2726"/>
                    <a:pt x="177" y="2759"/>
                    <a:pt x="236" y="2759"/>
                  </a:cubicBezTo>
                  <a:cubicBezTo>
                    <a:pt x="327" y="2759"/>
                    <a:pt x="427" y="2683"/>
                    <a:pt x="406" y="2568"/>
                  </a:cubicBezTo>
                  <a:cubicBezTo>
                    <a:pt x="310" y="2080"/>
                    <a:pt x="382" y="1568"/>
                    <a:pt x="644" y="1139"/>
                  </a:cubicBezTo>
                  <a:cubicBezTo>
                    <a:pt x="882" y="722"/>
                    <a:pt x="1287" y="436"/>
                    <a:pt x="1763" y="329"/>
                  </a:cubicBezTo>
                  <a:cubicBezTo>
                    <a:pt x="1868" y="307"/>
                    <a:pt x="1972" y="297"/>
                    <a:pt x="2073" y="297"/>
                  </a:cubicBezTo>
                  <a:cubicBezTo>
                    <a:pt x="2464" y="297"/>
                    <a:pt x="2825" y="453"/>
                    <a:pt x="3156" y="698"/>
                  </a:cubicBezTo>
                  <a:cubicBezTo>
                    <a:pt x="3370" y="853"/>
                    <a:pt x="3573" y="1044"/>
                    <a:pt x="3775" y="1222"/>
                  </a:cubicBezTo>
                  <a:cubicBezTo>
                    <a:pt x="3978" y="1401"/>
                    <a:pt x="4168" y="1591"/>
                    <a:pt x="4359" y="1794"/>
                  </a:cubicBezTo>
                  <a:cubicBezTo>
                    <a:pt x="4763" y="2234"/>
                    <a:pt x="5144" y="2722"/>
                    <a:pt x="5371" y="3282"/>
                  </a:cubicBezTo>
                  <a:cubicBezTo>
                    <a:pt x="5400" y="3341"/>
                    <a:pt x="5454" y="3384"/>
                    <a:pt x="5518" y="3384"/>
                  </a:cubicBezTo>
                  <a:cubicBezTo>
                    <a:pt x="5532" y="3384"/>
                    <a:pt x="5546" y="3382"/>
                    <a:pt x="5561" y="3377"/>
                  </a:cubicBezTo>
                  <a:cubicBezTo>
                    <a:pt x="5633" y="3365"/>
                    <a:pt x="5692" y="3270"/>
                    <a:pt x="5656" y="3199"/>
                  </a:cubicBezTo>
                  <a:cubicBezTo>
                    <a:pt x="5430" y="2651"/>
                    <a:pt x="5097" y="2163"/>
                    <a:pt x="4692" y="1722"/>
                  </a:cubicBezTo>
                  <a:cubicBezTo>
                    <a:pt x="4299" y="1282"/>
                    <a:pt x="3859" y="865"/>
                    <a:pt x="3394" y="508"/>
                  </a:cubicBezTo>
                  <a:cubicBezTo>
                    <a:pt x="3156" y="317"/>
                    <a:pt x="2894" y="163"/>
                    <a:pt x="2608" y="67"/>
                  </a:cubicBezTo>
                  <a:cubicBezTo>
                    <a:pt x="2440" y="22"/>
                    <a:pt x="2273"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49"/>
            <p:cNvSpPr/>
            <p:nvPr/>
          </p:nvSpPr>
          <p:spPr>
            <a:xfrm>
              <a:off x="1218900" y="1872825"/>
              <a:ext cx="40650" cy="106750"/>
            </a:xfrm>
            <a:custGeom>
              <a:avLst/>
              <a:gdLst/>
              <a:ahLst/>
              <a:cxnLst/>
              <a:rect l="l" t="t" r="r" b="b"/>
              <a:pathLst>
                <a:path w="1626" h="4270" extrusionOk="0">
                  <a:moveTo>
                    <a:pt x="1407" y="0"/>
                  </a:moveTo>
                  <a:cubicBezTo>
                    <a:pt x="1373" y="0"/>
                    <a:pt x="1339" y="13"/>
                    <a:pt x="1310" y="42"/>
                  </a:cubicBezTo>
                  <a:cubicBezTo>
                    <a:pt x="488" y="912"/>
                    <a:pt x="0" y="2126"/>
                    <a:pt x="298" y="3329"/>
                  </a:cubicBezTo>
                  <a:cubicBezTo>
                    <a:pt x="381" y="3662"/>
                    <a:pt x="512" y="3995"/>
                    <a:pt x="774" y="4233"/>
                  </a:cubicBezTo>
                  <a:cubicBezTo>
                    <a:pt x="804" y="4259"/>
                    <a:pt x="838" y="4269"/>
                    <a:pt x="869" y="4269"/>
                  </a:cubicBezTo>
                  <a:cubicBezTo>
                    <a:pt x="987" y="4269"/>
                    <a:pt x="1089" y="4122"/>
                    <a:pt x="976" y="4019"/>
                  </a:cubicBezTo>
                  <a:cubicBezTo>
                    <a:pt x="774" y="3840"/>
                    <a:pt x="679" y="3579"/>
                    <a:pt x="607" y="3317"/>
                  </a:cubicBezTo>
                  <a:cubicBezTo>
                    <a:pt x="536" y="3055"/>
                    <a:pt x="500" y="2793"/>
                    <a:pt x="500" y="2519"/>
                  </a:cubicBezTo>
                  <a:cubicBezTo>
                    <a:pt x="524" y="1983"/>
                    <a:pt x="691" y="1459"/>
                    <a:pt x="953" y="1007"/>
                  </a:cubicBezTo>
                  <a:cubicBezTo>
                    <a:pt x="1119" y="733"/>
                    <a:pt x="1310" y="483"/>
                    <a:pt x="1524" y="257"/>
                  </a:cubicBezTo>
                  <a:cubicBezTo>
                    <a:pt x="1625" y="146"/>
                    <a:pt x="1520" y="0"/>
                    <a:pt x="1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49"/>
            <p:cNvSpPr/>
            <p:nvPr/>
          </p:nvSpPr>
          <p:spPr>
            <a:xfrm>
              <a:off x="1183050" y="1961700"/>
              <a:ext cx="82300" cy="45875"/>
            </a:xfrm>
            <a:custGeom>
              <a:avLst/>
              <a:gdLst/>
              <a:ahLst/>
              <a:cxnLst/>
              <a:rect l="l" t="t" r="r" b="b"/>
              <a:pathLst>
                <a:path w="3292" h="1835" extrusionOk="0">
                  <a:moveTo>
                    <a:pt x="215" y="0"/>
                  </a:moveTo>
                  <a:cubicBezTo>
                    <a:pt x="103" y="0"/>
                    <a:pt x="0" y="152"/>
                    <a:pt x="101" y="262"/>
                  </a:cubicBezTo>
                  <a:cubicBezTo>
                    <a:pt x="886" y="1131"/>
                    <a:pt x="1982" y="1690"/>
                    <a:pt x="3149" y="1833"/>
                  </a:cubicBezTo>
                  <a:cubicBezTo>
                    <a:pt x="3153" y="1834"/>
                    <a:pt x="3157" y="1834"/>
                    <a:pt x="3161" y="1834"/>
                  </a:cubicBezTo>
                  <a:cubicBezTo>
                    <a:pt x="3228" y="1834"/>
                    <a:pt x="3291" y="1746"/>
                    <a:pt x="3291" y="1678"/>
                  </a:cubicBezTo>
                  <a:cubicBezTo>
                    <a:pt x="3291" y="1595"/>
                    <a:pt x="3220" y="1548"/>
                    <a:pt x="3149" y="1536"/>
                  </a:cubicBezTo>
                  <a:cubicBezTo>
                    <a:pt x="2065" y="1405"/>
                    <a:pt x="1041" y="857"/>
                    <a:pt x="315" y="47"/>
                  </a:cubicBezTo>
                  <a:cubicBezTo>
                    <a:pt x="284" y="14"/>
                    <a:pt x="250"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49"/>
            <p:cNvSpPr/>
            <p:nvPr/>
          </p:nvSpPr>
          <p:spPr>
            <a:xfrm>
              <a:off x="2001125" y="1822025"/>
              <a:ext cx="200350" cy="212475"/>
            </a:xfrm>
            <a:custGeom>
              <a:avLst/>
              <a:gdLst/>
              <a:ahLst/>
              <a:cxnLst/>
              <a:rect l="l" t="t" r="r" b="b"/>
              <a:pathLst>
                <a:path w="8014" h="8499" extrusionOk="0">
                  <a:moveTo>
                    <a:pt x="4763" y="0"/>
                  </a:moveTo>
                  <a:cubicBezTo>
                    <a:pt x="4082" y="0"/>
                    <a:pt x="3394" y="217"/>
                    <a:pt x="2823" y="598"/>
                  </a:cubicBezTo>
                  <a:cubicBezTo>
                    <a:pt x="1965" y="1170"/>
                    <a:pt x="1358" y="2074"/>
                    <a:pt x="1060" y="3063"/>
                  </a:cubicBezTo>
                  <a:lnTo>
                    <a:pt x="1" y="7539"/>
                  </a:lnTo>
                  <a:cubicBezTo>
                    <a:pt x="857" y="8169"/>
                    <a:pt x="1926" y="8498"/>
                    <a:pt x="2992" y="8498"/>
                  </a:cubicBezTo>
                  <a:cubicBezTo>
                    <a:pt x="3601" y="8498"/>
                    <a:pt x="4208" y="8391"/>
                    <a:pt x="4775" y="8170"/>
                  </a:cubicBezTo>
                  <a:cubicBezTo>
                    <a:pt x="6335" y="7551"/>
                    <a:pt x="7537" y="6111"/>
                    <a:pt x="7847" y="4468"/>
                  </a:cubicBezTo>
                  <a:cubicBezTo>
                    <a:pt x="8014" y="3610"/>
                    <a:pt x="7954" y="2705"/>
                    <a:pt x="7597" y="1920"/>
                  </a:cubicBezTo>
                  <a:cubicBezTo>
                    <a:pt x="7240" y="1134"/>
                    <a:pt x="6585" y="467"/>
                    <a:pt x="5763" y="169"/>
                  </a:cubicBezTo>
                  <a:cubicBezTo>
                    <a:pt x="5442" y="54"/>
                    <a:pt x="5103" y="0"/>
                    <a:pt x="4763"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49"/>
            <p:cNvSpPr/>
            <p:nvPr/>
          </p:nvSpPr>
          <p:spPr>
            <a:xfrm>
              <a:off x="1996850" y="1818300"/>
              <a:ext cx="209700" cy="219900"/>
            </a:xfrm>
            <a:custGeom>
              <a:avLst/>
              <a:gdLst/>
              <a:ahLst/>
              <a:cxnLst/>
              <a:rect l="l" t="t" r="r" b="b"/>
              <a:pathLst>
                <a:path w="8388" h="8796" extrusionOk="0">
                  <a:moveTo>
                    <a:pt x="4940" y="300"/>
                  </a:moveTo>
                  <a:cubicBezTo>
                    <a:pt x="5353" y="300"/>
                    <a:pt x="5760" y="389"/>
                    <a:pt x="6137" y="568"/>
                  </a:cubicBezTo>
                  <a:cubicBezTo>
                    <a:pt x="6577" y="783"/>
                    <a:pt x="6970" y="1104"/>
                    <a:pt x="7256" y="1497"/>
                  </a:cubicBezTo>
                  <a:cubicBezTo>
                    <a:pt x="7923" y="2402"/>
                    <a:pt x="8089" y="3581"/>
                    <a:pt x="7863" y="4664"/>
                  </a:cubicBezTo>
                  <a:cubicBezTo>
                    <a:pt x="7661" y="5605"/>
                    <a:pt x="7161" y="6474"/>
                    <a:pt x="6470" y="7153"/>
                  </a:cubicBezTo>
                  <a:cubicBezTo>
                    <a:pt x="5768" y="7831"/>
                    <a:pt x="4863" y="8296"/>
                    <a:pt x="3886" y="8438"/>
                  </a:cubicBezTo>
                  <a:cubicBezTo>
                    <a:pt x="3637" y="8480"/>
                    <a:pt x="3384" y="8500"/>
                    <a:pt x="3130" y="8500"/>
                  </a:cubicBezTo>
                  <a:cubicBezTo>
                    <a:pt x="2355" y="8500"/>
                    <a:pt x="1577" y="8312"/>
                    <a:pt x="886" y="7962"/>
                  </a:cubicBezTo>
                  <a:cubicBezTo>
                    <a:pt x="695" y="7861"/>
                    <a:pt x="512" y="7752"/>
                    <a:pt x="338" y="7627"/>
                  </a:cubicBezTo>
                  <a:lnTo>
                    <a:pt x="338" y="7627"/>
                  </a:lnTo>
                  <a:cubicBezTo>
                    <a:pt x="399" y="7364"/>
                    <a:pt x="453" y="7108"/>
                    <a:pt x="517" y="6843"/>
                  </a:cubicBezTo>
                  <a:cubicBezTo>
                    <a:pt x="660" y="6236"/>
                    <a:pt x="815" y="5617"/>
                    <a:pt x="958" y="5009"/>
                  </a:cubicBezTo>
                  <a:cubicBezTo>
                    <a:pt x="1077" y="4509"/>
                    <a:pt x="1196" y="4009"/>
                    <a:pt x="1315" y="3497"/>
                  </a:cubicBezTo>
                  <a:cubicBezTo>
                    <a:pt x="1446" y="2926"/>
                    <a:pt x="1696" y="2378"/>
                    <a:pt x="2041" y="1890"/>
                  </a:cubicBezTo>
                  <a:cubicBezTo>
                    <a:pt x="2636" y="1033"/>
                    <a:pt x="3565" y="414"/>
                    <a:pt x="4613" y="318"/>
                  </a:cubicBezTo>
                  <a:cubicBezTo>
                    <a:pt x="4722" y="306"/>
                    <a:pt x="4831" y="300"/>
                    <a:pt x="4940" y="300"/>
                  </a:cubicBezTo>
                  <a:close/>
                  <a:moveTo>
                    <a:pt x="4926" y="0"/>
                  </a:moveTo>
                  <a:cubicBezTo>
                    <a:pt x="4068" y="0"/>
                    <a:pt x="3215" y="339"/>
                    <a:pt x="2553" y="890"/>
                  </a:cubicBezTo>
                  <a:cubicBezTo>
                    <a:pt x="2148" y="1223"/>
                    <a:pt x="1815" y="1652"/>
                    <a:pt x="1541" y="2104"/>
                  </a:cubicBezTo>
                  <a:cubicBezTo>
                    <a:pt x="1350" y="2438"/>
                    <a:pt x="1172" y="2819"/>
                    <a:pt x="1077" y="3200"/>
                  </a:cubicBezTo>
                  <a:cubicBezTo>
                    <a:pt x="981" y="3581"/>
                    <a:pt x="898" y="3974"/>
                    <a:pt x="803" y="4355"/>
                  </a:cubicBezTo>
                  <a:cubicBezTo>
                    <a:pt x="648" y="4998"/>
                    <a:pt x="505" y="5640"/>
                    <a:pt x="350" y="6272"/>
                  </a:cubicBezTo>
                  <a:cubicBezTo>
                    <a:pt x="243" y="6712"/>
                    <a:pt x="148" y="7141"/>
                    <a:pt x="41" y="7581"/>
                  </a:cubicBezTo>
                  <a:cubicBezTo>
                    <a:pt x="31" y="7600"/>
                    <a:pt x="29" y="7619"/>
                    <a:pt x="29" y="7639"/>
                  </a:cubicBezTo>
                  <a:lnTo>
                    <a:pt x="29" y="7639"/>
                  </a:lnTo>
                  <a:cubicBezTo>
                    <a:pt x="0" y="7705"/>
                    <a:pt x="35" y="7776"/>
                    <a:pt x="88" y="7819"/>
                  </a:cubicBezTo>
                  <a:cubicBezTo>
                    <a:pt x="969" y="8450"/>
                    <a:pt x="2041" y="8784"/>
                    <a:pt x="3124" y="8796"/>
                  </a:cubicBezTo>
                  <a:cubicBezTo>
                    <a:pt x="3143" y="8796"/>
                    <a:pt x="3161" y="8796"/>
                    <a:pt x="3179" y="8796"/>
                  </a:cubicBezTo>
                  <a:cubicBezTo>
                    <a:pt x="4220" y="8796"/>
                    <a:pt x="5235" y="8463"/>
                    <a:pt x="6089" y="7855"/>
                  </a:cubicBezTo>
                  <a:cubicBezTo>
                    <a:pt x="6911" y="7260"/>
                    <a:pt x="7554" y="6438"/>
                    <a:pt x="7923" y="5498"/>
                  </a:cubicBezTo>
                  <a:cubicBezTo>
                    <a:pt x="8339" y="4438"/>
                    <a:pt x="8387" y="3200"/>
                    <a:pt x="7958" y="2140"/>
                  </a:cubicBezTo>
                  <a:cubicBezTo>
                    <a:pt x="7554" y="1164"/>
                    <a:pt x="6732" y="342"/>
                    <a:pt x="5684" y="92"/>
                  </a:cubicBezTo>
                  <a:cubicBezTo>
                    <a:pt x="5434" y="30"/>
                    <a:pt x="5180" y="0"/>
                    <a:pt x="4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49"/>
            <p:cNvSpPr/>
            <p:nvPr/>
          </p:nvSpPr>
          <p:spPr>
            <a:xfrm>
              <a:off x="2031200" y="1853200"/>
              <a:ext cx="142000" cy="84550"/>
            </a:xfrm>
            <a:custGeom>
              <a:avLst/>
              <a:gdLst/>
              <a:ahLst/>
              <a:cxnLst/>
              <a:rect l="l" t="t" r="r" b="b"/>
              <a:pathLst>
                <a:path w="5680" h="3382" extrusionOk="0">
                  <a:moveTo>
                    <a:pt x="3599" y="0"/>
                  </a:moveTo>
                  <a:cubicBezTo>
                    <a:pt x="3207" y="0"/>
                    <a:pt x="2830" y="133"/>
                    <a:pt x="2489" y="363"/>
                  </a:cubicBezTo>
                  <a:cubicBezTo>
                    <a:pt x="2239" y="530"/>
                    <a:pt x="2012" y="732"/>
                    <a:pt x="1786" y="935"/>
                  </a:cubicBezTo>
                  <a:cubicBezTo>
                    <a:pt x="1572" y="1137"/>
                    <a:pt x="1358" y="1339"/>
                    <a:pt x="1155" y="1542"/>
                  </a:cubicBezTo>
                  <a:cubicBezTo>
                    <a:pt x="691" y="2030"/>
                    <a:pt x="286" y="2566"/>
                    <a:pt x="24" y="3197"/>
                  </a:cubicBezTo>
                  <a:cubicBezTo>
                    <a:pt x="0" y="3268"/>
                    <a:pt x="60" y="3363"/>
                    <a:pt x="131" y="3375"/>
                  </a:cubicBezTo>
                  <a:cubicBezTo>
                    <a:pt x="146" y="3379"/>
                    <a:pt x="160" y="3381"/>
                    <a:pt x="174" y="3381"/>
                  </a:cubicBezTo>
                  <a:cubicBezTo>
                    <a:pt x="238" y="3381"/>
                    <a:pt x="290" y="3337"/>
                    <a:pt x="310" y="3268"/>
                  </a:cubicBezTo>
                  <a:cubicBezTo>
                    <a:pt x="524" y="2780"/>
                    <a:pt x="834" y="2339"/>
                    <a:pt x="1191" y="1947"/>
                  </a:cubicBezTo>
                  <a:cubicBezTo>
                    <a:pt x="1548" y="1542"/>
                    <a:pt x="1953" y="1173"/>
                    <a:pt x="2370" y="827"/>
                  </a:cubicBezTo>
                  <a:cubicBezTo>
                    <a:pt x="2729" y="523"/>
                    <a:pt x="3138" y="297"/>
                    <a:pt x="3615" y="297"/>
                  </a:cubicBezTo>
                  <a:cubicBezTo>
                    <a:pt x="3659" y="297"/>
                    <a:pt x="3705" y="299"/>
                    <a:pt x="3751" y="304"/>
                  </a:cubicBezTo>
                  <a:cubicBezTo>
                    <a:pt x="4215" y="339"/>
                    <a:pt x="4668" y="601"/>
                    <a:pt x="4941" y="982"/>
                  </a:cubicBezTo>
                  <a:cubicBezTo>
                    <a:pt x="5275" y="1435"/>
                    <a:pt x="5394" y="2018"/>
                    <a:pt x="5287" y="2566"/>
                  </a:cubicBezTo>
                  <a:cubicBezTo>
                    <a:pt x="5265" y="2681"/>
                    <a:pt x="5361" y="2757"/>
                    <a:pt x="5448" y="2757"/>
                  </a:cubicBezTo>
                  <a:cubicBezTo>
                    <a:pt x="5505" y="2757"/>
                    <a:pt x="5558" y="2724"/>
                    <a:pt x="5572" y="2649"/>
                  </a:cubicBezTo>
                  <a:cubicBezTo>
                    <a:pt x="5680" y="2101"/>
                    <a:pt x="5608" y="1518"/>
                    <a:pt x="5322" y="1030"/>
                  </a:cubicBezTo>
                  <a:cubicBezTo>
                    <a:pt x="5060" y="554"/>
                    <a:pt x="4608" y="196"/>
                    <a:pt x="4072" y="65"/>
                  </a:cubicBezTo>
                  <a:cubicBezTo>
                    <a:pt x="3913" y="21"/>
                    <a:pt x="3755"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49"/>
            <p:cNvSpPr/>
            <p:nvPr/>
          </p:nvSpPr>
          <p:spPr>
            <a:xfrm>
              <a:off x="2076275" y="1872825"/>
              <a:ext cx="35300" cy="106750"/>
            </a:xfrm>
            <a:custGeom>
              <a:avLst/>
              <a:gdLst/>
              <a:ahLst/>
              <a:cxnLst/>
              <a:rect l="l" t="t" r="r" b="b"/>
              <a:pathLst>
                <a:path w="1412" h="4270" extrusionOk="0">
                  <a:moveTo>
                    <a:pt x="215" y="0"/>
                  </a:moveTo>
                  <a:cubicBezTo>
                    <a:pt x="99" y="0"/>
                    <a:pt x="1" y="146"/>
                    <a:pt x="102" y="257"/>
                  </a:cubicBezTo>
                  <a:cubicBezTo>
                    <a:pt x="840" y="1043"/>
                    <a:pt x="1305" y="2138"/>
                    <a:pt x="1043" y="3221"/>
                  </a:cubicBezTo>
                  <a:cubicBezTo>
                    <a:pt x="971" y="3507"/>
                    <a:pt x="876" y="3817"/>
                    <a:pt x="638" y="4019"/>
                  </a:cubicBezTo>
                  <a:cubicBezTo>
                    <a:pt x="526" y="4122"/>
                    <a:pt x="634" y="4269"/>
                    <a:pt x="756" y="4269"/>
                  </a:cubicBezTo>
                  <a:cubicBezTo>
                    <a:pt x="788" y="4269"/>
                    <a:pt x="822" y="4259"/>
                    <a:pt x="852" y="4233"/>
                  </a:cubicBezTo>
                  <a:cubicBezTo>
                    <a:pt x="1079" y="4031"/>
                    <a:pt x="1210" y="3733"/>
                    <a:pt x="1293" y="3448"/>
                  </a:cubicBezTo>
                  <a:cubicBezTo>
                    <a:pt x="1376" y="3162"/>
                    <a:pt x="1412" y="2864"/>
                    <a:pt x="1412" y="2567"/>
                  </a:cubicBezTo>
                  <a:cubicBezTo>
                    <a:pt x="1412" y="1971"/>
                    <a:pt x="1233" y="1388"/>
                    <a:pt x="936" y="876"/>
                  </a:cubicBezTo>
                  <a:cubicBezTo>
                    <a:pt x="769" y="578"/>
                    <a:pt x="555" y="292"/>
                    <a:pt x="317" y="42"/>
                  </a:cubicBezTo>
                  <a:cubicBezTo>
                    <a:pt x="284" y="13"/>
                    <a:pt x="249"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49"/>
            <p:cNvSpPr/>
            <p:nvPr/>
          </p:nvSpPr>
          <p:spPr>
            <a:xfrm>
              <a:off x="2070175" y="1961700"/>
              <a:ext cx="82400" cy="45875"/>
            </a:xfrm>
            <a:custGeom>
              <a:avLst/>
              <a:gdLst/>
              <a:ahLst/>
              <a:cxnLst/>
              <a:rect l="l" t="t" r="r" b="b"/>
              <a:pathLst>
                <a:path w="3296" h="1835" extrusionOk="0">
                  <a:moveTo>
                    <a:pt x="3087" y="0"/>
                  </a:moveTo>
                  <a:cubicBezTo>
                    <a:pt x="3054" y="0"/>
                    <a:pt x="3020" y="14"/>
                    <a:pt x="2989" y="47"/>
                  </a:cubicBezTo>
                  <a:cubicBezTo>
                    <a:pt x="2263" y="857"/>
                    <a:pt x="1239" y="1405"/>
                    <a:pt x="156" y="1536"/>
                  </a:cubicBezTo>
                  <a:cubicBezTo>
                    <a:pt x="72" y="1548"/>
                    <a:pt x="1" y="1595"/>
                    <a:pt x="1" y="1678"/>
                  </a:cubicBezTo>
                  <a:cubicBezTo>
                    <a:pt x="1" y="1746"/>
                    <a:pt x="64" y="1834"/>
                    <a:pt x="141" y="1834"/>
                  </a:cubicBezTo>
                  <a:cubicBezTo>
                    <a:pt x="146" y="1834"/>
                    <a:pt x="151" y="1834"/>
                    <a:pt x="156" y="1833"/>
                  </a:cubicBezTo>
                  <a:cubicBezTo>
                    <a:pt x="1323" y="1690"/>
                    <a:pt x="2418" y="1131"/>
                    <a:pt x="3204" y="262"/>
                  </a:cubicBezTo>
                  <a:cubicBezTo>
                    <a:pt x="3295" y="152"/>
                    <a:pt x="3197" y="0"/>
                    <a:pt x="3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49"/>
            <p:cNvSpPr/>
            <p:nvPr/>
          </p:nvSpPr>
          <p:spPr>
            <a:xfrm>
              <a:off x="1198350" y="1284200"/>
              <a:ext cx="994500" cy="965625"/>
            </a:xfrm>
            <a:custGeom>
              <a:avLst/>
              <a:gdLst/>
              <a:ahLst/>
              <a:cxnLst/>
              <a:rect l="l" t="t" r="r" b="b"/>
              <a:pathLst>
                <a:path w="39780" h="38625" extrusionOk="0">
                  <a:moveTo>
                    <a:pt x="25595" y="0"/>
                  </a:moveTo>
                  <a:cubicBezTo>
                    <a:pt x="23544" y="0"/>
                    <a:pt x="23015" y="2609"/>
                    <a:pt x="23015" y="2609"/>
                  </a:cubicBezTo>
                  <a:cubicBezTo>
                    <a:pt x="23015" y="2609"/>
                    <a:pt x="22372" y="49"/>
                    <a:pt x="20229" y="13"/>
                  </a:cubicBezTo>
                  <a:cubicBezTo>
                    <a:pt x="20215" y="13"/>
                    <a:pt x="20201" y="13"/>
                    <a:pt x="20188" y="13"/>
                  </a:cubicBezTo>
                  <a:cubicBezTo>
                    <a:pt x="18097" y="13"/>
                    <a:pt x="18050" y="2680"/>
                    <a:pt x="18050" y="2680"/>
                  </a:cubicBezTo>
                  <a:cubicBezTo>
                    <a:pt x="18050" y="2680"/>
                    <a:pt x="17465" y="348"/>
                    <a:pt x="15729" y="348"/>
                  </a:cubicBezTo>
                  <a:cubicBezTo>
                    <a:pt x="15663" y="348"/>
                    <a:pt x="15595" y="351"/>
                    <a:pt x="15526" y="358"/>
                  </a:cubicBezTo>
                  <a:cubicBezTo>
                    <a:pt x="13633" y="537"/>
                    <a:pt x="13455" y="3097"/>
                    <a:pt x="13205" y="3156"/>
                  </a:cubicBezTo>
                  <a:cubicBezTo>
                    <a:pt x="13203" y="3157"/>
                    <a:pt x="13200" y="3157"/>
                    <a:pt x="13198" y="3157"/>
                  </a:cubicBezTo>
                  <a:cubicBezTo>
                    <a:pt x="12963" y="3157"/>
                    <a:pt x="12464" y="733"/>
                    <a:pt x="10710" y="733"/>
                  </a:cubicBezTo>
                  <a:cubicBezTo>
                    <a:pt x="10580" y="733"/>
                    <a:pt x="10443" y="747"/>
                    <a:pt x="10299" y="775"/>
                  </a:cubicBezTo>
                  <a:cubicBezTo>
                    <a:pt x="8204" y="1204"/>
                    <a:pt x="8311" y="3716"/>
                    <a:pt x="8311" y="3716"/>
                  </a:cubicBezTo>
                  <a:cubicBezTo>
                    <a:pt x="8311" y="3716"/>
                    <a:pt x="7686" y="1916"/>
                    <a:pt x="6080" y="1916"/>
                  </a:cubicBezTo>
                  <a:cubicBezTo>
                    <a:pt x="5886" y="1916"/>
                    <a:pt x="5677" y="1942"/>
                    <a:pt x="5454" y="2001"/>
                  </a:cubicBezTo>
                  <a:cubicBezTo>
                    <a:pt x="3382" y="2549"/>
                    <a:pt x="3811" y="4573"/>
                    <a:pt x="3811" y="4573"/>
                  </a:cubicBezTo>
                  <a:cubicBezTo>
                    <a:pt x="3602" y="4546"/>
                    <a:pt x="3391" y="4530"/>
                    <a:pt x="3180" y="4530"/>
                  </a:cubicBezTo>
                  <a:cubicBezTo>
                    <a:pt x="2741" y="4530"/>
                    <a:pt x="2304" y="4599"/>
                    <a:pt x="1894" y="4776"/>
                  </a:cubicBezTo>
                  <a:cubicBezTo>
                    <a:pt x="1406" y="5002"/>
                    <a:pt x="1001" y="5371"/>
                    <a:pt x="715" y="5823"/>
                  </a:cubicBezTo>
                  <a:cubicBezTo>
                    <a:pt x="405" y="6323"/>
                    <a:pt x="239" y="6907"/>
                    <a:pt x="143" y="7478"/>
                  </a:cubicBezTo>
                  <a:cubicBezTo>
                    <a:pt x="24" y="8157"/>
                    <a:pt x="1" y="8847"/>
                    <a:pt x="12" y="9526"/>
                  </a:cubicBezTo>
                  <a:cubicBezTo>
                    <a:pt x="36" y="10264"/>
                    <a:pt x="108" y="11003"/>
                    <a:pt x="203" y="11741"/>
                  </a:cubicBezTo>
                  <a:cubicBezTo>
                    <a:pt x="298" y="12467"/>
                    <a:pt x="429" y="13181"/>
                    <a:pt x="572" y="13896"/>
                  </a:cubicBezTo>
                  <a:cubicBezTo>
                    <a:pt x="679" y="14396"/>
                    <a:pt x="786" y="14884"/>
                    <a:pt x="894" y="15384"/>
                  </a:cubicBezTo>
                  <a:cubicBezTo>
                    <a:pt x="1001" y="15896"/>
                    <a:pt x="1120" y="16372"/>
                    <a:pt x="1108" y="16896"/>
                  </a:cubicBezTo>
                  <a:cubicBezTo>
                    <a:pt x="1072" y="18194"/>
                    <a:pt x="1060" y="19384"/>
                    <a:pt x="1489" y="20635"/>
                  </a:cubicBezTo>
                  <a:cubicBezTo>
                    <a:pt x="1560" y="20956"/>
                    <a:pt x="1989" y="21659"/>
                    <a:pt x="2275" y="21873"/>
                  </a:cubicBezTo>
                  <a:cubicBezTo>
                    <a:pt x="2906" y="22349"/>
                    <a:pt x="3287" y="22647"/>
                    <a:pt x="3799" y="23314"/>
                  </a:cubicBezTo>
                  <a:cubicBezTo>
                    <a:pt x="3763" y="27802"/>
                    <a:pt x="4049" y="31172"/>
                    <a:pt x="6144" y="33946"/>
                  </a:cubicBezTo>
                  <a:cubicBezTo>
                    <a:pt x="9121" y="37863"/>
                    <a:pt x="13669" y="38554"/>
                    <a:pt x="18717" y="38625"/>
                  </a:cubicBezTo>
                  <a:cubicBezTo>
                    <a:pt x="23777" y="38554"/>
                    <a:pt x="28326" y="37863"/>
                    <a:pt x="31290" y="33946"/>
                  </a:cubicBezTo>
                  <a:cubicBezTo>
                    <a:pt x="33314" y="31291"/>
                    <a:pt x="33743" y="27588"/>
                    <a:pt x="33755" y="23314"/>
                  </a:cubicBezTo>
                  <a:cubicBezTo>
                    <a:pt x="34052" y="22909"/>
                    <a:pt x="34100" y="22885"/>
                    <a:pt x="34326" y="22635"/>
                  </a:cubicBezTo>
                  <a:cubicBezTo>
                    <a:pt x="34600" y="22349"/>
                    <a:pt x="35041" y="22063"/>
                    <a:pt x="35326" y="21885"/>
                  </a:cubicBezTo>
                  <a:cubicBezTo>
                    <a:pt x="36255" y="21278"/>
                    <a:pt x="36398" y="19289"/>
                    <a:pt x="36565" y="17253"/>
                  </a:cubicBezTo>
                  <a:cubicBezTo>
                    <a:pt x="36803" y="14170"/>
                    <a:pt x="39779" y="10074"/>
                    <a:pt x="38791" y="6585"/>
                  </a:cubicBezTo>
                  <a:cubicBezTo>
                    <a:pt x="38179" y="4451"/>
                    <a:pt x="36173" y="4037"/>
                    <a:pt x="34707" y="4037"/>
                  </a:cubicBezTo>
                  <a:cubicBezTo>
                    <a:pt x="33777" y="4037"/>
                    <a:pt x="33064" y="4204"/>
                    <a:pt x="33064" y="4204"/>
                  </a:cubicBezTo>
                  <a:cubicBezTo>
                    <a:pt x="33064" y="4204"/>
                    <a:pt x="33124" y="1204"/>
                    <a:pt x="30921" y="846"/>
                  </a:cubicBezTo>
                  <a:cubicBezTo>
                    <a:pt x="30786" y="824"/>
                    <a:pt x="30657" y="813"/>
                    <a:pt x="30533" y="813"/>
                  </a:cubicBezTo>
                  <a:cubicBezTo>
                    <a:pt x="28649" y="813"/>
                    <a:pt x="28052" y="3287"/>
                    <a:pt x="28052" y="3287"/>
                  </a:cubicBezTo>
                  <a:cubicBezTo>
                    <a:pt x="28052" y="3287"/>
                    <a:pt x="28111" y="227"/>
                    <a:pt x="25849" y="13"/>
                  </a:cubicBezTo>
                  <a:cubicBezTo>
                    <a:pt x="25762" y="4"/>
                    <a:pt x="25677" y="0"/>
                    <a:pt x="25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49"/>
            <p:cNvSpPr/>
            <p:nvPr/>
          </p:nvSpPr>
          <p:spPr>
            <a:xfrm>
              <a:off x="1191500" y="1280350"/>
              <a:ext cx="985275" cy="973050"/>
            </a:xfrm>
            <a:custGeom>
              <a:avLst/>
              <a:gdLst/>
              <a:ahLst/>
              <a:cxnLst/>
              <a:rect l="l" t="t" r="r" b="b"/>
              <a:pathLst>
                <a:path w="39411" h="38922" extrusionOk="0">
                  <a:moveTo>
                    <a:pt x="13526" y="3167"/>
                  </a:moveTo>
                  <a:cubicBezTo>
                    <a:pt x="13534" y="3167"/>
                    <a:pt x="13532" y="3173"/>
                    <a:pt x="13529" y="3173"/>
                  </a:cubicBezTo>
                  <a:cubicBezTo>
                    <a:pt x="13528" y="3173"/>
                    <a:pt x="13526" y="3171"/>
                    <a:pt x="13526" y="3167"/>
                  </a:cubicBezTo>
                  <a:close/>
                  <a:moveTo>
                    <a:pt x="13407" y="3180"/>
                  </a:moveTo>
                  <a:cubicBezTo>
                    <a:pt x="13411" y="3183"/>
                    <a:pt x="13408" y="3185"/>
                    <a:pt x="13405" y="3185"/>
                  </a:cubicBezTo>
                  <a:cubicBezTo>
                    <a:pt x="13399" y="3185"/>
                    <a:pt x="13390" y="3181"/>
                    <a:pt x="13407" y="3180"/>
                  </a:cubicBezTo>
                  <a:close/>
                  <a:moveTo>
                    <a:pt x="25892" y="297"/>
                  </a:moveTo>
                  <a:cubicBezTo>
                    <a:pt x="26337" y="297"/>
                    <a:pt x="26784" y="436"/>
                    <a:pt x="27135" y="703"/>
                  </a:cubicBezTo>
                  <a:cubicBezTo>
                    <a:pt x="27623" y="1096"/>
                    <a:pt x="27897" y="1703"/>
                    <a:pt x="28040" y="2298"/>
                  </a:cubicBezTo>
                  <a:cubicBezTo>
                    <a:pt x="28123" y="2667"/>
                    <a:pt x="28183" y="3060"/>
                    <a:pt x="28183" y="3441"/>
                  </a:cubicBezTo>
                  <a:cubicBezTo>
                    <a:pt x="28176" y="3533"/>
                    <a:pt x="28253" y="3586"/>
                    <a:pt x="28330" y="3586"/>
                  </a:cubicBezTo>
                  <a:cubicBezTo>
                    <a:pt x="28391" y="3586"/>
                    <a:pt x="28453" y="3552"/>
                    <a:pt x="28469" y="3477"/>
                  </a:cubicBezTo>
                  <a:cubicBezTo>
                    <a:pt x="28472" y="3465"/>
                    <a:pt x="28475" y="3453"/>
                    <a:pt x="28478" y="3441"/>
                  </a:cubicBezTo>
                  <a:lnTo>
                    <a:pt x="28478" y="3441"/>
                  </a:lnTo>
                  <a:cubicBezTo>
                    <a:pt x="28479" y="3441"/>
                    <a:pt x="28480" y="3441"/>
                    <a:pt x="28480" y="3441"/>
                  </a:cubicBezTo>
                  <a:cubicBezTo>
                    <a:pt x="28481" y="3438"/>
                    <a:pt x="28481" y="3434"/>
                    <a:pt x="28481" y="3430"/>
                  </a:cubicBezTo>
                  <a:lnTo>
                    <a:pt x="28481" y="3430"/>
                  </a:lnTo>
                  <a:cubicBezTo>
                    <a:pt x="28702" y="2584"/>
                    <a:pt x="29234" y="1637"/>
                    <a:pt x="30052" y="1274"/>
                  </a:cubicBezTo>
                  <a:cubicBezTo>
                    <a:pt x="30293" y="1163"/>
                    <a:pt x="30558" y="1110"/>
                    <a:pt x="30826" y="1110"/>
                  </a:cubicBezTo>
                  <a:cubicBezTo>
                    <a:pt x="31299" y="1110"/>
                    <a:pt x="31778" y="1275"/>
                    <a:pt x="32136" y="1572"/>
                  </a:cubicBezTo>
                  <a:cubicBezTo>
                    <a:pt x="32636" y="1977"/>
                    <a:pt x="32898" y="2596"/>
                    <a:pt x="33052" y="3215"/>
                  </a:cubicBezTo>
                  <a:cubicBezTo>
                    <a:pt x="33136" y="3584"/>
                    <a:pt x="33195" y="3977"/>
                    <a:pt x="33183" y="4358"/>
                  </a:cubicBezTo>
                  <a:cubicBezTo>
                    <a:pt x="33183" y="4441"/>
                    <a:pt x="33255" y="4506"/>
                    <a:pt x="33337" y="4506"/>
                  </a:cubicBezTo>
                  <a:cubicBezTo>
                    <a:pt x="33349" y="4506"/>
                    <a:pt x="33361" y="4504"/>
                    <a:pt x="33374" y="4501"/>
                  </a:cubicBezTo>
                  <a:cubicBezTo>
                    <a:pt x="33898" y="4382"/>
                    <a:pt x="34434" y="4346"/>
                    <a:pt x="34957" y="4334"/>
                  </a:cubicBezTo>
                  <a:cubicBezTo>
                    <a:pt x="35958" y="4334"/>
                    <a:pt x="37017" y="4525"/>
                    <a:pt x="37827" y="5132"/>
                  </a:cubicBezTo>
                  <a:cubicBezTo>
                    <a:pt x="38360" y="5546"/>
                    <a:pt x="38728" y="6126"/>
                    <a:pt x="38919" y="6764"/>
                  </a:cubicBezTo>
                  <a:lnTo>
                    <a:pt x="38919" y="6764"/>
                  </a:lnTo>
                  <a:cubicBezTo>
                    <a:pt x="38920" y="6768"/>
                    <a:pt x="38921" y="6771"/>
                    <a:pt x="38922" y="6775"/>
                  </a:cubicBezTo>
                  <a:cubicBezTo>
                    <a:pt x="38922" y="6775"/>
                    <a:pt x="38922" y="6775"/>
                    <a:pt x="38922" y="6775"/>
                  </a:cubicBezTo>
                  <a:lnTo>
                    <a:pt x="38922" y="6775"/>
                  </a:lnTo>
                  <a:cubicBezTo>
                    <a:pt x="38923" y="6778"/>
                    <a:pt x="38924" y="6781"/>
                    <a:pt x="38925" y="6784"/>
                  </a:cubicBezTo>
                  <a:lnTo>
                    <a:pt x="38925" y="6784"/>
                  </a:lnTo>
                  <a:cubicBezTo>
                    <a:pt x="39302" y="8162"/>
                    <a:pt x="39064" y="9588"/>
                    <a:pt x="38672" y="10930"/>
                  </a:cubicBezTo>
                  <a:cubicBezTo>
                    <a:pt x="38279" y="12311"/>
                    <a:pt x="37708" y="13633"/>
                    <a:pt x="37243" y="14990"/>
                  </a:cubicBezTo>
                  <a:cubicBezTo>
                    <a:pt x="37041" y="15609"/>
                    <a:pt x="36851" y="16240"/>
                    <a:pt x="36755" y="16883"/>
                  </a:cubicBezTo>
                  <a:cubicBezTo>
                    <a:pt x="36636" y="17633"/>
                    <a:pt x="36624" y="18395"/>
                    <a:pt x="36529" y="19146"/>
                  </a:cubicBezTo>
                  <a:cubicBezTo>
                    <a:pt x="36446" y="19836"/>
                    <a:pt x="36351" y="20574"/>
                    <a:pt x="36065" y="21217"/>
                  </a:cubicBezTo>
                  <a:cubicBezTo>
                    <a:pt x="35946" y="21455"/>
                    <a:pt x="35803" y="21705"/>
                    <a:pt x="35589" y="21860"/>
                  </a:cubicBezTo>
                  <a:cubicBezTo>
                    <a:pt x="35315" y="22063"/>
                    <a:pt x="35029" y="22229"/>
                    <a:pt x="34767" y="22444"/>
                  </a:cubicBezTo>
                  <a:cubicBezTo>
                    <a:pt x="34553" y="22622"/>
                    <a:pt x="34350" y="22825"/>
                    <a:pt x="34184" y="23039"/>
                  </a:cubicBezTo>
                  <a:cubicBezTo>
                    <a:pt x="34088" y="23134"/>
                    <a:pt x="33957" y="23265"/>
                    <a:pt x="33898" y="23396"/>
                  </a:cubicBezTo>
                  <a:cubicBezTo>
                    <a:pt x="33874" y="23468"/>
                    <a:pt x="33886" y="23563"/>
                    <a:pt x="33886" y="23646"/>
                  </a:cubicBezTo>
                  <a:cubicBezTo>
                    <a:pt x="33886" y="23765"/>
                    <a:pt x="33886" y="23896"/>
                    <a:pt x="33874" y="24027"/>
                  </a:cubicBezTo>
                  <a:cubicBezTo>
                    <a:pt x="33874" y="24837"/>
                    <a:pt x="33838" y="25658"/>
                    <a:pt x="33779" y="26480"/>
                  </a:cubicBezTo>
                  <a:cubicBezTo>
                    <a:pt x="33672" y="27968"/>
                    <a:pt x="33457" y="29468"/>
                    <a:pt x="33005" y="30909"/>
                  </a:cubicBezTo>
                  <a:cubicBezTo>
                    <a:pt x="32588" y="32231"/>
                    <a:pt x="31945" y="33457"/>
                    <a:pt x="31040" y="34517"/>
                  </a:cubicBezTo>
                  <a:cubicBezTo>
                    <a:pt x="30159" y="35540"/>
                    <a:pt x="29088" y="36374"/>
                    <a:pt x="27873" y="36993"/>
                  </a:cubicBezTo>
                  <a:cubicBezTo>
                    <a:pt x="25397" y="38255"/>
                    <a:pt x="22527" y="38541"/>
                    <a:pt x="19789" y="38612"/>
                  </a:cubicBezTo>
                  <a:cubicBezTo>
                    <a:pt x="19517" y="38619"/>
                    <a:pt x="19244" y="38622"/>
                    <a:pt x="18971" y="38622"/>
                  </a:cubicBezTo>
                  <a:cubicBezTo>
                    <a:pt x="17788" y="38622"/>
                    <a:pt x="16602" y="38559"/>
                    <a:pt x="15431" y="38434"/>
                  </a:cubicBezTo>
                  <a:cubicBezTo>
                    <a:pt x="14062" y="38279"/>
                    <a:pt x="12705" y="38017"/>
                    <a:pt x="11407" y="37553"/>
                  </a:cubicBezTo>
                  <a:cubicBezTo>
                    <a:pt x="8871" y="36624"/>
                    <a:pt x="6728" y="34814"/>
                    <a:pt x="5537" y="32373"/>
                  </a:cubicBezTo>
                  <a:cubicBezTo>
                    <a:pt x="4275" y="29778"/>
                    <a:pt x="4216" y="26754"/>
                    <a:pt x="4227" y="23920"/>
                  </a:cubicBezTo>
                  <a:cubicBezTo>
                    <a:pt x="4227" y="23765"/>
                    <a:pt x="4275" y="23527"/>
                    <a:pt x="4204" y="23396"/>
                  </a:cubicBezTo>
                  <a:cubicBezTo>
                    <a:pt x="4132" y="23229"/>
                    <a:pt x="3942" y="23063"/>
                    <a:pt x="3823" y="22932"/>
                  </a:cubicBezTo>
                  <a:cubicBezTo>
                    <a:pt x="3596" y="22682"/>
                    <a:pt x="3346" y="22467"/>
                    <a:pt x="3084" y="22253"/>
                  </a:cubicBezTo>
                  <a:cubicBezTo>
                    <a:pt x="2834" y="22051"/>
                    <a:pt x="2561" y="21884"/>
                    <a:pt x="2370" y="21610"/>
                  </a:cubicBezTo>
                  <a:cubicBezTo>
                    <a:pt x="2191" y="21372"/>
                    <a:pt x="2013" y="21098"/>
                    <a:pt x="1918" y="20812"/>
                  </a:cubicBezTo>
                  <a:cubicBezTo>
                    <a:pt x="1644" y="20015"/>
                    <a:pt x="1537" y="19157"/>
                    <a:pt x="1525" y="18312"/>
                  </a:cubicBezTo>
                  <a:cubicBezTo>
                    <a:pt x="1513" y="17860"/>
                    <a:pt x="1525" y="17419"/>
                    <a:pt x="1525" y="16979"/>
                  </a:cubicBezTo>
                  <a:cubicBezTo>
                    <a:pt x="1525" y="16550"/>
                    <a:pt x="1453" y="16133"/>
                    <a:pt x="1358" y="15717"/>
                  </a:cubicBezTo>
                  <a:cubicBezTo>
                    <a:pt x="953" y="13871"/>
                    <a:pt x="560" y="12026"/>
                    <a:pt x="453" y="10144"/>
                  </a:cubicBezTo>
                  <a:cubicBezTo>
                    <a:pt x="406" y="9240"/>
                    <a:pt x="417" y="8323"/>
                    <a:pt x="596" y="7442"/>
                  </a:cubicBezTo>
                  <a:cubicBezTo>
                    <a:pt x="763" y="6668"/>
                    <a:pt x="1084" y="5882"/>
                    <a:pt x="1715" y="5382"/>
                  </a:cubicBezTo>
                  <a:cubicBezTo>
                    <a:pt x="2234" y="4973"/>
                    <a:pt x="2863" y="4834"/>
                    <a:pt x="3498" y="4834"/>
                  </a:cubicBezTo>
                  <a:cubicBezTo>
                    <a:pt x="3694" y="4834"/>
                    <a:pt x="3891" y="4848"/>
                    <a:pt x="4085" y="4870"/>
                  </a:cubicBezTo>
                  <a:cubicBezTo>
                    <a:pt x="4089" y="4871"/>
                    <a:pt x="4093" y="4871"/>
                    <a:pt x="4098" y="4871"/>
                  </a:cubicBezTo>
                  <a:cubicBezTo>
                    <a:pt x="4185" y="4871"/>
                    <a:pt x="4239" y="4759"/>
                    <a:pt x="4227" y="4680"/>
                  </a:cubicBezTo>
                  <a:cubicBezTo>
                    <a:pt x="4204" y="4596"/>
                    <a:pt x="4216" y="4596"/>
                    <a:pt x="4204" y="4501"/>
                  </a:cubicBezTo>
                  <a:cubicBezTo>
                    <a:pt x="4192" y="4334"/>
                    <a:pt x="4192" y="4168"/>
                    <a:pt x="4216" y="4001"/>
                  </a:cubicBezTo>
                  <a:cubicBezTo>
                    <a:pt x="4275" y="3513"/>
                    <a:pt x="4489" y="3060"/>
                    <a:pt x="4870" y="2739"/>
                  </a:cubicBezTo>
                  <a:cubicBezTo>
                    <a:pt x="5257" y="2417"/>
                    <a:pt x="5807" y="2223"/>
                    <a:pt x="6334" y="2223"/>
                  </a:cubicBezTo>
                  <a:cubicBezTo>
                    <a:pt x="6489" y="2223"/>
                    <a:pt x="6641" y="2239"/>
                    <a:pt x="6787" y="2274"/>
                  </a:cubicBezTo>
                  <a:cubicBezTo>
                    <a:pt x="7299" y="2394"/>
                    <a:pt x="7716" y="2727"/>
                    <a:pt x="8026" y="3144"/>
                  </a:cubicBezTo>
                  <a:cubicBezTo>
                    <a:pt x="8192" y="3382"/>
                    <a:pt x="8359" y="3667"/>
                    <a:pt x="8442" y="3906"/>
                  </a:cubicBezTo>
                  <a:cubicBezTo>
                    <a:pt x="8470" y="3977"/>
                    <a:pt x="8539" y="4013"/>
                    <a:pt x="8603" y="4013"/>
                  </a:cubicBezTo>
                  <a:cubicBezTo>
                    <a:pt x="8677" y="4013"/>
                    <a:pt x="8746" y="3966"/>
                    <a:pt x="8740" y="3870"/>
                  </a:cubicBezTo>
                  <a:cubicBezTo>
                    <a:pt x="8704" y="3036"/>
                    <a:pt x="8990" y="2072"/>
                    <a:pt x="9645" y="1524"/>
                  </a:cubicBezTo>
                  <a:cubicBezTo>
                    <a:pt x="10008" y="1227"/>
                    <a:pt x="10504" y="1038"/>
                    <a:pt x="10988" y="1038"/>
                  </a:cubicBezTo>
                  <a:cubicBezTo>
                    <a:pt x="11201" y="1038"/>
                    <a:pt x="11413" y="1075"/>
                    <a:pt x="11609" y="1155"/>
                  </a:cubicBezTo>
                  <a:cubicBezTo>
                    <a:pt x="12121" y="1370"/>
                    <a:pt x="12478" y="1846"/>
                    <a:pt x="12752" y="2310"/>
                  </a:cubicBezTo>
                  <a:cubicBezTo>
                    <a:pt x="12871" y="2524"/>
                    <a:pt x="12979" y="2739"/>
                    <a:pt x="13086" y="2965"/>
                  </a:cubicBezTo>
                  <a:cubicBezTo>
                    <a:pt x="13145" y="3096"/>
                    <a:pt x="13205" y="3251"/>
                    <a:pt x="13300" y="3370"/>
                  </a:cubicBezTo>
                  <a:cubicBezTo>
                    <a:pt x="13360" y="3438"/>
                    <a:pt x="13415" y="3466"/>
                    <a:pt x="13465" y="3466"/>
                  </a:cubicBezTo>
                  <a:cubicBezTo>
                    <a:pt x="13642" y="3466"/>
                    <a:pt x="13754" y="3114"/>
                    <a:pt x="13800" y="2965"/>
                  </a:cubicBezTo>
                  <a:cubicBezTo>
                    <a:pt x="13979" y="2453"/>
                    <a:pt x="14145" y="1941"/>
                    <a:pt x="14455" y="1489"/>
                  </a:cubicBezTo>
                  <a:cubicBezTo>
                    <a:pt x="14812" y="976"/>
                    <a:pt x="15357" y="651"/>
                    <a:pt x="15982" y="651"/>
                  </a:cubicBezTo>
                  <a:cubicBezTo>
                    <a:pt x="16024" y="651"/>
                    <a:pt x="16067" y="652"/>
                    <a:pt x="16110" y="655"/>
                  </a:cubicBezTo>
                  <a:cubicBezTo>
                    <a:pt x="17200" y="714"/>
                    <a:pt x="17910" y="1858"/>
                    <a:pt x="18170" y="2825"/>
                  </a:cubicBezTo>
                  <a:lnTo>
                    <a:pt x="18170" y="2825"/>
                  </a:lnTo>
                  <a:cubicBezTo>
                    <a:pt x="18170" y="2828"/>
                    <a:pt x="18170" y="2831"/>
                    <a:pt x="18170" y="2834"/>
                  </a:cubicBezTo>
                  <a:cubicBezTo>
                    <a:pt x="18170" y="2834"/>
                    <a:pt x="18171" y="2834"/>
                    <a:pt x="18172" y="2834"/>
                  </a:cubicBezTo>
                  <a:lnTo>
                    <a:pt x="18172" y="2834"/>
                  </a:lnTo>
                  <a:cubicBezTo>
                    <a:pt x="18175" y="2846"/>
                    <a:pt x="18178" y="2858"/>
                    <a:pt x="18182" y="2870"/>
                  </a:cubicBezTo>
                  <a:cubicBezTo>
                    <a:pt x="18198" y="2944"/>
                    <a:pt x="18256" y="2978"/>
                    <a:pt x="18316" y="2978"/>
                  </a:cubicBezTo>
                  <a:cubicBezTo>
                    <a:pt x="18391" y="2978"/>
                    <a:pt x="18467" y="2926"/>
                    <a:pt x="18467" y="2834"/>
                  </a:cubicBezTo>
                  <a:cubicBezTo>
                    <a:pt x="18491" y="2060"/>
                    <a:pt x="18765" y="1120"/>
                    <a:pt x="19408" y="643"/>
                  </a:cubicBezTo>
                  <a:cubicBezTo>
                    <a:pt x="19717" y="413"/>
                    <a:pt x="20099" y="310"/>
                    <a:pt x="20485" y="310"/>
                  </a:cubicBezTo>
                  <a:cubicBezTo>
                    <a:pt x="20798" y="310"/>
                    <a:pt x="21114" y="378"/>
                    <a:pt x="21396" y="500"/>
                  </a:cubicBezTo>
                  <a:cubicBezTo>
                    <a:pt x="21968" y="762"/>
                    <a:pt x="22408" y="1251"/>
                    <a:pt x="22718" y="1798"/>
                  </a:cubicBezTo>
                  <a:cubicBezTo>
                    <a:pt x="22896" y="2108"/>
                    <a:pt x="23051" y="2453"/>
                    <a:pt x="23146" y="2810"/>
                  </a:cubicBezTo>
                  <a:cubicBezTo>
                    <a:pt x="23165" y="2877"/>
                    <a:pt x="23233" y="2913"/>
                    <a:pt x="23298" y="2913"/>
                  </a:cubicBezTo>
                  <a:cubicBezTo>
                    <a:pt x="23360" y="2913"/>
                    <a:pt x="23421" y="2880"/>
                    <a:pt x="23432" y="2810"/>
                  </a:cubicBezTo>
                  <a:cubicBezTo>
                    <a:pt x="23623" y="1905"/>
                    <a:pt x="24159" y="917"/>
                    <a:pt x="25004" y="500"/>
                  </a:cubicBezTo>
                  <a:cubicBezTo>
                    <a:pt x="25277" y="364"/>
                    <a:pt x="25584" y="297"/>
                    <a:pt x="25892" y="297"/>
                  </a:cubicBezTo>
                  <a:close/>
                  <a:moveTo>
                    <a:pt x="25892" y="0"/>
                  </a:moveTo>
                  <a:cubicBezTo>
                    <a:pt x="25665" y="0"/>
                    <a:pt x="25437" y="32"/>
                    <a:pt x="25218" y="96"/>
                  </a:cubicBezTo>
                  <a:cubicBezTo>
                    <a:pt x="24528" y="298"/>
                    <a:pt x="23992" y="834"/>
                    <a:pt x="23647" y="1453"/>
                  </a:cubicBezTo>
                  <a:cubicBezTo>
                    <a:pt x="23502" y="1703"/>
                    <a:pt x="23377" y="1973"/>
                    <a:pt x="23281" y="2250"/>
                  </a:cubicBezTo>
                  <a:lnTo>
                    <a:pt x="23281" y="2250"/>
                  </a:lnTo>
                  <a:cubicBezTo>
                    <a:pt x="22977" y="1460"/>
                    <a:pt x="22418" y="709"/>
                    <a:pt x="21694" y="322"/>
                  </a:cubicBezTo>
                  <a:cubicBezTo>
                    <a:pt x="21328" y="126"/>
                    <a:pt x="20900" y="16"/>
                    <a:pt x="20475" y="16"/>
                  </a:cubicBezTo>
                  <a:cubicBezTo>
                    <a:pt x="20126" y="16"/>
                    <a:pt x="19779" y="89"/>
                    <a:pt x="19467" y="250"/>
                  </a:cubicBezTo>
                  <a:cubicBezTo>
                    <a:pt x="18920" y="536"/>
                    <a:pt x="18574" y="1096"/>
                    <a:pt x="18384" y="1667"/>
                  </a:cubicBezTo>
                  <a:cubicBezTo>
                    <a:pt x="18333" y="1826"/>
                    <a:pt x="18288" y="1992"/>
                    <a:pt x="18253" y="2160"/>
                  </a:cubicBezTo>
                  <a:lnTo>
                    <a:pt x="18253" y="2160"/>
                  </a:lnTo>
                  <a:cubicBezTo>
                    <a:pt x="17958" y="1476"/>
                    <a:pt x="17469" y="825"/>
                    <a:pt x="16812" y="524"/>
                  </a:cubicBezTo>
                  <a:cubicBezTo>
                    <a:pt x="16552" y="408"/>
                    <a:pt x="16267" y="351"/>
                    <a:pt x="15983" y="351"/>
                  </a:cubicBezTo>
                  <a:cubicBezTo>
                    <a:pt x="15565" y="351"/>
                    <a:pt x="15147" y="474"/>
                    <a:pt x="14800" y="715"/>
                  </a:cubicBezTo>
                  <a:cubicBezTo>
                    <a:pt x="14288" y="1084"/>
                    <a:pt x="13979" y="1643"/>
                    <a:pt x="13752" y="2227"/>
                  </a:cubicBezTo>
                  <a:cubicBezTo>
                    <a:pt x="13657" y="2453"/>
                    <a:pt x="13586" y="2691"/>
                    <a:pt x="13502" y="2929"/>
                  </a:cubicBezTo>
                  <a:cubicBezTo>
                    <a:pt x="13489" y="2970"/>
                    <a:pt x="13475" y="3015"/>
                    <a:pt x="13461" y="3057"/>
                  </a:cubicBezTo>
                  <a:lnTo>
                    <a:pt x="13461" y="3057"/>
                  </a:lnTo>
                  <a:cubicBezTo>
                    <a:pt x="13422" y="2992"/>
                    <a:pt x="13391" y="2920"/>
                    <a:pt x="13360" y="2858"/>
                  </a:cubicBezTo>
                  <a:cubicBezTo>
                    <a:pt x="13264" y="2632"/>
                    <a:pt x="13157" y="2417"/>
                    <a:pt x="13038" y="2203"/>
                  </a:cubicBezTo>
                  <a:cubicBezTo>
                    <a:pt x="12752" y="1691"/>
                    <a:pt x="12371" y="1203"/>
                    <a:pt x="11836" y="941"/>
                  </a:cubicBezTo>
                  <a:cubicBezTo>
                    <a:pt x="11567" y="807"/>
                    <a:pt x="11273" y="745"/>
                    <a:pt x="10977" y="745"/>
                  </a:cubicBezTo>
                  <a:cubicBezTo>
                    <a:pt x="10565" y="745"/>
                    <a:pt x="10148" y="864"/>
                    <a:pt x="9788" y="1072"/>
                  </a:cubicBezTo>
                  <a:cubicBezTo>
                    <a:pt x="9228" y="1393"/>
                    <a:pt x="8847" y="1941"/>
                    <a:pt x="8645" y="2548"/>
                  </a:cubicBezTo>
                  <a:cubicBezTo>
                    <a:pt x="8569" y="2768"/>
                    <a:pt x="8502" y="3015"/>
                    <a:pt x="8465" y="3262"/>
                  </a:cubicBezTo>
                  <a:lnTo>
                    <a:pt x="8465" y="3262"/>
                  </a:lnTo>
                  <a:cubicBezTo>
                    <a:pt x="8135" y="2705"/>
                    <a:pt x="7627" y="2222"/>
                    <a:pt x="7025" y="2024"/>
                  </a:cubicBezTo>
                  <a:cubicBezTo>
                    <a:pt x="6812" y="1954"/>
                    <a:pt x="6585" y="1922"/>
                    <a:pt x="6356" y="1922"/>
                  </a:cubicBezTo>
                  <a:cubicBezTo>
                    <a:pt x="5847" y="1922"/>
                    <a:pt x="5325" y="2083"/>
                    <a:pt x="4906" y="2346"/>
                  </a:cubicBezTo>
                  <a:cubicBezTo>
                    <a:pt x="4406" y="2667"/>
                    <a:pt x="4073" y="3167"/>
                    <a:pt x="3954" y="3763"/>
                  </a:cubicBezTo>
                  <a:cubicBezTo>
                    <a:pt x="3897" y="4016"/>
                    <a:pt x="3878" y="4292"/>
                    <a:pt x="3907" y="4555"/>
                  </a:cubicBezTo>
                  <a:lnTo>
                    <a:pt x="3907" y="4555"/>
                  </a:lnTo>
                  <a:cubicBezTo>
                    <a:pt x="3768" y="4543"/>
                    <a:pt x="3628" y="4537"/>
                    <a:pt x="3488" y="4537"/>
                  </a:cubicBezTo>
                  <a:cubicBezTo>
                    <a:pt x="2952" y="4537"/>
                    <a:pt x="2415" y="4630"/>
                    <a:pt x="1930" y="4882"/>
                  </a:cubicBezTo>
                  <a:cubicBezTo>
                    <a:pt x="1346" y="5191"/>
                    <a:pt x="918" y="5727"/>
                    <a:pt x="644" y="6323"/>
                  </a:cubicBezTo>
                  <a:cubicBezTo>
                    <a:pt x="1" y="7751"/>
                    <a:pt x="72" y="9454"/>
                    <a:pt x="215" y="10978"/>
                  </a:cubicBezTo>
                  <a:cubicBezTo>
                    <a:pt x="382" y="12633"/>
                    <a:pt x="739" y="14240"/>
                    <a:pt x="1084" y="15859"/>
                  </a:cubicBezTo>
                  <a:cubicBezTo>
                    <a:pt x="1168" y="16252"/>
                    <a:pt x="1239" y="16645"/>
                    <a:pt x="1227" y="17050"/>
                  </a:cubicBezTo>
                  <a:cubicBezTo>
                    <a:pt x="1227" y="17455"/>
                    <a:pt x="1215" y="17872"/>
                    <a:pt x="1215" y="18276"/>
                  </a:cubicBezTo>
                  <a:cubicBezTo>
                    <a:pt x="1239" y="19038"/>
                    <a:pt x="1310" y="19812"/>
                    <a:pt x="1525" y="20551"/>
                  </a:cubicBezTo>
                  <a:cubicBezTo>
                    <a:pt x="1691" y="21110"/>
                    <a:pt x="1953" y="21705"/>
                    <a:pt x="2406" y="22098"/>
                  </a:cubicBezTo>
                  <a:cubicBezTo>
                    <a:pt x="2668" y="22325"/>
                    <a:pt x="2953" y="22515"/>
                    <a:pt x="3215" y="22753"/>
                  </a:cubicBezTo>
                  <a:cubicBezTo>
                    <a:pt x="3471" y="22986"/>
                    <a:pt x="3706" y="23240"/>
                    <a:pt x="3929" y="23515"/>
                  </a:cubicBezTo>
                  <a:lnTo>
                    <a:pt x="3929" y="23515"/>
                  </a:lnTo>
                  <a:cubicBezTo>
                    <a:pt x="3906" y="25870"/>
                    <a:pt x="3934" y="28293"/>
                    <a:pt x="4561" y="30587"/>
                  </a:cubicBezTo>
                  <a:cubicBezTo>
                    <a:pt x="5120" y="32647"/>
                    <a:pt x="6275" y="34505"/>
                    <a:pt x="7918" y="35898"/>
                  </a:cubicBezTo>
                  <a:cubicBezTo>
                    <a:pt x="9550" y="37279"/>
                    <a:pt x="11562" y="38065"/>
                    <a:pt x="13645" y="38469"/>
                  </a:cubicBezTo>
                  <a:cubicBezTo>
                    <a:pt x="15374" y="38795"/>
                    <a:pt x="17144" y="38922"/>
                    <a:pt x="18903" y="38922"/>
                  </a:cubicBezTo>
                  <a:cubicBezTo>
                    <a:pt x="19458" y="38922"/>
                    <a:pt x="20012" y="38909"/>
                    <a:pt x="20563" y="38886"/>
                  </a:cubicBezTo>
                  <a:cubicBezTo>
                    <a:pt x="22765" y="38779"/>
                    <a:pt x="25016" y="38505"/>
                    <a:pt x="27064" y="37684"/>
                  </a:cubicBezTo>
                  <a:cubicBezTo>
                    <a:pt x="29064" y="36874"/>
                    <a:pt x="30814" y="35529"/>
                    <a:pt x="32017" y="33731"/>
                  </a:cubicBezTo>
                  <a:cubicBezTo>
                    <a:pt x="33279" y="31826"/>
                    <a:pt x="33791" y="29528"/>
                    <a:pt x="34005" y="27278"/>
                  </a:cubicBezTo>
                  <a:cubicBezTo>
                    <a:pt x="34076" y="26635"/>
                    <a:pt x="34112" y="25992"/>
                    <a:pt x="34148" y="25349"/>
                  </a:cubicBezTo>
                  <a:cubicBezTo>
                    <a:pt x="34160" y="25015"/>
                    <a:pt x="34160" y="24670"/>
                    <a:pt x="34172" y="24337"/>
                  </a:cubicBezTo>
                  <a:cubicBezTo>
                    <a:pt x="34172" y="24170"/>
                    <a:pt x="34172" y="24015"/>
                    <a:pt x="34184" y="23849"/>
                  </a:cubicBezTo>
                  <a:cubicBezTo>
                    <a:pt x="34184" y="23765"/>
                    <a:pt x="34172" y="23682"/>
                    <a:pt x="34184" y="23610"/>
                  </a:cubicBezTo>
                  <a:cubicBezTo>
                    <a:pt x="34195" y="23515"/>
                    <a:pt x="34219" y="23456"/>
                    <a:pt x="34279" y="23384"/>
                  </a:cubicBezTo>
                  <a:cubicBezTo>
                    <a:pt x="34588" y="22979"/>
                    <a:pt x="34957" y="22646"/>
                    <a:pt x="35374" y="22360"/>
                  </a:cubicBezTo>
                  <a:cubicBezTo>
                    <a:pt x="35565" y="22229"/>
                    <a:pt x="35767" y="22122"/>
                    <a:pt x="35922" y="21955"/>
                  </a:cubicBezTo>
                  <a:cubicBezTo>
                    <a:pt x="36065" y="21813"/>
                    <a:pt x="36184" y="21634"/>
                    <a:pt x="36279" y="21455"/>
                  </a:cubicBezTo>
                  <a:cubicBezTo>
                    <a:pt x="36517" y="20979"/>
                    <a:pt x="36636" y="20455"/>
                    <a:pt x="36720" y="19943"/>
                  </a:cubicBezTo>
                  <a:cubicBezTo>
                    <a:pt x="36827" y="19312"/>
                    <a:pt x="36886" y="18669"/>
                    <a:pt x="36934" y="18026"/>
                  </a:cubicBezTo>
                  <a:cubicBezTo>
                    <a:pt x="36982" y="17479"/>
                    <a:pt x="37029" y="16931"/>
                    <a:pt x="37148" y="16395"/>
                  </a:cubicBezTo>
                  <a:cubicBezTo>
                    <a:pt x="37267" y="15871"/>
                    <a:pt x="37434" y="15359"/>
                    <a:pt x="37613" y="14859"/>
                  </a:cubicBezTo>
                  <a:cubicBezTo>
                    <a:pt x="38351" y="12728"/>
                    <a:pt x="39410" y="10573"/>
                    <a:pt x="39410" y="8263"/>
                  </a:cubicBezTo>
                  <a:cubicBezTo>
                    <a:pt x="39410" y="7739"/>
                    <a:pt x="39351" y="7204"/>
                    <a:pt x="39208" y="6704"/>
                  </a:cubicBezTo>
                  <a:cubicBezTo>
                    <a:pt x="38851" y="5501"/>
                    <a:pt x="37970" y="4656"/>
                    <a:pt x="36779" y="4287"/>
                  </a:cubicBezTo>
                  <a:cubicBezTo>
                    <a:pt x="36206" y="4113"/>
                    <a:pt x="35599" y="4040"/>
                    <a:pt x="34992" y="4040"/>
                  </a:cubicBezTo>
                  <a:cubicBezTo>
                    <a:pt x="34641" y="4040"/>
                    <a:pt x="34290" y="4064"/>
                    <a:pt x="33945" y="4108"/>
                  </a:cubicBezTo>
                  <a:cubicBezTo>
                    <a:pt x="33793" y="4125"/>
                    <a:pt x="33634" y="4148"/>
                    <a:pt x="33482" y="4177"/>
                  </a:cubicBezTo>
                  <a:lnTo>
                    <a:pt x="33482" y="4177"/>
                  </a:lnTo>
                  <a:cubicBezTo>
                    <a:pt x="33468" y="3220"/>
                    <a:pt x="33163" y="2148"/>
                    <a:pt x="32469" y="1477"/>
                  </a:cubicBezTo>
                  <a:cubicBezTo>
                    <a:pt x="32042" y="1050"/>
                    <a:pt x="31435" y="810"/>
                    <a:pt x="30828" y="810"/>
                  </a:cubicBezTo>
                  <a:cubicBezTo>
                    <a:pt x="30639" y="810"/>
                    <a:pt x="30450" y="833"/>
                    <a:pt x="30266" y="881"/>
                  </a:cubicBezTo>
                  <a:cubicBezTo>
                    <a:pt x="29576" y="1060"/>
                    <a:pt x="29052" y="1584"/>
                    <a:pt x="28695" y="2179"/>
                  </a:cubicBezTo>
                  <a:cubicBezTo>
                    <a:pt x="28601" y="2340"/>
                    <a:pt x="28513" y="2512"/>
                    <a:pt x="28433" y="2691"/>
                  </a:cubicBezTo>
                  <a:lnTo>
                    <a:pt x="28433" y="2691"/>
                  </a:lnTo>
                  <a:cubicBezTo>
                    <a:pt x="28325" y="1909"/>
                    <a:pt x="28025" y="1117"/>
                    <a:pt x="27468" y="596"/>
                  </a:cubicBezTo>
                  <a:cubicBezTo>
                    <a:pt x="27042" y="203"/>
                    <a:pt x="26468" y="0"/>
                    <a:pt x="25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49"/>
            <p:cNvSpPr/>
            <p:nvPr/>
          </p:nvSpPr>
          <p:spPr>
            <a:xfrm>
              <a:off x="1546900" y="2056925"/>
              <a:ext cx="204525" cy="108675"/>
            </a:xfrm>
            <a:custGeom>
              <a:avLst/>
              <a:gdLst/>
              <a:ahLst/>
              <a:cxnLst/>
              <a:rect l="l" t="t" r="r" b="b"/>
              <a:pathLst>
                <a:path w="8181" h="4347" extrusionOk="0">
                  <a:moveTo>
                    <a:pt x="477" y="1"/>
                  </a:moveTo>
                  <a:cubicBezTo>
                    <a:pt x="215" y="1"/>
                    <a:pt x="1" y="239"/>
                    <a:pt x="48" y="501"/>
                  </a:cubicBezTo>
                  <a:cubicBezTo>
                    <a:pt x="227" y="1632"/>
                    <a:pt x="1013" y="4346"/>
                    <a:pt x="4358" y="4346"/>
                  </a:cubicBezTo>
                  <a:cubicBezTo>
                    <a:pt x="7776" y="4346"/>
                    <a:pt x="8157" y="1537"/>
                    <a:pt x="8168" y="441"/>
                  </a:cubicBezTo>
                  <a:cubicBezTo>
                    <a:pt x="8180" y="191"/>
                    <a:pt x="7978" y="1"/>
                    <a:pt x="7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49"/>
            <p:cNvSpPr/>
            <p:nvPr/>
          </p:nvSpPr>
          <p:spPr>
            <a:xfrm>
              <a:off x="1574274" y="2095500"/>
              <a:ext cx="142009" cy="70100"/>
            </a:xfrm>
            <a:custGeom>
              <a:avLst/>
              <a:gdLst/>
              <a:ahLst/>
              <a:cxnLst/>
              <a:rect l="l" t="t" r="r" b="b"/>
              <a:pathLst>
                <a:path w="7776" h="3816" extrusionOk="0">
                  <a:moveTo>
                    <a:pt x="5193" y="0"/>
                  </a:moveTo>
                  <a:cubicBezTo>
                    <a:pt x="4928" y="0"/>
                    <a:pt x="4671" y="66"/>
                    <a:pt x="4430" y="208"/>
                  </a:cubicBezTo>
                  <a:cubicBezTo>
                    <a:pt x="4025" y="458"/>
                    <a:pt x="3846" y="637"/>
                    <a:pt x="3573" y="1303"/>
                  </a:cubicBezTo>
                  <a:cubicBezTo>
                    <a:pt x="3293" y="516"/>
                    <a:pt x="2643" y="71"/>
                    <a:pt x="1977" y="71"/>
                  </a:cubicBezTo>
                  <a:cubicBezTo>
                    <a:pt x="1878" y="71"/>
                    <a:pt x="1778" y="81"/>
                    <a:pt x="1680" y="101"/>
                  </a:cubicBezTo>
                  <a:cubicBezTo>
                    <a:pt x="846" y="279"/>
                    <a:pt x="346" y="1125"/>
                    <a:pt x="1" y="1899"/>
                  </a:cubicBezTo>
                  <a:cubicBezTo>
                    <a:pt x="1" y="1899"/>
                    <a:pt x="1441" y="3816"/>
                    <a:pt x="3370" y="3816"/>
                  </a:cubicBezTo>
                  <a:cubicBezTo>
                    <a:pt x="5299" y="3816"/>
                    <a:pt x="7776" y="3006"/>
                    <a:pt x="7776" y="3006"/>
                  </a:cubicBezTo>
                  <a:cubicBezTo>
                    <a:pt x="7573" y="2399"/>
                    <a:pt x="7299" y="1815"/>
                    <a:pt x="6978" y="1268"/>
                  </a:cubicBezTo>
                  <a:cubicBezTo>
                    <a:pt x="6680" y="768"/>
                    <a:pt x="6299" y="256"/>
                    <a:pt x="5740" y="89"/>
                  </a:cubicBezTo>
                  <a:cubicBezTo>
                    <a:pt x="5556" y="31"/>
                    <a:pt x="5373" y="0"/>
                    <a:pt x="5193"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49"/>
            <p:cNvSpPr/>
            <p:nvPr/>
          </p:nvSpPr>
          <p:spPr>
            <a:xfrm>
              <a:off x="1541550" y="2053350"/>
              <a:ext cx="213750" cy="116250"/>
            </a:xfrm>
            <a:custGeom>
              <a:avLst/>
              <a:gdLst/>
              <a:ahLst/>
              <a:cxnLst/>
              <a:rect l="l" t="t" r="r" b="b"/>
              <a:pathLst>
                <a:path w="8550" h="4650" extrusionOk="0">
                  <a:moveTo>
                    <a:pt x="7954" y="298"/>
                  </a:moveTo>
                  <a:cubicBezTo>
                    <a:pt x="8073" y="298"/>
                    <a:pt x="8168" y="358"/>
                    <a:pt x="8216" y="465"/>
                  </a:cubicBezTo>
                  <a:cubicBezTo>
                    <a:pt x="8252" y="537"/>
                    <a:pt x="8240" y="608"/>
                    <a:pt x="8240" y="679"/>
                  </a:cubicBezTo>
                  <a:cubicBezTo>
                    <a:pt x="8228" y="799"/>
                    <a:pt x="8228" y="930"/>
                    <a:pt x="8216" y="1049"/>
                  </a:cubicBezTo>
                  <a:cubicBezTo>
                    <a:pt x="8204" y="1072"/>
                    <a:pt x="8204" y="1108"/>
                    <a:pt x="8204" y="1144"/>
                  </a:cubicBezTo>
                  <a:cubicBezTo>
                    <a:pt x="8204" y="1156"/>
                    <a:pt x="8192" y="1168"/>
                    <a:pt x="8192" y="1191"/>
                  </a:cubicBezTo>
                  <a:cubicBezTo>
                    <a:pt x="8192" y="1203"/>
                    <a:pt x="8192" y="1203"/>
                    <a:pt x="8192" y="1215"/>
                  </a:cubicBezTo>
                  <a:cubicBezTo>
                    <a:pt x="8192" y="1217"/>
                    <a:pt x="8192" y="1221"/>
                    <a:pt x="8192" y="1227"/>
                  </a:cubicBezTo>
                  <a:cubicBezTo>
                    <a:pt x="8180" y="1299"/>
                    <a:pt x="8168" y="1358"/>
                    <a:pt x="8156" y="1430"/>
                  </a:cubicBezTo>
                  <a:cubicBezTo>
                    <a:pt x="8132" y="1584"/>
                    <a:pt x="8097" y="1739"/>
                    <a:pt x="8049" y="1894"/>
                  </a:cubicBezTo>
                  <a:cubicBezTo>
                    <a:pt x="7859" y="2573"/>
                    <a:pt x="7513" y="3192"/>
                    <a:pt x="6942" y="3644"/>
                  </a:cubicBezTo>
                  <a:cubicBezTo>
                    <a:pt x="6282" y="4162"/>
                    <a:pt x="5414" y="4351"/>
                    <a:pt x="4574" y="4351"/>
                  </a:cubicBezTo>
                  <a:cubicBezTo>
                    <a:pt x="4430" y="4351"/>
                    <a:pt x="4286" y="4345"/>
                    <a:pt x="4144" y="4335"/>
                  </a:cubicBezTo>
                  <a:cubicBezTo>
                    <a:pt x="3215" y="4263"/>
                    <a:pt x="2310" y="3918"/>
                    <a:pt x="1644" y="3251"/>
                  </a:cubicBezTo>
                  <a:cubicBezTo>
                    <a:pt x="1143" y="2739"/>
                    <a:pt x="810" y="2096"/>
                    <a:pt x="596" y="1430"/>
                  </a:cubicBezTo>
                  <a:cubicBezTo>
                    <a:pt x="512" y="1168"/>
                    <a:pt x="453" y="906"/>
                    <a:pt x="405" y="644"/>
                  </a:cubicBezTo>
                  <a:cubicBezTo>
                    <a:pt x="381" y="465"/>
                    <a:pt x="489" y="298"/>
                    <a:pt x="691" y="298"/>
                  </a:cubicBezTo>
                  <a:close/>
                  <a:moveTo>
                    <a:pt x="7943" y="0"/>
                  </a:moveTo>
                  <a:cubicBezTo>
                    <a:pt x="7939" y="0"/>
                    <a:pt x="7936" y="1"/>
                    <a:pt x="7932" y="1"/>
                  </a:cubicBezTo>
                  <a:lnTo>
                    <a:pt x="834" y="1"/>
                  </a:lnTo>
                  <a:cubicBezTo>
                    <a:pt x="632" y="1"/>
                    <a:pt x="429" y="1"/>
                    <a:pt x="274" y="168"/>
                  </a:cubicBezTo>
                  <a:cubicBezTo>
                    <a:pt x="0" y="453"/>
                    <a:pt x="143" y="882"/>
                    <a:pt x="227" y="1215"/>
                  </a:cubicBezTo>
                  <a:cubicBezTo>
                    <a:pt x="405" y="1918"/>
                    <a:pt x="715" y="2596"/>
                    <a:pt x="1179" y="3168"/>
                  </a:cubicBezTo>
                  <a:cubicBezTo>
                    <a:pt x="1775" y="3906"/>
                    <a:pt x="2620" y="4382"/>
                    <a:pt x="3549" y="4549"/>
                  </a:cubicBezTo>
                  <a:cubicBezTo>
                    <a:pt x="3890" y="4614"/>
                    <a:pt x="4247" y="4650"/>
                    <a:pt x="4605" y="4650"/>
                  </a:cubicBezTo>
                  <a:cubicBezTo>
                    <a:pt x="5361" y="4650"/>
                    <a:pt x="6125" y="4492"/>
                    <a:pt x="6763" y="4120"/>
                  </a:cubicBezTo>
                  <a:cubicBezTo>
                    <a:pt x="7454" y="3716"/>
                    <a:pt x="7954" y="3061"/>
                    <a:pt x="8228" y="2311"/>
                  </a:cubicBezTo>
                  <a:cubicBezTo>
                    <a:pt x="8347" y="2013"/>
                    <a:pt x="8418" y="1692"/>
                    <a:pt x="8466" y="1370"/>
                  </a:cubicBezTo>
                  <a:cubicBezTo>
                    <a:pt x="8513" y="1108"/>
                    <a:pt x="8549" y="822"/>
                    <a:pt x="8537" y="560"/>
                  </a:cubicBezTo>
                  <a:cubicBezTo>
                    <a:pt x="8525" y="239"/>
                    <a:pt x="8263" y="1"/>
                    <a:pt x="7954" y="1"/>
                  </a:cubicBezTo>
                  <a:cubicBezTo>
                    <a:pt x="7950" y="1"/>
                    <a:pt x="7946" y="0"/>
                    <a:pt x="7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49"/>
            <p:cNvSpPr/>
            <p:nvPr/>
          </p:nvSpPr>
          <p:spPr>
            <a:xfrm>
              <a:off x="1316825" y="1597050"/>
              <a:ext cx="710225" cy="441450"/>
            </a:xfrm>
            <a:custGeom>
              <a:avLst/>
              <a:gdLst/>
              <a:ahLst/>
              <a:cxnLst/>
              <a:rect l="l" t="t" r="r" b="b"/>
              <a:pathLst>
                <a:path w="28409" h="17658" extrusionOk="0">
                  <a:moveTo>
                    <a:pt x="10025" y="1"/>
                  </a:moveTo>
                  <a:cubicBezTo>
                    <a:pt x="10025" y="1"/>
                    <a:pt x="10025" y="2203"/>
                    <a:pt x="8644" y="2298"/>
                  </a:cubicBezTo>
                  <a:cubicBezTo>
                    <a:pt x="8601" y="2301"/>
                    <a:pt x="8559" y="2302"/>
                    <a:pt x="8517" y="2302"/>
                  </a:cubicBezTo>
                  <a:cubicBezTo>
                    <a:pt x="7224" y="2302"/>
                    <a:pt x="6620" y="1084"/>
                    <a:pt x="6620" y="1084"/>
                  </a:cubicBezTo>
                  <a:lnTo>
                    <a:pt x="6620" y="1084"/>
                  </a:lnTo>
                  <a:cubicBezTo>
                    <a:pt x="6620" y="1084"/>
                    <a:pt x="6739" y="2989"/>
                    <a:pt x="5489" y="3334"/>
                  </a:cubicBezTo>
                  <a:cubicBezTo>
                    <a:pt x="5328" y="3379"/>
                    <a:pt x="5173" y="3398"/>
                    <a:pt x="5024" y="3398"/>
                  </a:cubicBezTo>
                  <a:cubicBezTo>
                    <a:pt x="4021" y="3398"/>
                    <a:pt x="3334" y="2513"/>
                    <a:pt x="3334" y="2513"/>
                  </a:cubicBezTo>
                  <a:lnTo>
                    <a:pt x="3334" y="2513"/>
                  </a:lnTo>
                  <a:cubicBezTo>
                    <a:pt x="3334" y="2513"/>
                    <a:pt x="3894" y="4406"/>
                    <a:pt x="2465" y="4799"/>
                  </a:cubicBezTo>
                  <a:cubicBezTo>
                    <a:pt x="2253" y="4857"/>
                    <a:pt x="2063" y="4882"/>
                    <a:pt x="1892" y="4882"/>
                  </a:cubicBezTo>
                  <a:cubicBezTo>
                    <a:pt x="909" y="4882"/>
                    <a:pt x="572" y="4061"/>
                    <a:pt x="572" y="4061"/>
                  </a:cubicBezTo>
                  <a:lnTo>
                    <a:pt x="572" y="4061"/>
                  </a:lnTo>
                  <a:cubicBezTo>
                    <a:pt x="0" y="8811"/>
                    <a:pt x="0" y="13050"/>
                    <a:pt x="1274" y="17658"/>
                  </a:cubicBezTo>
                  <a:cubicBezTo>
                    <a:pt x="1274" y="17658"/>
                    <a:pt x="7968" y="17329"/>
                    <a:pt x="15493" y="17329"/>
                  </a:cubicBezTo>
                  <a:cubicBezTo>
                    <a:pt x="19255" y="17329"/>
                    <a:pt x="23225" y="17411"/>
                    <a:pt x="26670" y="17658"/>
                  </a:cubicBezTo>
                  <a:cubicBezTo>
                    <a:pt x="26670" y="17658"/>
                    <a:pt x="28409" y="13074"/>
                    <a:pt x="27492" y="4061"/>
                  </a:cubicBezTo>
                  <a:lnTo>
                    <a:pt x="27492" y="4061"/>
                  </a:lnTo>
                  <a:cubicBezTo>
                    <a:pt x="27492" y="4061"/>
                    <a:pt x="26779" y="4850"/>
                    <a:pt x="25841" y="4850"/>
                  </a:cubicBezTo>
                  <a:cubicBezTo>
                    <a:pt x="25554" y="4850"/>
                    <a:pt x="25247" y="4777"/>
                    <a:pt x="24932" y="4584"/>
                  </a:cubicBezTo>
                  <a:cubicBezTo>
                    <a:pt x="23599" y="3763"/>
                    <a:pt x="23848" y="2072"/>
                    <a:pt x="23848" y="2072"/>
                  </a:cubicBezTo>
                  <a:lnTo>
                    <a:pt x="23848" y="2072"/>
                  </a:lnTo>
                  <a:cubicBezTo>
                    <a:pt x="23848" y="2072"/>
                    <a:pt x="22995" y="3210"/>
                    <a:pt x="22008" y="3210"/>
                  </a:cubicBezTo>
                  <a:cubicBezTo>
                    <a:pt x="21889" y="3210"/>
                    <a:pt x="21768" y="3193"/>
                    <a:pt x="21646" y="3156"/>
                  </a:cubicBezTo>
                  <a:cubicBezTo>
                    <a:pt x="20527" y="2810"/>
                    <a:pt x="20396" y="953"/>
                    <a:pt x="20396" y="953"/>
                  </a:cubicBezTo>
                  <a:cubicBezTo>
                    <a:pt x="20396" y="953"/>
                    <a:pt x="19708" y="2310"/>
                    <a:pt x="18631" y="2310"/>
                  </a:cubicBezTo>
                  <a:cubicBezTo>
                    <a:pt x="18506" y="2310"/>
                    <a:pt x="18376" y="2292"/>
                    <a:pt x="18241" y="2251"/>
                  </a:cubicBezTo>
                  <a:cubicBezTo>
                    <a:pt x="16943" y="1858"/>
                    <a:pt x="16990" y="477"/>
                    <a:pt x="16990" y="477"/>
                  </a:cubicBezTo>
                  <a:lnTo>
                    <a:pt x="16990" y="477"/>
                  </a:lnTo>
                  <a:cubicBezTo>
                    <a:pt x="16990" y="477"/>
                    <a:pt x="16355" y="1933"/>
                    <a:pt x="15264" y="1933"/>
                  </a:cubicBezTo>
                  <a:cubicBezTo>
                    <a:pt x="15179" y="1933"/>
                    <a:pt x="15092" y="1924"/>
                    <a:pt x="15002" y="1906"/>
                  </a:cubicBezTo>
                  <a:cubicBezTo>
                    <a:pt x="13740" y="1644"/>
                    <a:pt x="13526" y="1"/>
                    <a:pt x="13526" y="1"/>
                  </a:cubicBezTo>
                  <a:cubicBezTo>
                    <a:pt x="13526" y="1"/>
                    <a:pt x="13064" y="1838"/>
                    <a:pt x="11752" y="1838"/>
                  </a:cubicBezTo>
                  <a:cubicBezTo>
                    <a:pt x="11683" y="1838"/>
                    <a:pt x="11611" y="1833"/>
                    <a:pt x="11537" y="1822"/>
                  </a:cubicBezTo>
                  <a:cubicBezTo>
                    <a:pt x="10073" y="1608"/>
                    <a:pt x="10025" y="1"/>
                    <a:pt x="10025"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49"/>
            <p:cNvSpPr/>
            <p:nvPr/>
          </p:nvSpPr>
          <p:spPr>
            <a:xfrm>
              <a:off x="1318000" y="1593425"/>
              <a:ext cx="696550" cy="448950"/>
            </a:xfrm>
            <a:custGeom>
              <a:avLst/>
              <a:gdLst/>
              <a:ahLst/>
              <a:cxnLst/>
              <a:rect l="l" t="t" r="r" b="b"/>
              <a:pathLst>
                <a:path w="27862" h="17958" extrusionOk="0">
                  <a:moveTo>
                    <a:pt x="13628" y="112"/>
                  </a:moveTo>
                  <a:lnTo>
                    <a:pt x="13628" y="112"/>
                  </a:lnTo>
                  <a:cubicBezTo>
                    <a:pt x="13628" y="112"/>
                    <a:pt x="13629" y="118"/>
                    <a:pt x="13629" y="126"/>
                  </a:cubicBezTo>
                  <a:lnTo>
                    <a:pt x="13629" y="126"/>
                  </a:lnTo>
                  <a:cubicBezTo>
                    <a:pt x="13631" y="132"/>
                    <a:pt x="13633" y="139"/>
                    <a:pt x="13634" y="146"/>
                  </a:cubicBezTo>
                  <a:cubicBezTo>
                    <a:pt x="13630" y="121"/>
                    <a:pt x="13629" y="112"/>
                    <a:pt x="13628" y="112"/>
                  </a:cubicBezTo>
                  <a:close/>
                  <a:moveTo>
                    <a:pt x="13453" y="672"/>
                  </a:moveTo>
                  <a:cubicBezTo>
                    <a:pt x="13595" y="1123"/>
                    <a:pt x="13842" y="1557"/>
                    <a:pt x="14193" y="1848"/>
                  </a:cubicBezTo>
                  <a:cubicBezTo>
                    <a:pt x="14484" y="2084"/>
                    <a:pt x="14843" y="2223"/>
                    <a:pt x="15214" y="2223"/>
                  </a:cubicBezTo>
                  <a:cubicBezTo>
                    <a:pt x="15330" y="2223"/>
                    <a:pt x="15446" y="2210"/>
                    <a:pt x="15562" y="2182"/>
                  </a:cubicBezTo>
                  <a:cubicBezTo>
                    <a:pt x="15991" y="2074"/>
                    <a:pt x="16348" y="1753"/>
                    <a:pt x="16622" y="1408"/>
                  </a:cubicBezTo>
                  <a:cubicBezTo>
                    <a:pt x="16701" y="1313"/>
                    <a:pt x="16774" y="1215"/>
                    <a:pt x="16842" y="1111"/>
                  </a:cubicBezTo>
                  <a:lnTo>
                    <a:pt x="16842" y="1111"/>
                  </a:lnTo>
                  <a:cubicBezTo>
                    <a:pt x="16947" y="1561"/>
                    <a:pt x="17203" y="1981"/>
                    <a:pt x="17563" y="2253"/>
                  </a:cubicBezTo>
                  <a:cubicBezTo>
                    <a:pt x="17856" y="2469"/>
                    <a:pt x="18218" y="2597"/>
                    <a:pt x="18580" y="2597"/>
                  </a:cubicBezTo>
                  <a:cubicBezTo>
                    <a:pt x="18719" y="2597"/>
                    <a:pt x="18857" y="2578"/>
                    <a:pt x="18991" y="2539"/>
                  </a:cubicBezTo>
                  <a:cubicBezTo>
                    <a:pt x="19396" y="2432"/>
                    <a:pt x="19741" y="2146"/>
                    <a:pt x="20015" y="1836"/>
                  </a:cubicBezTo>
                  <a:cubicBezTo>
                    <a:pt x="20100" y="1741"/>
                    <a:pt x="20181" y="1640"/>
                    <a:pt x="20257" y="1535"/>
                  </a:cubicBezTo>
                  <a:lnTo>
                    <a:pt x="20257" y="1535"/>
                  </a:lnTo>
                  <a:cubicBezTo>
                    <a:pt x="20337" y="2003"/>
                    <a:pt x="20506" y="2477"/>
                    <a:pt x="20777" y="2848"/>
                  </a:cubicBezTo>
                  <a:cubicBezTo>
                    <a:pt x="21051" y="3217"/>
                    <a:pt x="21432" y="3479"/>
                    <a:pt x="21896" y="3503"/>
                  </a:cubicBezTo>
                  <a:cubicBezTo>
                    <a:pt x="21919" y="3504"/>
                    <a:pt x="21941" y="3505"/>
                    <a:pt x="21963" y="3505"/>
                  </a:cubicBezTo>
                  <a:cubicBezTo>
                    <a:pt x="22439" y="3505"/>
                    <a:pt x="22890" y="3264"/>
                    <a:pt x="23254" y="2979"/>
                  </a:cubicBezTo>
                  <a:cubicBezTo>
                    <a:pt x="23385" y="2873"/>
                    <a:pt x="23514" y="2760"/>
                    <a:pt x="23633" y="2640"/>
                  </a:cubicBezTo>
                  <a:lnTo>
                    <a:pt x="23633" y="2640"/>
                  </a:lnTo>
                  <a:cubicBezTo>
                    <a:pt x="23644" y="3126"/>
                    <a:pt x="23769" y="3624"/>
                    <a:pt x="24004" y="4039"/>
                  </a:cubicBezTo>
                  <a:cubicBezTo>
                    <a:pt x="24290" y="4515"/>
                    <a:pt x="24754" y="4920"/>
                    <a:pt x="25302" y="5075"/>
                  </a:cubicBezTo>
                  <a:cubicBezTo>
                    <a:pt x="25461" y="5120"/>
                    <a:pt x="25623" y="5142"/>
                    <a:pt x="25785" y="5142"/>
                  </a:cubicBezTo>
                  <a:cubicBezTo>
                    <a:pt x="26134" y="5142"/>
                    <a:pt x="26481" y="5043"/>
                    <a:pt x="26790" y="4872"/>
                  </a:cubicBezTo>
                  <a:cubicBezTo>
                    <a:pt x="26973" y="4777"/>
                    <a:pt x="27156" y="4660"/>
                    <a:pt x="27321" y="4525"/>
                  </a:cubicBezTo>
                  <a:lnTo>
                    <a:pt x="27321" y="4525"/>
                  </a:lnTo>
                  <a:cubicBezTo>
                    <a:pt x="27582" y="7244"/>
                    <a:pt x="27650" y="10004"/>
                    <a:pt x="27409" y="12730"/>
                  </a:cubicBezTo>
                  <a:cubicBezTo>
                    <a:pt x="27290" y="14207"/>
                    <a:pt x="27076" y="15683"/>
                    <a:pt x="26683" y="17112"/>
                  </a:cubicBezTo>
                  <a:cubicBezTo>
                    <a:pt x="26634" y="17288"/>
                    <a:pt x="26577" y="17473"/>
                    <a:pt x="26518" y="17652"/>
                  </a:cubicBezTo>
                  <a:lnTo>
                    <a:pt x="26518" y="17652"/>
                  </a:lnTo>
                  <a:cubicBezTo>
                    <a:pt x="24399" y="17502"/>
                    <a:pt x="22290" y="17421"/>
                    <a:pt x="20170" y="17374"/>
                  </a:cubicBezTo>
                  <a:cubicBezTo>
                    <a:pt x="18694" y="17342"/>
                    <a:pt x="17217" y="17332"/>
                    <a:pt x="15741" y="17332"/>
                  </a:cubicBezTo>
                  <a:cubicBezTo>
                    <a:pt x="15003" y="17332"/>
                    <a:pt x="14265" y="17334"/>
                    <a:pt x="13526" y="17338"/>
                  </a:cubicBezTo>
                  <a:cubicBezTo>
                    <a:pt x="11550" y="17350"/>
                    <a:pt x="9562" y="17386"/>
                    <a:pt x="7573" y="17433"/>
                  </a:cubicBezTo>
                  <a:cubicBezTo>
                    <a:pt x="6109" y="17469"/>
                    <a:pt x="4656" y="17517"/>
                    <a:pt x="3192" y="17576"/>
                  </a:cubicBezTo>
                  <a:cubicBezTo>
                    <a:pt x="2751" y="17588"/>
                    <a:pt x="2299" y="17612"/>
                    <a:pt x="1858" y="17636"/>
                  </a:cubicBezTo>
                  <a:cubicBezTo>
                    <a:pt x="1782" y="17636"/>
                    <a:pt x="1700" y="17634"/>
                    <a:pt x="1617" y="17634"/>
                  </a:cubicBezTo>
                  <a:cubicBezTo>
                    <a:pt x="1523" y="17634"/>
                    <a:pt x="1428" y="17636"/>
                    <a:pt x="1337" y="17647"/>
                  </a:cubicBezTo>
                  <a:lnTo>
                    <a:pt x="1337" y="17647"/>
                  </a:lnTo>
                  <a:cubicBezTo>
                    <a:pt x="879" y="15959"/>
                    <a:pt x="569" y="14237"/>
                    <a:pt x="418" y="12492"/>
                  </a:cubicBezTo>
                  <a:cubicBezTo>
                    <a:pt x="275" y="10754"/>
                    <a:pt x="275" y="9016"/>
                    <a:pt x="382" y="7277"/>
                  </a:cubicBezTo>
                  <a:cubicBezTo>
                    <a:pt x="433" y="6387"/>
                    <a:pt x="519" y="5505"/>
                    <a:pt x="618" y="4632"/>
                  </a:cubicBezTo>
                  <a:lnTo>
                    <a:pt x="618" y="4632"/>
                  </a:lnTo>
                  <a:cubicBezTo>
                    <a:pt x="927" y="4982"/>
                    <a:pt x="1412" y="5177"/>
                    <a:pt x="1876" y="5177"/>
                  </a:cubicBezTo>
                  <a:cubicBezTo>
                    <a:pt x="1926" y="5177"/>
                    <a:pt x="1976" y="5175"/>
                    <a:pt x="2025" y="5170"/>
                  </a:cubicBezTo>
                  <a:cubicBezTo>
                    <a:pt x="2537" y="5122"/>
                    <a:pt x="3025" y="4932"/>
                    <a:pt x="3299" y="4479"/>
                  </a:cubicBezTo>
                  <a:cubicBezTo>
                    <a:pt x="3501" y="4146"/>
                    <a:pt x="3561" y="3729"/>
                    <a:pt x="3537" y="3348"/>
                  </a:cubicBezTo>
                  <a:cubicBezTo>
                    <a:pt x="3533" y="3271"/>
                    <a:pt x="3529" y="3193"/>
                    <a:pt x="3521" y="3116"/>
                  </a:cubicBezTo>
                  <a:lnTo>
                    <a:pt x="3521" y="3116"/>
                  </a:lnTo>
                  <a:cubicBezTo>
                    <a:pt x="3928" y="3460"/>
                    <a:pt x="4455" y="3690"/>
                    <a:pt x="4978" y="3690"/>
                  </a:cubicBezTo>
                  <a:cubicBezTo>
                    <a:pt x="5033" y="3690"/>
                    <a:pt x="5089" y="3687"/>
                    <a:pt x="5144" y="3682"/>
                  </a:cubicBezTo>
                  <a:cubicBezTo>
                    <a:pt x="5621" y="3634"/>
                    <a:pt x="6025" y="3420"/>
                    <a:pt x="6299" y="3027"/>
                  </a:cubicBezTo>
                  <a:cubicBezTo>
                    <a:pt x="6514" y="2705"/>
                    <a:pt x="6621" y="2324"/>
                    <a:pt x="6680" y="1943"/>
                  </a:cubicBezTo>
                  <a:cubicBezTo>
                    <a:pt x="6692" y="1866"/>
                    <a:pt x="6701" y="1788"/>
                    <a:pt x="6708" y="1710"/>
                  </a:cubicBezTo>
                  <a:lnTo>
                    <a:pt x="6708" y="1710"/>
                  </a:lnTo>
                  <a:cubicBezTo>
                    <a:pt x="7098" y="2191"/>
                    <a:pt x="7688" y="2530"/>
                    <a:pt x="8300" y="2586"/>
                  </a:cubicBezTo>
                  <a:cubicBezTo>
                    <a:pt x="8347" y="2590"/>
                    <a:pt x="8395" y="2592"/>
                    <a:pt x="8442" y="2592"/>
                  </a:cubicBezTo>
                  <a:cubicBezTo>
                    <a:pt x="8875" y="2592"/>
                    <a:pt x="9270" y="2441"/>
                    <a:pt x="9550" y="2086"/>
                  </a:cubicBezTo>
                  <a:cubicBezTo>
                    <a:pt x="9810" y="1781"/>
                    <a:pt x="9952" y="1390"/>
                    <a:pt x="10027" y="994"/>
                  </a:cubicBezTo>
                  <a:lnTo>
                    <a:pt x="10027" y="994"/>
                  </a:lnTo>
                  <a:cubicBezTo>
                    <a:pt x="10195" y="1372"/>
                    <a:pt x="10469" y="1701"/>
                    <a:pt x="10824" y="1896"/>
                  </a:cubicBezTo>
                  <a:cubicBezTo>
                    <a:pt x="11092" y="2043"/>
                    <a:pt x="11398" y="2127"/>
                    <a:pt x="11701" y="2127"/>
                  </a:cubicBezTo>
                  <a:cubicBezTo>
                    <a:pt x="11936" y="2127"/>
                    <a:pt x="12170" y="2076"/>
                    <a:pt x="12383" y="1967"/>
                  </a:cubicBezTo>
                  <a:cubicBezTo>
                    <a:pt x="12788" y="1753"/>
                    <a:pt x="13086" y="1372"/>
                    <a:pt x="13300" y="991"/>
                  </a:cubicBezTo>
                  <a:cubicBezTo>
                    <a:pt x="13354" y="888"/>
                    <a:pt x="13406" y="781"/>
                    <a:pt x="13453" y="672"/>
                  </a:cubicBezTo>
                  <a:close/>
                  <a:moveTo>
                    <a:pt x="13466" y="0"/>
                  </a:moveTo>
                  <a:cubicBezTo>
                    <a:pt x="13410" y="0"/>
                    <a:pt x="13356" y="33"/>
                    <a:pt x="13336" y="110"/>
                  </a:cubicBezTo>
                  <a:cubicBezTo>
                    <a:pt x="13193" y="658"/>
                    <a:pt x="12895" y="1253"/>
                    <a:pt x="12431" y="1586"/>
                  </a:cubicBezTo>
                  <a:cubicBezTo>
                    <a:pt x="12210" y="1752"/>
                    <a:pt x="11957" y="1826"/>
                    <a:pt x="11697" y="1826"/>
                  </a:cubicBezTo>
                  <a:cubicBezTo>
                    <a:pt x="11509" y="1826"/>
                    <a:pt x="11318" y="1787"/>
                    <a:pt x="11133" y="1717"/>
                  </a:cubicBezTo>
                  <a:cubicBezTo>
                    <a:pt x="10740" y="1562"/>
                    <a:pt x="10455" y="1229"/>
                    <a:pt x="10288" y="836"/>
                  </a:cubicBezTo>
                  <a:cubicBezTo>
                    <a:pt x="10228" y="681"/>
                    <a:pt x="10181" y="515"/>
                    <a:pt x="10157" y="348"/>
                  </a:cubicBezTo>
                  <a:cubicBezTo>
                    <a:pt x="10145" y="277"/>
                    <a:pt x="10145" y="288"/>
                    <a:pt x="10133" y="205"/>
                  </a:cubicBezTo>
                  <a:cubicBezTo>
                    <a:pt x="10133" y="193"/>
                    <a:pt x="10133" y="169"/>
                    <a:pt x="10133" y="146"/>
                  </a:cubicBezTo>
                  <a:cubicBezTo>
                    <a:pt x="10127" y="50"/>
                    <a:pt x="10053" y="3"/>
                    <a:pt x="9980" y="3"/>
                  </a:cubicBezTo>
                  <a:cubicBezTo>
                    <a:pt x="9907" y="3"/>
                    <a:pt x="9835" y="50"/>
                    <a:pt x="9835" y="146"/>
                  </a:cubicBezTo>
                  <a:cubicBezTo>
                    <a:pt x="9835" y="681"/>
                    <a:pt x="9728" y="1265"/>
                    <a:pt x="9454" y="1717"/>
                  </a:cubicBezTo>
                  <a:cubicBezTo>
                    <a:pt x="9252" y="2062"/>
                    <a:pt x="8931" y="2289"/>
                    <a:pt x="8526" y="2289"/>
                  </a:cubicBezTo>
                  <a:cubicBezTo>
                    <a:pt x="8511" y="2289"/>
                    <a:pt x="8496" y="2289"/>
                    <a:pt x="8482" y="2289"/>
                  </a:cubicBezTo>
                  <a:cubicBezTo>
                    <a:pt x="7998" y="2289"/>
                    <a:pt x="7550" y="2100"/>
                    <a:pt x="7192" y="1777"/>
                  </a:cubicBezTo>
                  <a:cubicBezTo>
                    <a:pt x="7002" y="1598"/>
                    <a:pt x="6811" y="1384"/>
                    <a:pt x="6692" y="1158"/>
                  </a:cubicBezTo>
                  <a:cubicBezTo>
                    <a:pt x="6669" y="1107"/>
                    <a:pt x="6622" y="1085"/>
                    <a:pt x="6572" y="1085"/>
                  </a:cubicBezTo>
                  <a:cubicBezTo>
                    <a:pt x="6494" y="1085"/>
                    <a:pt x="6411" y="1141"/>
                    <a:pt x="6418" y="1229"/>
                  </a:cubicBezTo>
                  <a:cubicBezTo>
                    <a:pt x="6454" y="1717"/>
                    <a:pt x="6371" y="2265"/>
                    <a:pt x="6145" y="2694"/>
                  </a:cubicBezTo>
                  <a:cubicBezTo>
                    <a:pt x="5966" y="3051"/>
                    <a:pt x="5680" y="3277"/>
                    <a:pt x="5287" y="3360"/>
                  </a:cubicBezTo>
                  <a:cubicBezTo>
                    <a:pt x="5185" y="3381"/>
                    <a:pt x="5082" y="3391"/>
                    <a:pt x="4980" y="3391"/>
                  </a:cubicBezTo>
                  <a:cubicBezTo>
                    <a:pt x="4621" y="3391"/>
                    <a:pt x="4272" y="3267"/>
                    <a:pt x="3966" y="3063"/>
                  </a:cubicBezTo>
                  <a:cubicBezTo>
                    <a:pt x="3751" y="2932"/>
                    <a:pt x="3549" y="2753"/>
                    <a:pt x="3394" y="2551"/>
                  </a:cubicBezTo>
                  <a:cubicBezTo>
                    <a:pt x="3368" y="2518"/>
                    <a:pt x="3333" y="2504"/>
                    <a:pt x="3298" y="2504"/>
                  </a:cubicBezTo>
                  <a:cubicBezTo>
                    <a:pt x="3206" y="2504"/>
                    <a:pt x="3110" y="2599"/>
                    <a:pt x="3144" y="2694"/>
                  </a:cubicBezTo>
                  <a:cubicBezTo>
                    <a:pt x="3275" y="3146"/>
                    <a:pt x="3311" y="3706"/>
                    <a:pt x="3132" y="4158"/>
                  </a:cubicBezTo>
                  <a:cubicBezTo>
                    <a:pt x="2933" y="4637"/>
                    <a:pt x="2411" y="4883"/>
                    <a:pt x="1895" y="4883"/>
                  </a:cubicBezTo>
                  <a:cubicBezTo>
                    <a:pt x="1577" y="4883"/>
                    <a:pt x="1261" y="4789"/>
                    <a:pt x="1025" y="4599"/>
                  </a:cubicBezTo>
                  <a:cubicBezTo>
                    <a:pt x="858" y="4468"/>
                    <a:pt x="727" y="4313"/>
                    <a:pt x="644" y="4122"/>
                  </a:cubicBezTo>
                  <a:cubicBezTo>
                    <a:pt x="623" y="4072"/>
                    <a:pt x="584" y="4051"/>
                    <a:pt x="542" y="4051"/>
                  </a:cubicBezTo>
                  <a:cubicBezTo>
                    <a:pt x="465" y="4051"/>
                    <a:pt x="378" y="4121"/>
                    <a:pt x="370" y="4206"/>
                  </a:cubicBezTo>
                  <a:cubicBezTo>
                    <a:pt x="156" y="5992"/>
                    <a:pt x="13" y="7789"/>
                    <a:pt x="13" y="9599"/>
                  </a:cubicBezTo>
                  <a:cubicBezTo>
                    <a:pt x="1" y="11349"/>
                    <a:pt x="132" y="13100"/>
                    <a:pt x="418" y="14826"/>
                  </a:cubicBezTo>
                  <a:cubicBezTo>
                    <a:pt x="584" y="15838"/>
                    <a:pt x="811" y="16850"/>
                    <a:pt x="1084" y="17850"/>
                  </a:cubicBezTo>
                  <a:cubicBezTo>
                    <a:pt x="1108" y="17910"/>
                    <a:pt x="1168" y="17957"/>
                    <a:pt x="1227" y="17957"/>
                  </a:cubicBezTo>
                  <a:cubicBezTo>
                    <a:pt x="1751" y="17933"/>
                    <a:pt x="2275" y="17910"/>
                    <a:pt x="2799" y="17886"/>
                  </a:cubicBezTo>
                  <a:cubicBezTo>
                    <a:pt x="4180" y="17838"/>
                    <a:pt x="5561" y="17791"/>
                    <a:pt x="6942" y="17755"/>
                  </a:cubicBezTo>
                  <a:cubicBezTo>
                    <a:pt x="8871" y="17695"/>
                    <a:pt x="10812" y="17660"/>
                    <a:pt x="12752" y="17636"/>
                  </a:cubicBezTo>
                  <a:cubicBezTo>
                    <a:pt x="13559" y="17631"/>
                    <a:pt x="14365" y="17629"/>
                    <a:pt x="15171" y="17629"/>
                  </a:cubicBezTo>
                  <a:cubicBezTo>
                    <a:pt x="16568" y="17629"/>
                    <a:pt x="17964" y="17637"/>
                    <a:pt x="19360" y="17660"/>
                  </a:cubicBezTo>
                  <a:cubicBezTo>
                    <a:pt x="21527" y="17695"/>
                    <a:pt x="23706" y="17767"/>
                    <a:pt x="25873" y="17910"/>
                  </a:cubicBezTo>
                  <a:cubicBezTo>
                    <a:pt x="26123" y="17922"/>
                    <a:pt x="26373" y="17933"/>
                    <a:pt x="26623" y="17957"/>
                  </a:cubicBezTo>
                  <a:cubicBezTo>
                    <a:pt x="26695" y="17957"/>
                    <a:pt x="26742" y="17910"/>
                    <a:pt x="26766" y="17850"/>
                  </a:cubicBezTo>
                  <a:cubicBezTo>
                    <a:pt x="26826" y="17672"/>
                    <a:pt x="26873" y="17505"/>
                    <a:pt x="26933" y="17326"/>
                  </a:cubicBezTo>
                  <a:cubicBezTo>
                    <a:pt x="27076" y="16802"/>
                    <a:pt x="27195" y="16279"/>
                    <a:pt x="27302" y="15755"/>
                  </a:cubicBezTo>
                  <a:cubicBezTo>
                    <a:pt x="27469" y="14886"/>
                    <a:pt x="27588" y="14004"/>
                    <a:pt x="27671" y="13123"/>
                  </a:cubicBezTo>
                  <a:cubicBezTo>
                    <a:pt x="27790" y="11921"/>
                    <a:pt x="27850" y="10718"/>
                    <a:pt x="27862" y="9504"/>
                  </a:cubicBezTo>
                  <a:cubicBezTo>
                    <a:pt x="27862" y="7956"/>
                    <a:pt x="27790" y="6396"/>
                    <a:pt x="27659" y="4860"/>
                  </a:cubicBezTo>
                  <a:cubicBezTo>
                    <a:pt x="27635" y="4635"/>
                    <a:pt x="27612" y="4421"/>
                    <a:pt x="27588" y="4207"/>
                  </a:cubicBezTo>
                  <a:lnTo>
                    <a:pt x="27588" y="4207"/>
                  </a:lnTo>
                  <a:cubicBezTo>
                    <a:pt x="27588" y="4205"/>
                    <a:pt x="27587" y="4202"/>
                    <a:pt x="27587" y="4200"/>
                  </a:cubicBezTo>
                  <a:lnTo>
                    <a:pt x="27587" y="4200"/>
                  </a:lnTo>
                  <a:cubicBezTo>
                    <a:pt x="27585" y="4171"/>
                    <a:pt x="27575" y="4146"/>
                    <a:pt x="27561" y="4126"/>
                  </a:cubicBezTo>
                  <a:lnTo>
                    <a:pt x="27561" y="4126"/>
                  </a:lnTo>
                  <a:cubicBezTo>
                    <a:pt x="27532" y="4082"/>
                    <a:pt x="27485" y="4051"/>
                    <a:pt x="27436" y="4051"/>
                  </a:cubicBezTo>
                  <a:cubicBezTo>
                    <a:pt x="27410" y="4051"/>
                    <a:pt x="27384" y="4060"/>
                    <a:pt x="27359" y="4079"/>
                  </a:cubicBezTo>
                  <a:lnTo>
                    <a:pt x="27359" y="4079"/>
                  </a:lnTo>
                  <a:cubicBezTo>
                    <a:pt x="27334" y="4091"/>
                    <a:pt x="27314" y="4110"/>
                    <a:pt x="27302" y="4137"/>
                  </a:cubicBezTo>
                  <a:lnTo>
                    <a:pt x="27302" y="4137"/>
                  </a:lnTo>
                  <a:cubicBezTo>
                    <a:pt x="26915" y="4537"/>
                    <a:pt x="26343" y="4849"/>
                    <a:pt x="25778" y="4849"/>
                  </a:cubicBezTo>
                  <a:cubicBezTo>
                    <a:pt x="25714" y="4849"/>
                    <a:pt x="25651" y="4845"/>
                    <a:pt x="25587" y="4837"/>
                  </a:cubicBezTo>
                  <a:cubicBezTo>
                    <a:pt x="24635" y="4706"/>
                    <a:pt x="24040" y="3777"/>
                    <a:pt x="23956" y="2884"/>
                  </a:cubicBezTo>
                  <a:cubicBezTo>
                    <a:pt x="23932" y="2729"/>
                    <a:pt x="23932" y="2574"/>
                    <a:pt x="23944" y="2420"/>
                  </a:cubicBezTo>
                  <a:cubicBezTo>
                    <a:pt x="23944" y="2372"/>
                    <a:pt x="23944" y="2324"/>
                    <a:pt x="23944" y="2277"/>
                  </a:cubicBezTo>
                  <a:cubicBezTo>
                    <a:pt x="23951" y="2255"/>
                    <a:pt x="23954" y="2238"/>
                    <a:pt x="23955" y="2238"/>
                  </a:cubicBezTo>
                  <a:cubicBezTo>
                    <a:pt x="23956" y="2238"/>
                    <a:pt x="23956" y="2246"/>
                    <a:pt x="23956" y="2265"/>
                  </a:cubicBezTo>
                  <a:cubicBezTo>
                    <a:pt x="23972" y="2149"/>
                    <a:pt x="23892" y="2079"/>
                    <a:pt x="23809" y="2079"/>
                  </a:cubicBezTo>
                  <a:cubicBezTo>
                    <a:pt x="23764" y="2079"/>
                    <a:pt x="23719" y="2098"/>
                    <a:pt x="23686" y="2141"/>
                  </a:cubicBezTo>
                  <a:lnTo>
                    <a:pt x="23686" y="2141"/>
                  </a:lnTo>
                  <a:cubicBezTo>
                    <a:pt x="23695" y="2129"/>
                    <a:pt x="23698" y="2125"/>
                    <a:pt x="23698" y="2125"/>
                  </a:cubicBezTo>
                  <a:lnTo>
                    <a:pt x="23698" y="2125"/>
                  </a:lnTo>
                  <a:cubicBezTo>
                    <a:pt x="23698" y="2125"/>
                    <a:pt x="23679" y="2150"/>
                    <a:pt x="23671" y="2158"/>
                  </a:cubicBezTo>
                  <a:cubicBezTo>
                    <a:pt x="23635" y="2205"/>
                    <a:pt x="23599" y="2241"/>
                    <a:pt x="23563" y="2289"/>
                  </a:cubicBezTo>
                  <a:cubicBezTo>
                    <a:pt x="23444" y="2408"/>
                    <a:pt x="23325" y="2527"/>
                    <a:pt x="23206" y="2634"/>
                  </a:cubicBezTo>
                  <a:cubicBezTo>
                    <a:pt x="22897" y="2908"/>
                    <a:pt x="22516" y="3158"/>
                    <a:pt x="22099" y="3205"/>
                  </a:cubicBezTo>
                  <a:cubicBezTo>
                    <a:pt x="22059" y="3209"/>
                    <a:pt x="22020" y="3211"/>
                    <a:pt x="21981" y="3211"/>
                  </a:cubicBezTo>
                  <a:cubicBezTo>
                    <a:pt x="21190" y="3211"/>
                    <a:pt x="20781" y="2411"/>
                    <a:pt x="20611" y="1729"/>
                  </a:cubicBezTo>
                  <a:cubicBezTo>
                    <a:pt x="20551" y="1503"/>
                    <a:pt x="20515" y="1300"/>
                    <a:pt x="20503" y="1098"/>
                  </a:cubicBezTo>
                  <a:cubicBezTo>
                    <a:pt x="20496" y="1016"/>
                    <a:pt x="20417" y="952"/>
                    <a:pt x="20340" y="952"/>
                  </a:cubicBezTo>
                  <a:cubicBezTo>
                    <a:pt x="20294" y="952"/>
                    <a:pt x="20249" y="974"/>
                    <a:pt x="20218" y="1027"/>
                  </a:cubicBezTo>
                  <a:cubicBezTo>
                    <a:pt x="19980" y="1503"/>
                    <a:pt x="19575" y="1967"/>
                    <a:pt x="19087" y="2193"/>
                  </a:cubicBezTo>
                  <a:cubicBezTo>
                    <a:pt x="18919" y="2268"/>
                    <a:pt x="18749" y="2302"/>
                    <a:pt x="18583" y="2302"/>
                  </a:cubicBezTo>
                  <a:cubicBezTo>
                    <a:pt x="17956" y="2302"/>
                    <a:pt x="17379" y="1819"/>
                    <a:pt x="17182" y="1217"/>
                  </a:cubicBezTo>
                  <a:cubicBezTo>
                    <a:pt x="17122" y="1015"/>
                    <a:pt x="17086" y="836"/>
                    <a:pt x="17086" y="622"/>
                  </a:cubicBezTo>
                  <a:cubicBezTo>
                    <a:pt x="17086" y="534"/>
                    <a:pt x="17004" y="473"/>
                    <a:pt x="16928" y="473"/>
                  </a:cubicBezTo>
                  <a:cubicBezTo>
                    <a:pt x="16881" y="473"/>
                    <a:pt x="16835" y="496"/>
                    <a:pt x="16813" y="550"/>
                  </a:cubicBezTo>
                  <a:cubicBezTo>
                    <a:pt x="16586" y="1050"/>
                    <a:pt x="16193" y="1586"/>
                    <a:pt x="15681" y="1824"/>
                  </a:cubicBezTo>
                  <a:cubicBezTo>
                    <a:pt x="15533" y="1892"/>
                    <a:pt x="15376" y="1924"/>
                    <a:pt x="15219" y="1924"/>
                  </a:cubicBezTo>
                  <a:cubicBezTo>
                    <a:pt x="14960" y="1924"/>
                    <a:pt x="14701" y="1837"/>
                    <a:pt x="14479" y="1681"/>
                  </a:cubicBezTo>
                  <a:cubicBezTo>
                    <a:pt x="14169" y="1467"/>
                    <a:pt x="13955" y="1134"/>
                    <a:pt x="13812" y="777"/>
                  </a:cubicBezTo>
                  <a:cubicBezTo>
                    <a:pt x="13753" y="634"/>
                    <a:pt x="13705" y="479"/>
                    <a:pt x="13669" y="324"/>
                  </a:cubicBezTo>
                  <a:cubicBezTo>
                    <a:pt x="13657" y="277"/>
                    <a:pt x="13645" y="229"/>
                    <a:pt x="13634" y="181"/>
                  </a:cubicBezTo>
                  <a:cubicBezTo>
                    <a:pt x="13634" y="170"/>
                    <a:pt x="13631" y="143"/>
                    <a:pt x="13629" y="126"/>
                  </a:cubicBezTo>
                  <a:lnTo>
                    <a:pt x="13629" y="126"/>
                  </a:lnTo>
                  <a:cubicBezTo>
                    <a:pt x="13608" y="49"/>
                    <a:pt x="13535" y="0"/>
                    <a:pt x="13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49"/>
            <p:cNvSpPr/>
            <p:nvPr/>
          </p:nvSpPr>
          <p:spPr>
            <a:xfrm>
              <a:off x="1602275" y="1941725"/>
              <a:ext cx="95425" cy="42200"/>
            </a:xfrm>
            <a:custGeom>
              <a:avLst/>
              <a:gdLst/>
              <a:ahLst/>
              <a:cxnLst/>
              <a:rect l="l" t="t" r="r" b="b"/>
              <a:pathLst>
                <a:path w="3817" h="1688" extrusionOk="0">
                  <a:moveTo>
                    <a:pt x="1800" y="1"/>
                  </a:moveTo>
                  <a:cubicBezTo>
                    <a:pt x="1350" y="1"/>
                    <a:pt x="916" y="203"/>
                    <a:pt x="596" y="549"/>
                  </a:cubicBezTo>
                  <a:cubicBezTo>
                    <a:pt x="346" y="811"/>
                    <a:pt x="179" y="1132"/>
                    <a:pt x="36" y="1465"/>
                  </a:cubicBezTo>
                  <a:cubicBezTo>
                    <a:pt x="0" y="1537"/>
                    <a:pt x="12" y="1632"/>
                    <a:pt x="96" y="1668"/>
                  </a:cubicBezTo>
                  <a:cubicBezTo>
                    <a:pt x="117" y="1681"/>
                    <a:pt x="144" y="1687"/>
                    <a:pt x="173" y="1687"/>
                  </a:cubicBezTo>
                  <a:cubicBezTo>
                    <a:pt x="223" y="1687"/>
                    <a:pt x="275" y="1666"/>
                    <a:pt x="298" y="1620"/>
                  </a:cubicBezTo>
                  <a:cubicBezTo>
                    <a:pt x="536" y="1084"/>
                    <a:pt x="822" y="549"/>
                    <a:pt x="1417" y="346"/>
                  </a:cubicBezTo>
                  <a:cubicBezTo>
                    <a:pt x="1534" y="310"/>
                    <a:pt x="1650" y="293"/>
                    <a:pt x="1764" y="293"/>
                  </a:cubicBezTo>
                  <a:cubicBezTo>
                    <a:pt x="2175" y="293"/>
                    <a:pt x="2562" y="507"/>
                    <a:pt x="2870" y="787"/>
                  </a:cubicBezTo>
                  <a:cubicBezTo>
                    <a:pt x="3120" y="1013"/>
                    <a:pt x="3322" y="1263"/>
                    <a:pt x="3489" y="1537"/>
                  </a:cubicBezTo>
                  <a:cubicBezTo>
                    <a:pt x="3522" y="1588"/>
                    <a:pt x="3568" y="1609"/>
                    <a:pt x="3613" y="1609"/>
                  </a:cubicBezTo>
                  <a:cubicBezTo>
                    <a:pt x="3717" y="1609"/>
                    <a:pt x="3817" y="1501"/>
                    <a:pt x="3751" y="1394"/>
                  </a:cubicBezTo>
                  <a:cubicBezTo>
                    <a:pt x="3417" y="858"/>
                    <a:pt x="2953" y="346"/>
                    <a:pt x="2358" y="108"/>
                  </a:cubicBezTo>
                  <a:cubicBezTo>
                    <a:pt x="2174" y="35"/>
                    <a:pt x="1985" y="1"/>
                    <a:pt x="1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49"/>
            <p:cNvSpPr/>
            <p:nvPr/>
          </p:nvSpPr>
          <p:spPr>
            <a:xfrm>
              <a:off x="1455825" y="1848275"/>
              <a:ext cx="60450" cy="109850"/>
            </a:xfrm>
            <a:custGeom>
              <a:avLst/>
              <a:gdLst/>
              <a:ahLst/>
              <a:cxnLst/>
              <a:rect l="l" t="t" r="r" b="b"/>
              <a:pathLst>
                <a:path w="2418" h="4394" extrusionOk="0">
                  <a:moveTo>
                    <a:pt x="1215" y="0"/>
                  </a:moveTo>
                  <a:cubicBezTo>
                    <a:pt x="548" y="0"/>
                    <a:pt x="0" y="977"/>
                    <a:pt x="0" y="2191"/>
                  </a:cubicBezTo>
                  <a:cubicBezTo>
                    <a:pt x="0" y="3406"/>
                    <a:pt x="548" y="4394"/>
                    <a:pt x="1215" y="4394"/>
                  </a:cubicBezTo>
                  <a:cubicBezTo>
                    <a:pt x="1882" y="4394"/>
                    <a:pt x="2417" y="3406"/>
                    <a:pt x="2417" y="2191"/>
                  </a:cubicBezTo>
                  <a:cubicBezTo>
                    <a:pt x="2417" y="977"/>
                    <a:pt x="1882"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49"/>
            <p:cNvSpPr/>
            <p:nvPr/>
          </p:nvSpPr>
          <p:spPr>
            <a:xfrm>
              <a:off x="1431425" y="1816275"/>
              <a:ext cx="110675" cy="21875"/>
            </a:xfrm>
            <a:custGeom>
              <a:avLst/>
              <a:gdLst/>
              <a:ahLst/>
              <a:cxnLst/>
              <a:rect l="l" t="t" r="r" b="b"/>
              <a:pathLst>
                <a:path w="4427" h="875" extrusionOk="0">
                  <a:moveTo>
                    <a:pt x="2900" y="1"/>
                  </a:moveTo>
                  <a:cubicBezTo>
                    <a:pt x="1938" y="1"/>
                    <a:pt x="978" y="205"/>
                    <a:pt x="95" y="602"/>
                  </a:cubicBezTo>
                  <a:cubicBezTo>
                    <a:pt x="12" y="638"/>
                    <a:pt x="0" y="745"/>
                    <a:pt x="36" y="804"/>
                  </a:cubicBezTo>
                  <a:cubicBezTo>
                    <a:pt x="69" y="854"/>
                    <a:pt x="120" y="875"/>
                    <a:pt x="171" y="875"/>
                  </a:cubicBezTo>
                  <a:cubicBezTo>
                    <a:pt x="194" y="875"/>
                    <a:pt x="217" y="871"/>
                    <a:pt x="238" y="864"/>
                  </a:cubicBezTo>
                  <a:cubicBezTo>
                    <a:pt x="1070" y="484"/>
                    <a:pt x="1978" y="296"/>
                    <a:pt x="2888" y="296"/>
                  </a:cubicBezTo>
                  <a:cubicBezTo>
                    <a:pt x="3321" y="296"/>
                    <a:pt x="3754" y="339"/>
                    <a:pt x="4179" y="423"/>
                  </a:cubicBezTo>
                  <a:cubicBezTo>
                    <a:pt x="4193" y="427"/>
                    <a:pt x="4206" y="429"/>
                    <a:pt x="4218" y="429"/>
                  </a:cubicBezTo>
                  <a:cubicBezTo>
                    <a:pt x="4369" y="429"/>
                    <a:pt x="4427" y="181"/>
                    <a:pt x="4251" y="137"/>
                  </a:cubicBezTo>
                  <a:cubicBezTo>
                    <a:pt x="3805" y="46"/>
                    <a:pt x="3352"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49"/>
            <p:cNvSpPr/>
            <p:nvPr/>
          </p:nvSpPr>
          <p:spPr>
            <a:xfrm>
              <a:off x="1794250" y="1848275"/>
              <a:ext cx="60450" cy="109850"/>
            </a:xfrm>
            <a:custGeom>
              <a:avLst/>
              <a:gdLst/>
              <a:ahLst/>
              <a:cxnLst/>
              <a:rect l="l" t="t" r="r" b="b"/>
              <a:pathLst>
                <a:path w="2418" h="4394" extrusionOk="0">
                  <a:moveTo>
                    <a:pt x="1203" y="0"/>
                  </a:moveTo>
                  <a:cubicBezTo>
                    <a:pt x="537" y="0"/>
                    <a:pt x="1" y="977"/>
                    <a:pt x="1" y="2191"/>
                  </a:cubicBezTo>
                  <a:cubicBezTo>
                    <a:pt x="1" y="3406"/>
                    <a:pt x="537" y="4394"/>
                    <a:pt x="1203" y="4394"/>
                  </a:cubicBezTo>
                  <a:cubicBezTo>
                    <a:pt x="1870" y="4394"/>
                    <a:pt x="2418" y="3406"/>
                    <a:pt x="2418" y="2191"/>
                  </a:cubicBezTo>
                  <a:cubicBezTo>
                    <a:pt x="2418" y="977"/>
                    <a:pt x="1870" y="0"/>
                    <a:pt x="1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49"/>
            <p:cNvSpPr/>
            <p:nvPr/>
          </p:nvSpPr>
          <p:spPr>
            <a:xfrm>
              <a:off x="1768425" y="1816275"/>
              <a:ext cx="110700" cy="21875"/>
            </a:xfrm>
            <a:custGeom>
              <a:avLst/>
              <a:gdLst/>
              <a:ahLst/>
              <a:cxnLst/>
              <a:rect l="l" t="t" r="r" b="b"/>
              <a:pathLst>
                <a:path w="4428" h="875" extrusionOk="0">
                  <a:moveTo>
                    <a:pt x="1527" y="1"/>
                  </a:moveTo>
                  <a:cubicBezTo>
                    <a:pt x="1075" y="1"/>
                    <a:pt x="622" y="46"/>
                    <a:pt x="177" y="137"/>
                  </a:cubicBezTo>
                  <a:cubicBezTo>
                    <a:pt x="1" y="181"/>
                    <a:pt x="58" y="429"/>
                    <a:pt x="209" y="429"/>
                  </a:cubicBezTo>
                  <a:cubicBezTo>
                    <a:pt x="221" y="429"/>
                    <a:pt x="234" y="427"/>
                    <a:pt x="248" y="423"/>
                  </a:cubicBezTo>
                  <a:cubicBezTo>
                    <a:pt x="674" y="339"/>
                    <a:pt x="1107" y="296"/>
                    <a:pt x="1539" y="296"/>
                  </a:cubicBezTo>
                  <a:cubicBezTo>
                    <a:pt x="2450" y="296"/>
                    <a:pt x="3358" y="484"/>
                    <a:pt x="4189" y="864"/>
                  </a:cubicBezTo>
                  <a:cubicBezTo>
                    <a:pt x="4211" y="871"/>
                    <a:pt x="4233" y="875"/>
                    <a:pt x="4256" y="875"/>
                  </a:cubicBezTo>
                  <a:cubicBezTo>
                    <a:pt x="4308" y="875"/>
                    <a:pt x="4358" y="854"/>
                    <a:pt x="4391" y="804"/>
                  </a:cubicBezTo>
                  <a:cubicBezTo>
                    <a:pt x="4427" y="745"/>
                    <a:pt x="4415" y="638"/>
                    <a:pt x="4332" y="602"/>
                  </a:cubicBezTo>
                  <a:cubicBezTo>
                    <a:pt x="3449" y="205"/>
                    <a:pt x="2489" y="1"/>
                    <a:pt x="1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49"/>
            <p:cNvSpPr/>
            <p:nvPr/>
          </p:nvSpPr>
          <p:spPr>
            <a:xfrm>
              <a:off x="1357300" y="1770350"/>
              <a:ext cx="637900" cy="231450"/>
            </a:xfrm>
            <a:custGeom>
              <a:avLst/>
              <a:gdLst/>
              <a:ahLst/>
              <a:cxnLst/>
              <a:rect l="l" t="t" r="r" b="b"/>
              <a:pathLst>
                <a:path w="25516" h="9258" extrusionOk="0">
                  <a:moveTo>
                    <a:pt x="12625" y="0"/>
                  </a:moveTo>
                  <a:cubicBezTo>
                    <a:pt x="8203" y="0"/>
                    <a:pt x="4189" y="251"/>
                    <a:pt x="822" y="653"/>
                  </a:cubicBezTo>
                  <a:cubicBezTo>
                    <a:pt x="453" y="700"/>
                    <a:pt x="167" y="998"/>
                    <a:pt x="143" y="1379"/>
                  </a:cubicBezTo>
                  <a:cubicBezTo>
                    <a:pt x="24" y="2832"/>
                    <a:pt x="1" y="6415"/>
                    <a:pt x="2298" y="7975"/>
                  </a:cubicBezTo>
                  <a:cubicBezTo>
                    <a:pt x="3279" y="8637"/>
                    <a:pt x="4214" y="8899"/>
                    <a:pt x="5071" y="8899"/>
                  </a:cubicBezTo>
                  <a:cubicBezTo>
                    <a:pt x="6773" y="8899"/>
                    <a:pt x="8166" y="7862"/>
                    <a:pt x="8990" y="6856"/>
                  </a:cubicBezTo>
                  <a:cubicBezTo>
                    <a:pt x="9624" y="6074"/>
                    <a:pt x="10815" y="5582"/>
                    <a:pt x="12063" y="5582"/>
                  </a:cubicBezTo>
                  <a:cubicBezTo>
                    <a:pt x="13228" y="5582"/>
                    <a:pt x="14443" y="6011"/>
                    <a:pt x="15300" y="7035"/>
                  </a:cubicBezTo>
                  <a:cubicBezTo>
                    <a:pt x="16314" y="8238"/>
                    <a:pt x="18445" y="9257"/>
                    <a:pt x="20449" y="9257"/>
                  </a:cubicBezTo>
                  <a:cubicBezTo>
                    <a:pt x="21974" y="9257"/>
                    <a:pt x="23425" y="8667"/>
                    <a:pt x="24254" y="7118"/>
                  </a:cubicBezTo>
                  <a:cubicBezTo>
                    <a:pt x="25408" y="4963"/>
                    <a:pt x="25516" y="2844"/>
                    <a:pt x="25456" y="1653"/>
                  </a:cubicBezTo>
                  <a:cubicBezTo>
                    <a:pt x="25432" y="1093"/>
                    <a:pt x="24992" y="629"/>
                    <a:pt x="24420" y="581"/>
                  </a:cubicBezTo>
                  <a:cubicBezTo>
                    <a:pt x="20296" y="175"/>
                    <a:pt x="16318" y="0"/>
                    <a:pt x="12625" y="0"/>
                  </a:cubicBezTo>
                  <a:close/>
                </a:path>
              </a:pathLst>
            </a:custGeom>
            <a:solidFill>
              <a:schemeClr val="dk2">
                <a:alpha val="2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49"/>
            <p:cNvSpPr/>
            <p:nvPr/>
          </p:nvSpPr>
          <p:spPr>
            <a:xfrm>
              <a:off x="1346275" y="1766625"/>
              <a:ext cx="642075" cy="238925"/>
            </a:xfrm>
            <a:custGeom>
              <a:avLst/>
              <a:gdLst/>
              <a:ahLst/>
              <a:cxnLst/>
              <a:rect l="l" t="t" r="r" b="b"/>
              <a:pathLst>
                <a:path w="25683" h="9557" extrusionOk="0">
                  <a:moveTo>
                    <a:pt x="12779" y="297"/>
                  </a:moveTo>
                  <a:cubicBezTo>
                    <a:pt x="13139" y="297"/>
                    <a:pt x="13499" y="298"/>
                    <a:pt x="13860" y="302"/>
                  </a:cubicBezTo>
                  <a:cubicBezTo>
                    <a:pt x="16682" y="326"/>
                    <a:pt x="19515" y="457"/>
                    <a:pt x="22337" y="683"/>
                  </a:cubicBezTo>
                  <a:cubicBezTo>
                    <a:pt x="23051" y="742"/>
                    <a:pt x="23766" y="802"/>
                    <a:pt x="24480" y="873"/>
                  </a:cubicBezTo>
                  <a:cubicBezTo>
                    <a:pt x="24480" y="873"/>
                    <a:pt x="24480" y="873"/>
                    <a:pt x="24480" y="873"/>
                  </a:cubicBezTo>
                  <a:lnTo>
                    <a:pt x="24480" y="873"/>
                  </a:lnTo>
                  <a:cubicBezTo>
                    <a:pt x="24481" y="873"/>
                    <a:pt x="24483" y="874"/>
                    <a:pt x="24484" y="874"/>
                  </a:cubicBezTo>
                  <a:lnTo>
                    <a:pt x="24484" y="874"/>
                  </a:lnTo>
                  <a:cubicBezTo>
                    <a:pt x="25006" y="935"/>
                    <a:pt x="25349" y="1374"/>
                    <a:pt x="25373" y="1873"/>
                  </a:cubicBezTo>
                  <a:cubicBezTo>
                    <a:pt x="25385" y="2326"/>
                    <a:pt x="25385" y="2778"/>
                    <a:pt x="25337" y="3219"/>
                  </a:cubicBezTo>
                  <a:cubicBezTo>
                    <a:pt x="25242" y="4481"/>
                    <a:pt x="24909" y="5719"/>
                    <a:pt x="24361" y="6862"/>
                  </a:cubicBezTo>
                  <a:cubicBezTo>
                    <a:pt x="24135" y="7303"/>
                    <a:pt x="23885" y="7731"/>
                    <a:pt x="23540" y="8088"/>
                  </a:cubicBezTo>
                  <a:cubicBezTo>
                    <a:pt x="23254" y="8386"/>
                    <a:pt x="22921" y="8624"/>
                    <a:pt x="22563" y="8803"/>
                  </a:cubicBezTo>
                  <a:cubicBezTo>
                    <a:pt x="21937" y="9121"/>
                    <a:pt x="21241" y="9253"/>
                    <a:pt x="20542" y="9253"/>
                  </a:cubicBezTo>
                  <a:cubicBezTo>
                    <a:pt x="20430" y="9253"/>
                    <a:pt x="20318" y="9250"/>
                    <a:pt x="20206" y="9243"/>
                  </a:cubicBezTo>
                  <a:cubicBezTo>
                    <a:pt x="19372" y="9208"/>
                    <a:pt x="18551" y="9005"/>
                    <a:pt x="17789" y="8684"/>
                  </a:cubicBezTo>
                  <a:cubicBezTo>
                    <a:pt x="17075" y="8386"/>
                    <a:pt x="16396" y="7981"/>
                    <a:pt x="15836" y="7457"/>
                  </a:cubicBezTo>
                  <a:cubicBezTo>
                    <a:pt x="15527" y="7172"/>
                    <a:pt x="15277" y="6838"/>
                    <a:pt x="14955" y="6564"/>
                  </a:cubicBezTo>
                  <a:cubicBezTo>
                    <a:pt x="14574" y="6255"/>
                    <a:pt x="14158" y="6017"/>
                    <a:pt x="13693" y="5850"/>
                  </a:cubicBezTo>
                  <a:cubicBezTo>
                    <a:pt x="13196" y="5673"/>
                    <a:pt x="12663" y="5585"/>
                    <a:pt x="12131" y="5585"/>
                  </a:cubicBezTo>
                  <a:cubicBezTo>
                    <a:pt x="11734" y="5585"/>
                    <a:pt x="11337" y="5634"/>
                    <a:pt x="10955" y="5731"/>
                  </a:cubicBezTo>
                  <a:cubicBezTo>
                    <a:pt x="10145" y="5922"/>
                    <a:pt x="9419" y="6326"/>
                    <a:pt x="8883" y="6969"/>
                  </a:cubicBezTo>
                  <a:cubicBezTo>
                    <a:pt x="8288" y="7672"/>
                    <a:pt x="7526" y="8279"/>
                    <a:pt x="6657" y="8612"/>
                  </a:cubicBezTo>
                  <a:cubicBezTo>
                    <a:pt x="6159" y="8799"/>
                    <a:pt x="5646" y="8891"/>
                    <a:pt x="5134" y="8891"/>
                  </a:cubicBezTo>
                  <a:cubicBezTo>
                    <a:pt x="4568" y="8891"/>
                    <a:pt x="4004" y="8778"/>
                    <a:pt x="3466" y="8553"/>
                  </a:cubicBezTo>
                  <a:cubicBezTo>
                    <a:pt x="2918" y="8327"/>
                    <a:pt x="2382" y="8017"/>
                    <a:pt x="1954" y="7600"/>
                  </a:cubicBezTo>
                  <a:cubicBezTo>
                    <a:pt x="1620" y="7279"/>
                    <a:pt x="1346" y="6898"/>
                    <a:pt x="1120" y="6493"/>
                  </a:cubicBezTo>
                  <a:cubicBezTo>
                    <a:pt x="358" y="5040"/>
                    <a:pt x="227" y="3278"/>
                    <a:pt x="334" y="1671"/>
                  </a:cubicBezTo>
                  <a:cubicBezTo>
                    <a:pt x="346" y="1457"/>
                    <a:pt x="382" y="1278"/>
                    <a:pt x="549" y="1123"/>
                  </a:cubicBezTo>
                  <a:cubicBezTo>
                    <a:pt x="727" y="945"/>
                    <a:pt x="989" y="945"/>
                    <a:pt x="1227" y="909"/>
                  </a:cubicBezTo>
                  <a:cubicBezTo>
                    <a:pt x="1751" y="849"/>
                    <a:pt x="2275" y="802"/>
                    <a:pt x="2799" y="754"/>
                  </a:cubicBezTo>
                  <a:cubicBezTo>
                    <a:pt x="3942" y="635"/>
                    <a:pt x="5085" y="552"/>
                    <a:pt x="6228" y="492"/>
                  </a:cubicBezTo>
                  <a:cubicBezTo>
                    <a:pt x="8405" y="359"/>
                    <a:pt x="10591" y="297"/>
                    <a:pt x="12779" y="297"/>
                  </a:cubicBezTo>
                  <a:close/>
                  <a:moveTo>
                    <a:pt x="12663" y="0"/>
                  </a:moveTo>
                  <a:cubicBezTo>
                    <a:pt x="10965" y="0"/>
                    <a:pt x="9266" y="40"/>
                    <a:pt x="7561" y="123"/>
                  </a:cubicBezTo>
                  <a:cubicBezTo>
                    <a:pt x="6359" y="171"/>
                    <a:pt x="5156" y="254"/>
                    <a:pt x="3954" y="349"/>
                  </a:cubicBezTo>
                  <a:cubicBezTo>
                    <a:pt x="3406" y="397"/>
                    <a:pt x="2847" y="445"/>
                    <a:pt x="2299" y="504"/>
                  </a:cubicBezTo>
                  <a:cubicBezTo>
                    <a:pt x="2025" y="528"/>
                    <a:pt x="1751" y="564"/>
                    <a:pt x="1477" y="588"/>
                  </a:cubicBezTo>
                  <a:cubicBezTo>
                    <a:pt x="1215" y="623"/>
                    <a:pt x="930" y="611"/>
                    <a:pt x="680" y="707"/>
                  </a:cubicBezTo>
                  <a:cubicBezTo>
                    <a:pt x="442" y="790"/>
                    <a:pt x="251" y="957"/>
                    <a:pt x="144" y="1183"/>
                  </a:cubicBezTo>
                  <a:cubicBezTo>
                    <a:pt x="49" y="1373"/>
                    <a:pt x="49" y="1564"/>
                    <a:pt x="37" y="1766"/>
                  </a:cubicBezTo>
                  <a:cubicBezTo>
                    <a:pt x="13" y="2123"/>
                    <a:pt x="1" y="2469"/>
                    <a:pt x="13" y="2826"/>
                  </a:cubicBezTo>
                  <a:cubicBezTo>
                    <a:pt x="37" y="3719"/>
                    <a:pt x="144" y="4624"/>
                    <a:pt x="394" y="5469"/>
                  </a:cubicBezTo>
                  <a:cubicBezTo>
                    <a:pt x="668" y="6386"/>
                    <a:pt x="1132" y="7267"/>
                    <a:pt x="1846" y="7910"/>
                  </a:cubicBezTo>
                  <a:cubicBezTo>
                    <a:pt x="2729" y="8698"/>
                    <a:pt x="3960" y="9196"/>
                    <a:pt x="5150" y="9196"/>
                  </a:cubicBezTo>
                  <a:cubicBezTo>
                    <a:pt x="5164" y="9196"/>
                    <a:pt x="5178" y="9196"/>
                    <a:pt x="5192" y="9196"/>
                  </a:cubicBezTo>
                  <a:cubicBezTo>
                    <a:pt x="6228" y="9184"/>
                    <a:pt x="7228" y="8779"/>
                    <a:pt x="8062" y="8160"/>
                  </a:cubicBezTo>
                  <a:cubicBezTo>
                    <a:pt x="8431" y="7886"/>
                    <a:pt x="8764" y="7565"/>
                    <a:pt x="9074" y="7207"/>
                  </a:cubicBezTo>
                  <a:cubicBezTo>
                    <a:pt x="9335" y="6898"/>
                    <a:pt x="9609" y="6636"/>
                    <a:pt x="9967" y="6434"/>
                  </a:cubicBezTo>
                  <a:cubicBezTo>
                    <a:pt x="10613" y="6063"/>
                    <a:pt x="11357" y="5880"/>
                    <a:pt x="12100" y="5880"/>
                  </a:cubicBezTo>
                  <a:cubicBezTo>
                    <a:pt x="13246" y="5880"/>
                    <a:pt x="14390" y="6317"/>
                    <a:pt x="15170" y="7184"/>
                  </a:cubicBezTo>
                  <a:cubicBezTo>
                    <a:pt x="15420" y="7457"/>
                    <a:pt x="15658" y="7719"/>
                    <a:pt x="15955" y="7958"/>
                  </a:cubicBezTo>
                  <a:cubicBezTo>
                    <a:pt x="16265" y="8208"/>
                    <a:pt x="16610" y="8422"/>
                    <a:pt x="16955" y="8612"/>
                  </a:cubicBezTo>
                  <a:cubicBezTo>
                    <a:pt x="17706" y="9017"/>
                    <a:pt x="18527" y="9303"/>
                    <a:pt x="19372" y="9458"/>
                  </a:cubicBezTo>
                  <a:cubicBezTo>
                    <a:pt x="19741" y="9521"/>
                    <a:pt x="20120" y="9556"/>
                    <a:pt x="20498" y="9556"/>
                  </a:cubicBezTo>
                  <a:cubicBezTo>
                    <a:pt x="20974" y="9556"/>
                    <a:pt x="21451" y="9500"/>
                    <a:pt x="21908" y="9374"/>
                  </a:cubicBezTo>
                  <a:cubicBezTo>
                    <a:pt x="22742" y="9148"/>
                    <a:pt x="23480" y="8672"/>
                    <a:pt x="24016" y="7993"/>
                  </a:cubicBezTo>
                  <a:cubicBezTo>
                    <a:pt x="24385" y="7529"/>
                    <a:pt x="24647" y="6969"/>
                    <a:pt x="24873" y="6422"/>
                  </a:cubicBezTo>
                  <a:cubicBezTo>
                    <a:pt x="25135" y="5802"/>
                    <a:pt x="25326" y="5171"/>
                    <a:pt x="25457" y="4517"/>
                  </a:cubicBezTo>
                  <a:cubicBezTo>
                    <a:pt x="25564" y="3969"/>
                    <a:pt x="25635" y="3409"/>
                    <a:pt x="25671" y="2850"/>
                  </a:cubicBezTo>
                  <a:cubicBezTo>
                    <a:pt x="25671" y="2612"/>
                    <a:pt x="25683" y="2373"/>
                    <a:pt x="25683" y="2147"/>
                  </a:cubicBezTo>
                  <a:cubicBezTo>
                    <a:pt x="25671" y="1909"/>
                    <a:pt x="25683" y="1671"/>
                    <a:pt x="25599" y="1457"/>
                  </a:cubicBezTo>
                  <a:cubicBezTo>
                    <a:pt x="25433" y="957"/>
                    <a:pt x="24992" y="635"/>
                    <a:pt x="24480" y="576"/>
                  </a:cubicBezTo>
                  <a:cubicBezTo>
                    <a:pt x="24477" y="575"/>
                    <a:pt x="24474" y="575"/>
                    <a:pt x="24470" y="575"/>
                  </a:cubicBezTo>
                  <a:lnTo>
                    <a:pt x="24470" y="575"/>
                  </a:lnTo>
                  <a:cubicBezTo>
                    <a:pt x="21533" y="289"/>
                    <a:pt x="18571" y="111"/>
                    <a:pt x="15610" y="40"/>
                  </a:cubicBezTo>
                  <a:cubicBezTo>
                    <a:pt x="14628" y="14"/>
                    <a:pt x="13646" y="0"/>
                    <a:pt x="1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49"/>
            <p:cNvSpPr/>
            <p:nvPr/>
          </p:nvSpPr>
          <p:spPr>
            <a:xfrm>
              <a:off x="1254300" y="1804825"/>
              <a:ext cx="97075" cy="62225"/>
            </a:xfrm>
            <a:custGeom>
              <a:avLst/>
              <a:gdLst/>
              <a:ahLst/>
              <a:cxnLst/>
              <a:rect l="l" t="t" r="r" b="b"/>
              <a:pathLst>
                <a:path w="3883" h="2489" extrusionOk="0">
                  <a:moveTo>
                    <a:pt x="3882" y="0"/>
                  </a:moveTo>
                  <a:lnTo>
                    <a:pt x="1" y="1060"/>
                  </a:lnTo>
                  <a:cubicBezTo>
                    <a:pt x="1132" y="1738"/>
                    <a:pt x="1561" y="2489"/>
                    <a:pt x="1561" y="2489"/>
                  </a:cubicBezTo>
                  <a:lnTo>
                    <a:pt x="3882" y="2024"/>
                  </a:lnTo>
                  <a:cubicBezTo>
                    <a:pt x="3775" y="619"/>
                    <a:pt x="3882" y="0"/>
                    <a:pt x="3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49"/>
            <p:cNvSpPr/>
            <p:nvPr/>
          </p:nvSpPr>
          <p:spPr>
            <a:xfrm>
              <a:off x="1254300" y="1804825"/>
              <a:ext cx="97075" cy="62225"/>
            </a:xfrm>
            <a:custGeom>
              <a:avLst/>
              <a:gdLst/>
              <a:ahLst/>
              <a:cxnLst/>
              <a:rect l="l" t="t" r="r" b="b"/>
              <a:pathLst>
                <a:path w="3883" h="2489" fill="none" extrusionOk="0">
                  <a:moveTo>
                    <a:pt x="1" y="1060"/>
                  </a:moveTo>
                  <a:lnTo>
                    <a:pt x="3882" y="0"/>
                  </a:lnTo>
                  <a:cubicBezTo>
                    <a:pt x="3882" y="0"/>
                    <a:pt x="3775" y="619"/>
                    <a:pt x="3882" y="2024"/>
                  </a:cubicBezTo>
                  <a:lnTo>
                    <a:pt x="1561" y="2489"/>
                  </a:lnTo>
                  <a:cubicBezTo>
                    <a:pt x="1561" y="2489"/>
                    <a:pt x="1132" y="1738"/>
                    <a:pt x="1"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49"/>
            <p:cNvSpPr/>
            <p:nvPr/>
          </p:nvSpPr>
          <p:spPr>
            <a:xfrm>
              <a:off x="1982975" y="1804825"/>
              <a:ext cx="98550" cy="62225"/>
            </a:xfrm>
            <a:custGeom>
              <a:avLst/>
              <a:gdLst/>
              <a:ahLst/>
              <a:cxnLst/>
              <a:rect l="l" t="t" r="r" b="b"/>
              <a:pathLst>
                <a:path w="3942" h="2489" extrusionOk="0">
                  <a:moveTo>
                    <a:pt x="0" y="0"/>
                  </a:moveTo>
                  <a:lnTo>
                    <a:pt x="0" y="0"/>
                  </a:lnTo>
                  <a:cubicBezTo>
                    <a:pt x="0" y="0"/>
                    <a:pt x="167" y="619"/>
                    <a:pt x="60" y="2024"/>
                  </a:cubicBezTo>
                  <a:lnTo>
                    <a:pt x="2370" y="2489"/>
                  </a:lnTo>
                  <a:cubicBezTo>
                    <a:pt x="2370" y="2489"/>
                    <a:pt x="2810" y="1738"/>
                    <a:pt x="3941" y="106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9"/>
            <p:cNvSpPr/>
            <p:nvPr/>
          </p:nvSpPr>
          <p:spPr>
            <a:xfrm>
              <a:off x="1984450" y="1804825"/>
              <a:ext cx="97075" cy="62225"/>
            </a:xfrm>
            <a:custGeom>
              <a:avLst/>
              <a:gdLst/>
              <a:ahLst/>
              <a:cxnLst/>
              <a:rect l="l" t="t" r="r" b="b"/>
              <a:pathLst>
                <a:path w="3883" h="2489" fill="none" extrusionOk="0">
                  <a:moveTo>
                    <a:pt x="3882" y="1060"/>
                  </a:moveTo>
                  <a:lnTo>
                    <a:pt x="1" y="0"/>
                  </a:lnTo>
                  <a:cubicBezTo>
                    <a:pt x="1" y="0"/>
                    <a:pt x="108" y="619"/>
                    <a:pt x="1" y="2024"/>
                  </a:cubicBezTo>
                  <a:lnTo>
                    <a:pt x="2311" y="2489"/>
                  </a:lnTo>
                  <a:cubicBezTo>
                    <a:pt x="2311" y="2489"/>
                    <a:pt x="2751" y="1738"/>
                    <a:pt x="3882"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9"/>
            <p:cNvSpPr/>
            <p:nvPr/>
          </p:nvSpPr>
          <p:spPr>
            <a:xfrm>
              <a:off x="2503875" y="2162525"/>
              <a:ext cx="278050" cy="483800"/>
            </a:xfrm>
            <a:custGeom>
              <a:avLst/>
              <a:gdLst/>
              <a:ahLst/>
              <a:cxnLst/>
              <a:rect l="l" t="t" r="r" b="b"/>
              <a:pathLst>
                <a:path w="11122" h="19352" extrusionOk="0">
                  <a:moveTo>
                    <a:pt x="3315" y="0"/>
                  </a:moveTo>
                  <a:cubicBezTo>
                    <a:pt x="3148" y="0"/>
                    <a:pt x="2974" y="72"/>
                    <a:pt x="2810" y="194"/>
                  </a:cubicBezTo>
                  <a:cubicBezTo>
                    <a:pt x="2489" y="432"/>
                    <a:pt x="2274" y="825"/>
                    <a:pt x="2155" y="1194"/>
                  </a:cubicBezTo>
                  <a:cubicBezTo>
                    <a:pt x="1965" y="1789"/>
                    <a:pt x="1917" y="2408"/>
                    <a:pt x="1882" y="3016"/>
                  </a:cubicBezTo>
                  <a:cubicBezTo>
                    <a:pt x="1882" y="3040"/>
                    <a:pt x="1882" y="3051"/>
                    <a:pt x="1882" y="3063"/>
                  </a:cubicBezTo>
                  <a:cubicBezTo>
                    <a:pt x="1798" y="4492"/>
                    <a:pt x="1905" y="5921"/>
                    <a:pt x="2013" y="7350"/>
                  </a:cubicBezTo>
                  <a:cubicBezTo>
                    <a:pt x="2048" y="7731"/>
                    <a:pt x="2084" y="8112"/>
                    <a:pt x="2108" y="8493"/>
                  </a:cubicBezTo>
                  <a:cubicBezTo>
                    <a:pt x="2066" y="8489"/>
                    <a:pt x="2023" y="8487"/>
                    <a:pt x="1982" y="8487"/>
                  </a:cubicBezTo>
                  <a:cubicBezTo>
                    <a:pt x="1245" y="8487"/>
                    <a:pt x="580" y="9068"/>
                    <a:pt x="298" y="9767"/>
                  </a:cubicBezTo>
                  <a:cubicBezTo>
                    <a:pt x="0" y="10505"/>
                    <a:pt x="48" y="11326"/>
                    <a:pt x="167" y="12112"/>
                  </a:cubicBezTo>
                  <a:cubicBezTo>
                    <a:pt x="429" y="13993"/>
                    <a:pt x="1024" y="15815"/>
                    <a:pt x="1917" y="17482"/>
                  </a:cubicBezTo>
                  <a:cubicBezTo>
                    <a:pt x="2305" y="17835"/>
                    <a:pt x="9150" y="19325"/>
                    <a:pt x="9251" y="19351"/>
                  </a:cubicBezTo>
                  <a:lnTo>
                    <a:pt x="9251" y="19351"/>
                  </a:lnTo>
                  <a:cubicBezTo>
                    <a:pt x="9205" y="19316"/>
                    <a:pt x="10990" y="16189"/>
                    <a:pt x="11073" y="11219"/>
                  </a:cubicBezTo>
                  <a:cubicBezTo>
                    <a:pt x="11122" y="8305"/>
                    <a:pt x="8873" y="7702"/>
                    <a:pt x="7001" y="7702"/>
                  </a:cubicBezTo>
                  <a:cubicBezTo>
                    <a:pt x="5674" y="7702"/>
                    <a:pt x="4537" y="8004"/>
                    <a:pt x="4537" y="8004"/>
                  </a:cubicBezTo>
                  <a:cubicBezTo>
                    <a:pt x="4549" y="6945"/>
                    <a:pt x="4525" y="6469"/>
                    <a:pt x="4537" y="5754"/>
                  </a:cubicBezTo>
                  <a:cubicBezTo>
                    <a:pt x="4549" y="4778"/>
                    <a:pt x="4572" y="3790"/>
                    <a:pt x="4477" y="2813"/>
                  </a:cubicBezTo>
                  <a:cubicBezTo>
                    <a:pt x="4430" y="2325"/>
                    <a:pt x="4346" y="1837"/>
                    <a:pt x="4239" y="1361"/>
                  </a:cubicBezTo>
                  <a:cubicBezTo>
                    <a:pt x="4144" y="968"/>
                    <a:pt x="4037" y="539"/>
                    <a:pt x="3763" y="218"/>
                  </a:cubicBezTo>
                  <a:cubicBezTo>
                    <a:pt x="3629" y="66"/>
                    <a:pt x="3475" y="0"/>
                    <a:pt x="3315" y="0"/>
                  </a:cubicBezTo>
                  <a:close/>
                  <a:moveTo>
                    <a:pt x="9251" y="19351"/>
                  </a:moveTo>
                  <a:cubicBezTo>
                    <a:pt x="9251" y="19351"/>
                    <a:pt x="9251" y="19351"/>
                    <a:pt x="9252" y="19351"/>
                  </a:cubicBezTo>
                  <a:cubicBezTo>
                    <a:pt x="9252" y="19351"/>
                    <a:pt x="9252" y="19351"/>
                    <a:pt x="9252" y="19351"/>
                  </a:cubicBezTo>
                  <a:cubicBezTo>
                    <a:pt x="9252" y="19351"/>
                    <a:pt x="9252" y="19351"/>
                    <a:pt x="9251" y="1935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9"/>
            <p:cNvSpPr/>
            <p:nvPr/>
          </p:nvSpPr>
          <p:spPr>
            <a:xfrm>
              <a:off x="2498525" y="2158700"/>
              <a:ext cx="286050" cy="491500"/>
            </a:xfrm>
            <a:custGeom>
              <a:avLst/>
              <a:gdLst/>
              <a:ahLst/>
              <a:cxnLst/>
              <a:rect l="l" t="t" r="r" b="b"/>
              <a:pathLst>
                <a:path w="11442" h="19660" extrusionOk="0">
                  <a:moveTo>
                    <a:pt x="3530" y="304"/>
                  </a:moveTo>
                  <a:cubicBezTo>
                    <a:pt x="3885" y="304"/>
                    <a:pt x="4078" y="760"/>
                    <a:pt x="4167" y="1049"/>
                  </a:cubicBezTo>
                  <a:cubicBezTo>
                    <a:pt x="4310" y="1502"/>
                    <a:pt x="4405" y="1966"/>
                    <a:pt x="4477" y="2419"/>
                  </a:cubicBezTo>
                  <a:cubicBezTo>
                    <a:pt x="4643" y="3572"/>
                    <a:pt x="4620" y="4738"/>
                    <a:pt x="4608" y="5903"/>
                  </a:cubicBezTo>
                  <a:lnTo>
                    <a:pt x="4608" y="5903"/>
                  </a:lnTo>
                  <a:cubicBezTo>
                    <a:pt x="4608" y="5905"/>
                    <a:pt x="4608" y="5906"/>
                    <a:pt x="4608" y="5907"/>
                  </a:cubicBezTo>
                  <a:cubicBezTo>
                    <a:pt x="4608" y="5907"/>
                    <a:pt x="4608" y="5907"/>
                    <a:pt x="4608" y="5907"/>
                  </a:cubicBezTo>
                  <a:lnTo>
                    <a:pt x="4608" y="5907"/>
                  </a:lnTo>
                  <a:cubicBezTo>
                    <a:pt x="4607" y="5913"/>
                    <a:pt x="4607" y="5918"/>
                    <a:pt x="4608" y="5924"/>
                  </a:cubicBezTo>
                  <a:lnTo>
                    <a:pt x="4608" y="5924"/>
                  </a:lnTo>
                  <a:cubicBezTo>
                    <a:pt x="4596" y="6668"/>
                    <a:pt x="4608" y="7413"/>
                    <a:pt x="4608" y="8157"/>
                  </a:cubicBezTo>
                  <a:cubicBezTo>
                    <a:pt x="4597" y="8240"/>
                    <a:pt x="4677" y="8305"/>
                    <a:pt x="4753" y="8305"/>
                  </a:cubicBezTo>
                  <a:cubicBezTo>
                    <a:pt x="4764" y="8305"/>
                    <a:pt x="4775" y="8303"/>
                    <a:pt x="4786" y="8300"/>
                  </a:cubicBezTo>
                  <a:cubicBezTo>
                    <a:pt x="4941" y="8265"/>
                    <a:pt x="5096" y="8229"/>
                    <a:pt x="5251" y="8205"/>
                  </a:cubicBezTo>
                  <a:cubicBezTo>
                    <a:pt x="5417" y="8169"/>
                    <a:pt x="5584" y="8145"/>
                    <a:pt x="5763" y="8122"/>
                  </a:cubicBezTo>
                  <a:lnTo>
                    <a:pt x="5822" y="8110"/>
                  </a:lnTo>
                  <a:cubicBezTo>
                    <a:pt x="5834" y="8110"/>
                    <a:pt x="5858" y="8098"/>
                    <a:pt x="5870" y="8098"/>
                  </a:cubicBezTo>
                  <a:lnTo>
                    <a:pt x="5882" y="8098"/>
                  </a:lnTo>
                  <a:cubicBezTo>
                    <a:pt x="5929" y="8086"/>
                    <a:pt x="5989" y="8086"/>
                    <a:pt x="6037" y="8074"/>
                  </a:cubicBezTo>
                  <a:cubicBezTo>
                    <a:pt x="6144" y="8062"/>
                    <a:pt x="6263" y="8050"/>
                    <a:pt x="6370" y="8038"/>
                  </a:cubicBezTo>
                  <a:cubicBezTo>
                    <a:pt x="6644" y="8019"/>
                    <a:pt x="6914" y="8007"/>
                    <a:pt x="7185" y="8007"/>
                  </a:cubicBezTo>
                  <a:cubicBezTo>
                    <a:pt x="7421" y="8007"/>
                    <a:pt x="7656" y="8016"/>
                    <a:pt x="7894" y="8038"/>
                  </a:cubicBezTo>
                  <a:cubicBezTo>
                    <a:pt x="8156" y="8062"/>
                    <a:pt x="8382" y="8086"/>
                    <a:pt x="8656" y="8145"/>
                  </a:cubicBezTo>
                  <a:cubicBezTo>
                    <a:pt x="8775" y="8181"/>
                    <a:pt x="8906" y="8217"/>
                    <a:pt x="9037" y="8253"/>
                  </a:cubicBezTo>
                  <a:cubicBezTo>
                    <a:pt x="9096" y="8276"/>
                    <a:pt x="9156" y="8288"/>
                    <a:pt x="9216" y="8312"/>
                  </a:cubicBezTo>
                  <a:cubicBezTo>
                    <a:pt x="9251" y="8324"/>
                    <a:pt x="9275" y="8336"/>
                    <a:pt x="9299" y="8348"/>
                  </a:cubicBezTo>
                  <a:cubicBezTo>
                    <a:pt x="9323" y="8360"/>
                    <a:pt x="9335" y="8360"/>
                    <a:pt x="9358" y="8372"/>
                  </a:cubicBezTo>
                  <a:cubicBezTo>
                    <a:pt x="9358" y="8372"/>
                    <a:pt x="9394" y="8384"/>
                    <a:pt x="9382" y="8384"/>
                  </a:cubicBezTo>
                  <a:cubicBezTo>
                    <a:pt x="9620" y="8479"/>
                    <a:pt x="9847" y="8610"/>
                    <a:pt x="10049" y="8765"/>
                  </a:cubicBezTo>
                  <a:cubicBezTo>
                    <a:pt x="10228" y="8896"/>
                    <a:pt x="10442" y="9110"/>
                    <a:pt x="10573" y="9288"/>
                  </a:cubicBezTo>
                  <a:cubicBezTo>
                    <a:pt x="10930" y="9789"/>
                    <a:pt x="11097" y="10396"/>
                    <a:pt x="11132" y="11015"/>
                  </a:cubicBezTo>
                  <a:cubicBezTo>
                    <a:pt x="11156" y="11539"/>
                    <a:pt x="11121" y="12086"/>
                    <a:pt x="11073" y="12610"/>
                  </a:cubicBezTo>
                  <a:cubicBezTo>
                    <a:pt x="11037" y="13170"/>
                    <a:pt x="10978" y="13718"/>
                    <a:pt x="10882" y="14277"/>
                  </a:cubicBezTo>
                  <a:cubicBezTo>
                    <a:pt x="10740" y="15182"/>
                    <a:pt x="10537" y="16075"/>
                    <a:pt x="10275" y="16956"/>
                  </a:cubicBezTo>
                  <a:cubicBezTo>
                    <a:pt x="10097" y="17563"/>
                    <a:pt x="9882" y="18147"/>
                    <a:pt x="9644" y="18730"/>
                  </a:cubicBezTo>
                  <a:cubicBezTo>
                    <a:pt x="9637" y="18730"/>
                    <a:pt x="9630" y="18746"/>
                    <a:pt x="9626" y="18755"/>
                  </a:cubicBezTo>
                  <a:lnTo>
                    <a:pt x="9626" y="18755"/>
                  </a:lnTo>
                  <a:cubicBezTo>
                    <a:pt x="9626" y="18753"/>
                    <a:pt x="9625" y="18752"/>
                    <a:pt x="9624" y="18752"/>
                  </a:cubicBezTo>
                  <a:cubicBezTo>
                    <a:pt x="9623" y="18752"/>
                    <a:pt x="9622" y="18752"/>
                    <a:pt x="9620" y="18754"/>
                  </a:cubicBezTo>
                  <a:cubicBezTo>
                    <a:pt x="9620" y="18759"/>
                    <a:pt x="9621" y="18761"/>
                    <a:pt x="9622" y="18761"/>
                  </a:cubicBezTo>
                  <a:cubicBezTo>
                    <a:pt x="9623" y="18761"/>
                    <a:pt x="9624" y="18758"/>
                    <a:pt x="9626" y="18755"/>
                  </a:cubicBezTo>
                  <a:lnTo>
                    <a:pt x="9626" y="18755"/>
                  </a:lnTo>
                  <a:cubicBezTo>
                    <a:pt x="9625" y="18762"/>
                    <a:pt x="9620" y="18778"/>
                    <a:pt x="9620" y="18778"/>
                  </a:cubicBezTo>
                  <a:cubicBezTo>
                    <a:pt x="9608" y="18802"/>
                    <a:pt x="9597" y="18837"/>
                    <a:pt x="9585" y="18861"/>
                  </a:cubicBezTo>
                  <a:cubicBezTo>
                    <a:pt x="9561" y="18909"/>
                    <a:pt x="9549" y="18944"/>
                    <a:pt x="9525" y="18992"/>
                  </a:cubicBezTo>
                  <a:cubicBezTo>
                    <a:pt x="9489" y="19064"/>
                    <a:pt x="9466" y="19135"/>
                    <a:pt x="9430" y="19206"/>
                  </a:cubicBezTo>
                  <a:cubicBezTo>
                    <a:pt x="9412" y="19248"/>
                    <a:pt x="9391" y="19289"/>
                    <a:pt x="9372" y="19331"/>
                  </a:cubicBezTo>
                  <a:lnTo>
                    <a:pt x="9372" y="19331"/>
                  </a:lnTo>
                  <a:cubicBezTo>
                    <a:pt x="9270" y="19310"/>
                    <a:pt x="9171" y="19291"/>
                    <a:pt x="9073" y="19266"/>
                  </a:cubicBezTo>
                  <a:cubicBezTo>
                    <a:pt x="8704" y="19183"/>
                    <a:pt x="8334" y="19099"/>
                    <a:pt x="7965" y="19016"/>
                  </a:cubicBezTo>
                  <a:cubicBezTo>
                    <a:pt x="6941" y="18790"/>
                    <a:pt x="5906" y="18540"/>
                    <a:pt x="4870" y="18290"/>
                  </a:cubicBezTo>
                  <a:cubicBezTo>
                    <a:pt x="4393" y="18171"/>
                    <a:pt x="3917" y="18051"/>
                    <a:pt x="3441" y="17921"/>
                  </a:cubicBezTo>
                  <a:cubicBezTo>
                    <a:pt x="3108" y="17825"/>
                    <a:pt x="2762" y="17742"/>
                    <a:pt x="2441" y="17623"/>
                  </a:cubicBezTo>
                  <a:cubicBezTo>
                    <a:pt x="2405" y="17611"/>
                    <a:pt x="2381" y="17599"/>
                    <a:pt x="2358" y="17587"/>
                  </a:cubicBezTo>
                  <a:cubicBezTo>
                    <a:pt x="2349" y="17587"/>
                    <a:pt x="2341" y="17587"/>
                    <a:pt x="2333" y="17584"/>
                  </a:cubicBezTo>
                  <a:lnTo>
                    <a:pt x="2333" y="17584"/>
                  </a:lnTo>
                  <a:cubicBezTo>
                    <a:pt x="2333" y="17583"/>
                    <a:pt x="2330" y="17581"/>
                    <a:pt x="2322" y="17575"/>
                  </a:cubicBezTo>
                  <a:lnTo>
                    <a:pt x="2322" y="17575"/>
                  </a:lnTo>
                  <a:cubicBezTo>
                    <a:pt x="2322" y="17575"/>
                    <a:pt x="2322" y="17575"/>
                    <a:pt x="2322" y="17575"/>
                  </a:cubicBezTo>
                  <a:cubicBezTo>
                    <a:pt x="2318" y="17573"/>
                    <a:pt x="2317" y="17573"/>
                    <a:pt x="2316" y="17573"/>
                  </a:cubicBezTo>
                  <a:lnTo>
                    <a:pt x="2316" y="17573"/>
                  </a:lnTo>
                  <a:cubicBezTo>
                    <a:pt x="2316" y="17573"/>
                    <a:pt x="2316" y="17573"/>
                    <a:pt x="2317" y="17573"/>
                  </a:cubicBezTo>
                  <a:lnTo>
                    <a:pt x="2317" y="17573"/>
                  </a:lnTo>
                  <a:cubicBezTo>
                    <a:pt x="2286" y="17562"/>
                    <a:pt x="2264" y="17542"/>
                    <a:pt x="2234" y="17530"/>
                  </a:cubicBezTo>
                  <a:lnTo>
                    <a:pt x="2234" y="17530"/>
                  </a:lnTo>
                  <a:cubicBezTo>
                    <a:pt x="2229" y="17516"/>
                    <a:pt x="2210" y="17482"/>
                    <a:pt x="2203" y="17468"/>
                  </a:cubicBezTo>
                  <a:cubicBezTo>
                    <a:pt x="2143" y="17361"/>
                    <a:pt x="2084" y="17242"/>
                    <a:pt x="2036" y="17135"/>
                  </a:cubicBezTo>
                  <a:cubicBezTo>
                    <a:pt x="1929" y="16908"/>
                    <a:pt x="1822" y="16694"/>
                    <a:pt x="1726" y="16468"/>
                  </a:cubicBezTo>
                  <a:cubicBezTo>
                    <a:pt x="1334" y="15575"/>
                    <a:pt x="1024" y="14634"/>
                    <a:pt x="798" y="13682"/>
                  </a:cubicBezTo>
                  <a:cubicBezTo>
                    <a:pt x="679" y="13206"/>
                    <a:pt x="595" y="12717"/>
                    <a:pt x="524" y="12229"/>
                  </a:cubicBezTo>
                  <a:cubicBezTo>
                    <a:pt x="453" y="11753"/>
                    <a:pt x="417" y="11265"/>
                    <a:pt x="453" y="10789"/>
                  </a:cubicBezTo>
                  <a:cubicBezTo>
                    <a:pt x="536" y="9979"/>
                    <a:pt x="953" y="9134"/>
                    <a:pt x="1762" y="8860"/>
                  </a:cubicBezTo>
                  <a:cubicBezTo>
                    <a:pt x="1911" y="8810"/>
                    <a:pt x="2068" y="8785"/>
                    <a:pt x="2227" y="8785"/>
                  </a:cubicBezTo>
                  <a:cubicBezTo>
                    <a:pt x="2258" y="8785"/>
                    <a:pt x="2290" y="8786"/>
                    <a:pt x="2322" y="8788"/>
                  </a:cubicBezTo>
                  <a:cubicBezTo>
                    <a:pt x="2326" y="8789"/>
                    <a:pt x="2331" y="8790"/>
                    <a:pt x="2336" y="8790"/>
                  </a:cubicBezTo>
                  <a:cubicBezTo>
                    <a:pt x="2404" y="8790"/>
                    <a:pt x="2476" y="8712"/>
                    <a:pt x="2465" y="8646"/>
                  </a:cubicBezTo>
                  <a:cubicBezTo>
                    <a:pt x="2322" y="6586"/>
                    <a:pt x="2084" y="4526"/>
                    <a:pt x="2298" y="2466"/>
                  </a:cubicBezTo>
                  <a:cubicBezTo>
                    <a:pt x="2346" y="2014"/>
                    <a:pt x="2429" y="1538"/>
                    <a:pt x="2619" y="1121"/>
                  </a:cubicBezTo>
                  <a:cubicBezTo>
                    <a:pt x="2774" y="787"/>
                    <a:pt x="3060" y="371"/>
                    <a:pt x="3453" y="311"/>
                  </a:cubicBezTo>
                  <a:cubicBezTo>
                    <a:pt x="3479" y="307"/>
                    <a:pt x="3505" y="304"/>
                    <a:pt x="3530" y="304"/>
                  </a:cubicBezTo>
                  <a:close/>
                  <a:moveTo>
                    <a:pt x="9624" y="19486"/>
                  </a:moveTo>
                  <a:cubicBezTo>
                    <a:pt x="9624" y="19486"/>
                    <a:pt x="9622" y="19492"/>
                    <a:pt x="9620" y="19498"/>
                  </a:cubicBezTo>
                  <a:lnTo>
                    <a:pt x="9620" y="19498"/>
                  </a:lnTo>
                  <a:cubicBezTo>
                    <a:pt x="9620" y="19496"/>
                    <a:pt x="9620" y="19494"/>
                    <a:pt x="9620" y="19492"/>
                  </a:cubicBezTo>
                  <a:cubicBezTo>
                    <a:pt x="9622" y="19488"/>
                    <a:pt x="9623" y="19486"/>
                    <a:pt x="9624" y="19486"/>
                  </a:cubicBezTo>
                  <a:close/>
                  <a:moveTo>
                    <a:pt x="3525" y="0"/>
                  </a:moveTo>
                  <a:cubicBezTo>
                    <a:pt x="3186" y="0"/>
                    <a:pt x="2866" y="234"/>
                    <a:pt x="2667" y="490"/>
                  </a:cubicBezTo>
                  <a:cubicBezTo>
                    <a:pt x="2369" y="859"/>
                    <a:pt x="2203" y="1299"/>
                    <a:pt x="2107" y="1764"/>
                  </a:cubicBezTo>
                  <a:cubicBezTo>
                    <a:pt x="2000" y="2264"/>
                    <a:pt x="1965" y="2776"/>
                    <a:pt x="1941" y="3288"/>
                  </a:cubicBezTo>
                  <a:cubicBezTo>
                    <a:pt x="1917" y="3835"/>
                    <a:pt x="1905" y="4383"/>
                    <a:pt x="1929" y="4919"/>
                  </a:cubicBezTo>
                  <a:cubicBezTo>
                    <a:pt x="1963" y="6116"/>
                    <a:pt x="2074" y="7302"/>
                    <a:pt x="2156" y="8488"/>
                  </a:cubicBezTo>
                  <a:lnTo>
                    <a:pt x="2156" y="8488"/>
                  </a:lnTo>
                  <a:cubicBezTo>
                    <a:pt x="1380" y="8513"/>
                    <a:pt x="705" y="9100"/>
                    <a:pt x="405" y="9800"/>
                  </a:cubicBezTo>
                  <a:cubicBezTo>
                    <a:pt x="0" y="10717"/>
                    <a:pt x="143" y="11777"/>
                    <a:pt x="298" y="12741"/>
                  </a:cubicBezTo>
                  <a:cubicBezTo>
                    <a:pt x="464" y="13730"/>
                    <a:pt x="726" y="14706"/>
                    <a:pt x="1072" y="15646"/>
                  </a:cubicBezTo>
                  <a:cubicBezTo>
                    <a:pt x="1250" y="16111"/>
                    <a:pt x="1441" y="16575"/>
                    <a:pt x="1655" y="17028"/>
                  </a:cubicBezTo>
                  <a:cubicBezTo>
                    <a:pt x="1715" y="17147"/>
                    <a:pt x="1762" y="17254"/>
                    <a:pt x="1822" y="17373"/>
                  </a:cubicBezTo>
                  <a:cubicBezTo>
                    <a:pt x="1881" y="17480"/>
                    <a:pt x="1929" y="17611"/>
                    <a:pt x="2000" y="17718"/>
                  </a:cubicBezTo>
                  <a:cubicBezTo>
                    <a:pt x="2024" y="17754"/>
                    <a:pt x="2072" y="17790"/>
                    <a:pt x="2119" y="17801"/>
                  </a:cubicBezTo>
                  <a:cubicBezTo>
                    <a:pt x="2369" y="17932"/>
                    <a:pt x="2643" y="18004"/>
                    <a:pt x="2917" y="18087"/>
                  </a:cubicBezTo>
                  <a:cubicBezTo>
                    <a:pt x="3358" y="18218"/>
                    <a:pt x="3810" y="18337"/>
                    <a:pt x="4263" y="18444"/>
                  </a:cubicBezTo>
                  <a:cubicBezTo>
                    <a:pt x="5334" y="18718"/>
                    <a:pt x="6406" y="18968"/>
                    <a:pt x="7477" y="19218"/>
                  </a:cubicBezTo>
                  <a:cubicBezTo>
                    <a:pt x="7906" y="19314"/>
                    <a:pt x="8323" y="19409"/>
                    <a:pt x="8739" y="19504"/>
                  </a:cubicBezTo>
                  <a:cubicBezTo>
                    <a:pt x="8965" y="19552"/>
                    <a:pt x="9180" y="19611"/>
                    <a:pt x="9394" y="19647"/>
                  </a:cubicBezTo>
                  <a:lnTo>
                    <a:pt x="9411" y="19647"/>
                  </a:lnTo>
                  <a:cubicBezTo>
                    <a:pt x="9428" y="19655"/>
                    <a:pt x="9445" y="19660"/>
                    <a:pt x="9464" y="19660"/>
                  </a:cubicBezTo>
                  <a:cubicBezTo>
                    <a:pt x="9487" y="19660"/>
                    <a:pt x="9512" y="19652"/>
                    <a:pt x="9537" y="19635"/>
                  </a:cubicBezTo>
                  <a:cubicBezTo>
                    <a:pt x="9575" y="19610"/>
                    <a:pt x="9599" y="19573"/>
                    <a:pt x="9609" y="19534"/>
                  </a:cubicBezTo>
                  <a:lnTo>
                    <a:pt x="9609" y="19534"/>
                  </a:lnTo>
                  <a:cubicBezTo>
                    <a:pt x="9610" y="19537"/>
                    <a:pt x="9612" y="19540"/>
                    <a:pt x="9613" y="19540"/>
                  </a:cubicBezTo>
                  <a:cubicBezTo>
                    <a:pt x="9614" y="19540"/>
                    <a:pt x="9614" y="19536"/>
                    <a:pt x="9611" y="19525"/>
                  </a:cubicBezTo>
                  <a:lnTo>
                    <a:pt x="9611" y="19525"/>
                  </a:lnTo>
                  <a:cubicBezTo>
                    <a:pt x="9611" y="19528"/>
                    <a:pt x="9610" y="19531"/>
                    <a:pt x="9609" y="19534"/>
                  </a:cubicBezTo>
                  <a:lnTo>
                    <a:pt x="9609" y="19534"/>
                  </a:lnTo>
                  <a:cubicBezTo>
                    <a:pt x="9609" y="19532"/>
                    <a:pt x="9608" y="19530"/>
                    <a:pt x="9608" y="19528"/>
                  </a:cubicBezTo>
                  <a:cubicBezTo>
                    <a:pt x="9609" y="19527"/>
                    <a:pt x="9610" y="19526"/>
                    <a:pt x="9611" y="19525"/>
                  </a:cubicBezTo>
                  <a:lnTo>
                    <a:pt x="9611" y="19525"/>
                  </a:lnTo>
                  <a:cubicBezTo>
                    <a:pt x="9611" y="19525"/>
                    <a:pt x="9611" y="19525"/>
                    <a:pt x="9611" y="19525"/>
                  </a:cubicBezTo>
                  <a:lnTo>
                    <a:pt x="9611" y="19525"/>
                  </a:lnTo>
                  <a:cubicBezTo>
                    <a:pt x="9611" y="19525"/>
                    <a:pt x="9611" y="19525"/>
                    <a:pt x="9611" y="19525"/>
                  </a:cubicBezTo>
                  <a:lnTo>
                    <a:pt x="9611" y="19525"/>
                  </a:lnTo>
                  <a:cubicBezTo>
                    <a:pt x="9617" y="19518"/>
                    <a:pt x="9619" y="19512"/>
                    <a:pt x="9620" y="19505"/>
                  </a:cubicBezTo>
                  <a:lnTo>
                    <a:pt x="9620" y="19505"/>
                  </a:lnTo>
                  <a:cubicBezTo>
                    <a:pt x="9620" y="19505"/>
                    <a:pt x="9620" y="19504"/>
                    <a:pt x="9620" y="19504"/>
                  </a:cubicBezTo>
                  <a:cubicBezTo>
                    <a:pt x="9632" y="19492"/>
                    <a:pt x="9632" y="19480"/>
                    <a:pt x="9632" y="19480"/>
                  </a:cubicBezTo>
                  <a:cubicBezTo>
                    <a:pt x="9644" y="19456"/>
                    <a:pt x="9656" y="19433"/>
                    <a:pt x="9668" y="19409"/>
                  </a:cubicBezTo>
                  <a:cubicBezTo>
                    <a:pt x="9739" y="19254"/>
                    <a:pt x="9799" y="19099"/>
                    <a:pt x="9870" y="18944"/>
                  </a:cubicBezTo>
                  <a:cubicBezTo>
                    <a:pt x="10108" y="18385"/>
                    <a:pt x="10311" y="17813"/>
                    <a:pt x="10501" y="17242"/>
                  </a:cubicBezTo>
                  <a:cubicBezTo>
                    <a:pt x="10763" y="16385"/>
                    <a:pt x="10978" y="15504"/>
                    <a:pt x="11132" y="14622"/>
                  </a:cubicBezTo>
                  <a:cubicBezTo>
                    <a:pt x="11323" y="13515"/>
                    <a:pt x="11442" y="12384"/>
                    <a:pt x="11430" y="11265"/>
                  </a:cubicBezTo>
                  <a:cubicBezTo>
                    <a:pt x="11430" y="10598"/>
                    <a:pt x="11311" y="9920"/>
                    <a:pt x="10966" y="9348"/>
                  </a:cubicBezTo>
                  <a:cubicBezTo>
                    <a:pt x="10692" y="8884"/>
                    <a:pt x="10275" y="8503"/>
                    <a:pt x="9799" y="8253"/>
                  </a:cubicBezTo>
                  <a:cubicBezTo>
                    <a:pt x="9323" y="7991"/>
                    <a:pt x="8799" y="7848"/>
                    <a:pt x="8263" y="7776"/>
                  </a:cubicBezTo>
                  <a:cubicBezTo>
                    <a:pt x="7927" y="7731"/>
                    <a:pt x="7591" y="7709"/>
                    <a:pt x="7255" y="7709"/>
                  </a:cubicBezTo>
                  <a:cubicBezTo>
                    <a:pt x="7067" y="7709"/>
                    <a:pt x="6879" y="7716"/>
                    <a:pt x="6691" y="7729"/>
                  </a:cubicBezTo>
                  <a:cubicBezTo>
                    <a:pt x="6263" y="7753"/>
                    <a:pt x="5834" y="7800"/>
                    <a:pt x="5406" y="7872"/>
                  </a:cubicBezTo>
                  <a:cubicBezTo>
                    <a:pt x="5237" y="7898"/>
                    <a:pt x="5069" y="7925"/>
                    <a:pt x="4905" y="7966"/>
                  </a:cubicBezTo>
                  <a:lnTo>
                    <a:pt x="4905" y="7966"/>
                  </a:lnTo>
                  <a:cubicBezTo>
                    <a:pt x="4904" y="7280"/>
                    <a:pt x="4895" y="6593"/>
                    <a:pt x="4905" y="5907"/>
                  </a:cubicBezTo>
                  <a:cubicBezTo>
                    <a:pt x="4917" y="4812"/>
                    <a:pt x="4929" y="3728"/>
                    <a:pt x="4798" y="2645"/>
                  </a:cubicBezTo>
                  <a:cubicBezTo>
                    <a:pt x="4739" y="2133"/>
                    <a:pt x="4644" y="1621"/>
                    <a:pt x="4501" y="1121"/>
                  </a:cubicBezTo>
                  <a:cubicBezTo>
                    <a:pt x="4393" y="728"/>
                    <a:pt x="4203" y="228"/>
                    <a:pt x="3786" y="49"/>
                  </a:cubicBezTo>
                  <a:cubicBezTo>
                    <a:pt x="3699" y="15"/>
                    <a:pt x="3612"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49"/>
            <p:cNvSpPr/>
            <p:nvPr/>
          </p:nvSpPr>
          <p:spPr>
            <a:xfrm>
              <a:off x="2617275" y="2306375"/>
              <a:ext cx="49725" cy="127400"/>
            </a:xfrm>
            <a:custGeom>
              <a:avLst/>
              <a:gdLst/>
              <a:ahLst/>
              <a:cxnLst/>
              <a:rect l="l" t="t" r="r" b="b"/>
              <a:pathLst>
                <a:path w="1989" h="5096" extrusionOk="0">
                  <a:moveTo>
                    <a:pt x="1001" y="0"/>
                  </a:moveTo>
                  <a:cubicBezTo>
                    <a:pt x="441" y="0"/>
                    <a:pt x="1" y="441"/>
                    <a:pt x="1" y="988"/>
                  </a:cubicBezTo>
                  <a:lnTo>
                    <a:pt x="1" y="4096"/>
                  </a:lnTo>
                  <a:cubicBezTo>
                    <a:pt x="1" y="4655"/>
                    <a:pt x="453" y="5096"/>
                    <a:pt x="1001" y="5096"/>
                  </a:cubicBezTo>
                  <a:cubicBezTo>
                    <a:pt x="1548" y="5096"/>
                    <a:pt x="1989" y="4655"/>
                    <a:pt x="1989" y="4096"/>
                  </a:cubicBezTo>
                  <a:lnTo>
                    <a:pt x="1989" y="988"/>
                  </a:lnTo>
                  <a:cubicBezTo>
                    <a:pt x="1989" y="441"/>
                    <a:pt x="1548" y="0"/>
                    <a:pt x="1001"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49"/>
            <p:cNvSpPr/>
            <p:nvPr/>
          </p:nvSpPr>
          <p:spPr>
            <a:xfrm>
              <a:off x="2667000" y="2306375"/>
              <a:ext cx="50025" cy="127400"/>
            </a:xfrm>
            <a:custGeom>
              <a:avLst/>
              <a:gdLst/>
              <a:ahLst/>
              <a:cxnLst/>
              <a:rect l="l" t="t" r="r" b="b"/>
              <a:pathLst>
                <a:path w="2001" h="5096" extrusionOk="0">
                  <a:moveTo>
                    <a:pt x="1000" y="0"/>
                  </a:moveTo>
                  <a:cubicBezTo>
                    <a:pt x="452" y="0"/>
                    <a:pt x="0" y="441"/>
                    <a:pt x="0" y="988"/>
                  </a:cubicBezTo>
                  <a:lnTo>
                    <a:pt x="0" y="4096"/>
                  </a:lnTo>
                  <a:cubicBezTo>
                    <a:pt x="0" y="4655"/>
                    <a:pt x="452" y="5096"/>
                    <a:pt x="1000" y="5096"/>
                  </a:cubicBezTo>
                  <a:cubicBezTo>
                    <a:pt x="1548" y="5096"/>
                    <a:pt x="2000" y="4655"/>
                    <a:pt x="2000" y="4096"/>
                  </a:cubicBezTo>
                  <a:lnTo>
                    <a:pt x="2000" y="988"/>
                  </a:lnTo>
                  <a:cubicBezTo>
                    <a:pt x="2000" y="441"/>
                    <a:pt x="1548" y="0"/>
                    <a:pt x="1000"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49"/>
            <p:cNvSpPr/>
            <p:nvPr/>
          </p:nvSpPr>
          <p:spPr>
            <a:xfrm>
              <a:off x="2717000" y="2306375"/>
              <a:ext cx="49725" cy="127400"/>
            </a:xfrm>
            <a:custGeom>
              <a:avLst/>
              <a:gdLst/>
              <a:ahLst/>
              <a:cxnLst/>
              <a:rect l="l" t="t" r="r" b="b"/>
              <a:pathLst>
                <a:path w="1989" h="5096" extrusionOk="0">
                  <a:moveTo>
                    <a:pt x="988" y="0"/>
                  </a:moveTo>
                  <a:cubicBezTo>
                    <a:pt x="441" y="0"/>
                    <a:pt x="0" y="441"/>
                    <a:pt x="0" y="988"/>
                  </a:cubicBezTo>
                  <a:lnTo>
                    <a:pt x="0" y="4096"/>
                  </a:lnTo>
                  <a:cubicBezTo>
                    <a:pt x="0" y="4655"/>
                    <a:pt x="441" y="5096"/>
                    <a:pt x="988" y="5096"/>
                  </a:cubicBezTo>
                  <a:cubicBezTo>
                    <a:pt x="1548" y="5096"/>
                    <a:pt x="1989" y="4655"/>
                    <a:pt x="1989" y="4096"/>
                  </a:cubicBezTo>
                  <a:lnTo>
                    <a:pt x="1989" y="988"/>
                  </a:lnTo>
                  <a:cubicBezTo>
                    <a:pt x="1989" y="441"/>
                    <a:pt x="1548" y="0"/>
                    <a:pt x="988"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49"/>
            <p:cNvSpPr/>
            <p:nvPr/>
          </p:nvSpPr>
          <p:spPr>
            <a:xfrm>
              <a:off x="2491675" y="2339675"/>
              <a:ext cx="156575" cy="207225"/>
            </a:xfrm>
            <a:custGeom>
              <a:avLst/>
              <a:gdLst/>
              <a:ahLst/>
              <a:cxnLst/>
              <a:rect l="l" t="t" r="r" b="b"/>
              <a:pathLst>
                <a:path w="6263" h="8289" extrusionOk="0">
                  <a:moveTo>
                    <a:pt x="4277" y="1"/>
                  </a:moveTo>
                  <a:cubicBezTo>
                    <a:pt x="3436" y="1"/>
                    <a:pt x="2569" y="115"/>
                    <a:pt x="1810" y="478"/>
                  </a:cubicBezTo>
                  <a:cubicBezTo>
                    <a:pt x="1000" y="847"/>
                    <a:pt x="310" y="1538"/>
                    <a:pt x="95" y="2407"/>
                  </a:cubicBezTo>
                  <a:cubicBezTo>
                    <a:pt x="12" y="2752"/>
                    <a:pt x="0" y="3109"/>
                    <a:pt x="24" y="3466"/>
                  </a:cubicBezTo>
                  <a:cubicBezTo>
                    <a:pt x="107" y="5157"/>
                    <a:pt x="822" y="6741"/>
                    <a:pt x="1512" y="8288"/>
                  </a:cubicBezTo>
                  <a:lnTo>
                    <a:pt x="6191" y="6407"/>
                  </a:lnTo>
                  <a:cubicBezTo>
                    <a:pt x="6013" y="5871"/>
                    <a:pt x="5930" y="5312"/>
                    <a:pt x="5703" y="4800"/>
                  </a:cubicBezTo>
                  <a:cubicBezTo>
                    <a:pt x="5263" y="3800"/>
                    <a:pt x="4715" y="3478"/>
                    <a:pt x="3786" y="3050"/>
                  </a:cubicBezTo>
                  <a:cubicBezTo>
                    <a:pt x="3786" y="3050"/>
                    <a:pt x="3187" y="2817"/>
                    <a:pt x="2772" y="2817"/>
                  </a:cubicBezTo>
                  <a:cubicBezTo>
                    <a:pt x="2708" y="2817"/>
                    <a:pt x="2648" y="2823"/>
                    <a:pt x="2596" y="2835"/>
                  </a:cubicBezTo>
                  <a:cubicBezTo>
                    <a:pt x="3274" y="2526"/>
                    <a:pt x="3322" y="2430"/>
                    <a:pt x="3941" y="2276"/>
                  </a:cubicBezTo>
                  <a:cubicBezTo>
                    <a:pt x="4501" y="2145"/>
                    <a:pt x="5132" y="2073"/>
                    <a:pt x="5656" y="1835"/>
                  </a:cubicBezTo>
                  <a:cubicBezTo>
                    <a:pt x="5918" y="1716"/>
                    <a:pt x="6156" y="1478"/>
                    <a:pt x="6180" y="1192"/>
                  </a:cubicBezTo>
                  <a:cubicBezTo>
                    <a:pt x="6263" y="311"/>
                    <a:pt x="5060" y="2"/>
                    <a:pt x="4406" y="2"/>
                  </a:cubicBezTo>
                  <a:cubicBezTo>
                    <a:pt x="4363" y="1"/>
                    <a:pt x="4320" y="1"/>
                    <a:pt x="4277"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49"/>
            <p:cNvSpPr/>
            <p:nvPr/>
          </p:nvSpPr>
          <p:spPr>
            <a:xfrm>
              <a:off x="2487200" y="2335750"/>
              <a:ext cx="163725" cy="214825"/>
            </a:xfrm>
            <a:custGeom>
              <a:avLst/>
              <a:gdLst/>
              <a:ahLst/>
              <a:cxnLst/>
              <a:rect l="l" t="t" r="r" b="b"/>
              <a:pathLst>
                <a:path w="6549" h="8593" extrusionOk="0">
                  <a:moveTo>
                    <a:pt x="4437" y="1"/>
                  </a:moveTo>
                  <a:cubicBezTo>
                    <a:pt x="4109" y="1"/>
                    <a:pt x="3777" y="34"/>
                    <a:pt x="3453" y="75"/>
                  </a:cubicBezTo>
                  <a:cubicBezTo>
                    <a:pt x="2787" y="159"/>
                    <a:pt x="2132" y="337"/>
                    <a:pt x="1560" y="694"/>
                  </a:cubicBezTo>
                  <a:cubicBezTo>
                    <a:pt x="1060" y="992"/>
                    <a:pt x="620" y="1421"/>
                    <a:pt x="346" y="1945"/>
                  </a:cubicBezTo>
                  <a:cubicBezTo>
                    <a:pt x="24" y="2564"/>
                    <a:pt x="1" y="3266"/>
                    <a:pt x="72" y="3945"/>
                  </a:cubicBezTo>
                  <a:cubicBezTo>
                    <a:pt x="215" y="5385"/>
                    <a:pt x="763" y="6731"/>
                    <a:pt x="1346" y="8029"/>
                  </a:cubicBezTo>
                  <a:cubicBezTo>
                    <a:pt x="1417" y="8195"/>
                    <a:pt x="1489" y="8350"/>
                    <a:pt x="1560" y="8517"/>
                  </a:cubicBezTo>
                  <a:cubicBezTo>
                    <a:pt x="1585" y="8566"/>
                    <a:pt x="1644" y="8593"/>
                    <a:pt x="1701" y="8593"/>
                  </a:cubicBezTo>
                  <a:cubicBezTo>
                    <a:pt x="1727" y="8593"/>
                    <a:pt x="1753" y="8587"/>
                    <a:pt x="1775" y="8576"/>
                  </a:cubicBezTo>
                  <a:cubicBezTo>
                    <a:pt x="1846" y="8529"/>
                    <a:pt x="1858" y="8445"/>
                    <a:pt x="1822" y="8362"/>
                  </a:cubicBezTo>
                  <a:cubicBezTo>
                    <a:pt x="1275" y="7136"/>
                    <a:pt x="715" y="5897"/>
                    <a:pt x="465" y="4564"/>
                  </a:cubicBezTo>
                  <a:cubicBezTo>
                    <a:pt x="405" y="4231"/>
                    <a:pt x="358" y="3909"/>
                    <a:pt x="346" y="3564"/>
                  </a:cubicBezTo>
                  <a:cubicBezTo>
                    <a:pt x="322" y="3230"/>
                    <a:pt x="334" y="2873"/>
                    <a:pt x="429" y="2540"/>
                  </a:cubicBezTo>
                  <a:cubicBezTo>
                    <a:pt x="572" y="2016"/>
                    <a:pt x="906" y="1575"/>
                    <a:pt x="1310" y="1230"/>
                  </a:cubicBezTo>
                  <a:cubicBezTo>
                    <a:pt x="1775" y="849"/>
                    <a:pt x="2322" y="611"/>
                    <a:pt x="2906" y="468"/>
                  </a:cubicBezTo>
                  <a:cubicBezTo>
                    <a:pt x="3227" y="397"/>
                    <a:pt x="3561" y="349"/>
                    <a:pt x="3882" y="325"/>
                  </a:cubicBezTo>
                  <a:cubicBezTo>
                    <a:pt x="4059" y="311"/>
                    <a:pt x="4231" y="300"/>
                    <a:pt x="4404" y="300"/>
                  </a:cubicBezTo>
                  <a:cubicBezTo>
                    <a:pt x="4511" y="300"/>
                    <a:pt x="4618" y="304"/>
                    <a:pt x="4727" y="313"/>
                  </a:cubicBezTo>
                  <a:cubicBezTo>
                    <a:pt x="5097" y="337"/>
                    <a:pt x="5501" y="432"/>
                    <a:pt x="5823" y="635"/>
                  </a:cubicBezTo>
                  <a:cubicBezTo>
                    <a:pt x="6144" y="837"/>
                    <a:pt x="6370" y="1254"/>
                    <a:pt x="6109" y="1599"/>
                  </a:cubicBezTo>
                  <a:cubicBezTo>
                    <a:pt x="5942" y="1825"/>
                    <a:pt x="5644" y="1921"/>
                    <a:pt x="5370" y="2004"/>
                  </a:cubicBezTo>
                  <a:cubicBezTo>
                    <a:pt x="5073" y="2087"/>
                    <a:pt x="4751" y="2147"/>
                    <a:pt x="4442" y="2218"/>
                  </a:cubicBezTo>
                  <a:cubicBezTo>
                    <a:pt x="4168" y="2266"/>
                    <a:pt x="3906" y="2326"/>
                    <a:pt x="3644" y="2421"/>
                  </a:cubicBezTo>
                  <a:cubicBezTo>
                    <a:pt x="3453" y="2492"/>
                    <a:pt x="3275" y="2587"/>
                    <a:pt x="3084" y="2671"/>
                  </a:cubicBezTo>
                  <a:cubicBezTo>
                    <a:pt x="2953" y="2742"/>
                    <a:pt x="2822" y="2802"/>
                    <a:pt x="2691" y="2861"/>
                  </a:cubicBezTo>
                  <a:cubicBezTo>
                    <a:pt x="2544" y="2929"/>
                    <a:pt x="2645" y="3137"/>
                    <a:pt x="2788" y="3137"/>
                  </a:cubicBezTo>
                  <a:cubicBezTo>
                    <a:pt x="2795" y="3137"/>
                    <a:pt x="2803" y="3136"/>
                    <a:pt x="2811" y="3135"/>
                  </a:cubicBezTo>
                  <a:cubicBezTo>
                    <a:pt x="2865" y="3123"/>
                    <a:pt x="2923" y="3118"/>
                    <a:pt x="2982" y="3118"/>
                  </a:cubicBezTo>
                  <a:cubicBezTo>
                    <a:pt x="3220" y="3118"/>
                    <a:pt x="3484" y="3202"/>
                    <a:pt x="3703" y="3278"/>
                  </a:cubicBezTo>
                  <a:cubicBezTo>
                    <a:pt x="3954" y="3349"/>
                    <a:pt x="4132" y="3445"/>
                    <a:pt x="4382" y="3576"/>
                  </a:cubicBezTo>
                  <a:cubicBezTo>
                    <a:pt x="4668" y="3730"/>
                    <a:pt x="4942" y="3897"/>
                    <a:pt x="5168" y="4135"/>
                  </a:cubicBezTo>
                  <a:cubicBezTo>
                    <a:pt x="5418" y="4385"/>
                    <a:pt x="5608" y="4695"/>
                    <a:pt x="5751" y="5028"/>
                  </a:cubicBezTo>
                  <a:cubicBezTo>
                    <a:pt x="5978" y="5528"/>
                    <a:pt x="6049" y="6088"/>
                    <a:pt x="6228" y="6600"/>
                  </a:cubicBezTo>
                  <a:cubicBezTo>
                    <a:pt x="6252" y="6672"/>
                    <a:pt x="6313" y="6703"/>
                    <a:pt x="6373" y="6703"/>
                  </a:cubicBezTo>
                  <a:cubicBezTo>
                    <a:pt x="6462" y="6703"/>
                    <a:pt x="6549" y="6635"/>
                    <a:pt x="6513" y="6528"/>
                  </a:cubicBezTo>
                  <a:cubicBezTo>
                    <a:pt x="6347" y="6040"/>
                    <a:pt x="6263" y="5516"/>
                    <a:pt x="6073" y="5040"/>
                  </a:cubicBezTo>
                  <a:cubicBezTo>
                    <a:pt x="5930" y="4659"/>
                    <a:pt x="5728" y="4290"/>
                    <a:pt x="5454" y="3992"/>
                  </a:cubicBezTo>
                  <a:cubicBezTo>
                    <a:pt x="5216" y="3730"/>
                    <a:pt x="4918" y="3528"/>
                    <a:pt x="4608" y="3361"/>
                  </a:cubicBezTo>
                  <a:cubicBezTo>
                    <a:pt x="4370" y="3230"/>
                    <a:pt x="4108" y="3099"/>
                    <a:pt x="3846" y="3004"/>
                  </a:cubicBezTo>
                  <a:cubicBezTo>
                    <a:pt x="3694" y="2957"/>
                    <a:pt x="3530" y="2905"/>
                    <a:pt x="3363" y="2869"/>
                  </a:cubicBezTo>
                  <a:lnTo>
                    <a:pt x="3363" y="2869"/>
                  </a:lnTo>
                  <a:cubicBezTo>
                    <a:pt x="3429" y="2838"/>
                    <a:pt x="3495" y="2808"/>
                    <a:pt x="3561" y="2778"/>
                  </a:cubicBezTo>
                  <a:cubicBezTo>
                    <a:pt x="3775" y="2671"/>
                    <a:pt x="4001" y="2611"/>
                    <a:pt x="4239" y="2564"/>
                  </a:cubicBezTo>
                  <a:cubicBezTo>
                    <a:pt x="4573" y="2480"/>
                    <a:pt x="4906" y="2433"/>
                    <a:pt x="5239" y="2349"/>
                  </a:cubicBezTo>
                  <a:cubicBezTo>
                    <a:pt x="5537" y="2278"/>
                    <a:pt x="5870" y="2183"/>
                    <a:pt x="6120" y="1992"/>
                  </a:cubicBezTo>
                  <a:cubicBezTo>
                    <a:pt x="6359" y="1814"/>
                    <a:pt x="6525" y="1564"/>
                    <a:pt x="6513" y="1254"/>
                  </a:cubicBezTo>
                  <a:cubicBezTo>
                    <a:pt x="6513" y="1028"/>
                    <a:pt x="6430" y="825"/>
                    <a:pt x="6287" y="647"/>
                  </a:cubicBezTo>
                  <a:cubicBezTo>
                    <a:pt x="6013" y="313"/>
                    <a:pt x="5561" y="147"/>
                    <a:pt x="5144" y="63"/>
                  </a:cubicBezTo>
                  <a:cubicBezTo>
                    <a:pt x="4913" y="18"/>
                    <a:pt x="4676" y="1"/>
                    <a:pt x="4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49"/>
            <p:cNvSpPr/>
            <p:nvPr/>
          </p:nvSpPr>
          <p:spPr>
            <a:xfrm>
              <a:off x="1376950" y="2365600"/>
              <a:ext cx="658425" cy="426275"/>
            </a:xfrm>
            <a:custGeom>
              <a:avLst/>
              <a:gdLst/>
              <a:ahLst/>
              <a:cxnLst/>
              <a:rect l="l" t="t" r="r" b="b"/>
              <a:pathLst>
                <a:path w="26337" h="17051" extrusionOk="0">
                  <a:moveTo>
                    <a:pt x="6394" y="0"/>
                  </a:moveTo>
                  <a:lnTo>
                    <a:pt x="0" y="1001"/>
                  </a:lnTo>
                  <a:lnTo>
                    <a:pt x="14240" y="17050"/>
                  </a:lnTo>
                  <a:lnTo>
                    <a:pt x="26337" y="2632"/>
                  </a:lnTo>
                  <a:lnTo>
                    <a:pt x="22134" y="810"/>
                  </a:lnTo>
                  <a:lnTo>
                    <a:pt x="16693" y="12"/>
                  </a:lnTo>
                  <a:cubicBezTo>
                    <a:pt x="16693" y="12"/>
                    <a:pt x="15276" y="3549"/>
                    <a:pt x="11621" y="3549"/>
                  </a:cubicBezTo>
                  <a:cubicBezTo>
                    <a:pt x="7954" y="3549"/>
                    <a:pt x="6394" y="0"/>
                    <a:pt x="6394" y="0"/>
                  </a:cubicBezTo>
                  <a:close/>
                </a:path>
              </a:pathLst>
            </a:custGeom>
            <a:solidFill>
              <a:schemeClr val="l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49"/>
            <p:cNvSpPr/>
            <p:nvPr/>
          </p:nvSpPr>
          <p:spPr>
            <a:xfrm>
              <a:off x="1092975" y="2376025"/>
              <a:ext cx="1705300" cy="1945500"/>
            </a:xfrm>
            <a:custGeom>
              <a:avLst/>
              <a:gdLst/>
              <a:ahLst/>
              <a:cxnLst/>
              <a:rect l="l" t="t" r="r" b="b"/>
              <a:pathLst>
                <a:path w="68212" h="77820" extrusionOk="0">
                  <a:moveTo>
                    <a:pt x="15134" y="0"/>
                  </a:moveTo>
                  <a:lnTo>
                    <a:pt x="8609" y="1024"/>
                  </a:lnTo>
                  <a:lnTo>
                    <a:pt x="1" y="74724"/>
                  </a:lnTo>
                  <a:cubicBezTo>
                    <a:pt x="9993" y="77037"/>
                    <a:pt x="18669" y="77820"/>
                    <a:pt x="25835" y="77820"/>
                  </a:cubicBezTo>
                  <a:cubicBezTo>
                    <a:pt x="40836" y="77820"/>
                    <a:pt x="49221" y="74390"/>
                    <a:pt x="49221" y="74390"/>
                  </a:cubicBezTo>
                  <a:lnTo>
                    <a:pt x="43935" y="33480"/>
                  </a:lnTo>
                  <a:lnTo>
                    <a:pt x="43935" y="33480"/>
                  </a:lnTo>
                  <a:cubicBezTo>
                    <a:pt x="43935" y="33481"/>
                    <a:pt x="46644" y="40253"/>
                    <a:pt x="54310" y="40253"/>
                  </a:cubicBezTo>
                  <a:cubicBezTo>
                    <a:pt x="54711" y="40253"/>
                    <a:pt x="55126" y="40235"/>
                    <a:pt x="55555" y="40196"/>
                  </a:cubicBezTo>
                  <a:cubicBezTo>
                    <a:pt x="64164" y="39410"/>
                    <a:pt x="68212" y="9847"/>
                    <a:pt x="68212" y="9847"/>
                  </a:cubicBezTo>
                  <a:cubicBezTo>
                    <a:pt x="68212" y="9847"/>
                    <a:pt x="57094" y="7743"/>
                    <a:pt x="55857" y="7743"/>
                  </a:cubicBezTo>
                  <a:cubicBezTo>
                    <a:pt x="55788" y="7743"/>
                    <a:pt x="55750" y="7749"/>
                    <a:pt x="55746" y="7763"/>
                  </a:cubicBezTo>
                  <a:cubicBezTo>
                    <a:pt x="55686" y="8025"/>
                    <a:pt x="53007" y="22515"/>
                    <a:pt x="53007" y="22515"/>
                  </a:cubicBezTo>
                  <a:cubicBezTo>
                    <a:pt x="53007" y="22515"/>
                    <a:pt x="52031" y="17550"/>
                    <a:pt x="49221" y="9466"/>
                  </a:cubicBezTo>
                  <a:cubicBezTo>
                    <a:pt x="46411" y="1369"/>
                    <a:pt x="38577" y="774"/>
                    <a:pt x="38577" y="774"/>
                  </a:cubicBezTo>
                  <a:lnTo>
                    <a:pt x="30755" y="0"/>
                  </a:lnTo>
                  <a:lnTo>
                    <a:pt x="23266" y="12799"/>
                  </a:lnTo>
                  <a:lnTo>
                    <a:pt x="15134" y="0"/>
                  </a:lnTo>
                  <a:close/>
                </a:path>
              </a:pathLst>
            </a:custGeom>
            <a:solidFill>
              <a:schemeClr val="accent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49"/>
            <p:cNvSpPr/>
            <p:nvPr/>
          </p:nvSpPr>
          <p:spPr>
            <a:xfrm>
              <a:off x="1671025" y="2692200"/>
              <a:ext cx="7475" cy="1515900"/>
            </a:xfrm>
            <a:custGeom>
              <a:avLst/>
              <a:gdLst/>
              <a:ahLst/>
              <a:cxnLst/>
              <a:rect l="l" t="t" r="r" b="b"/>
              <a:pathLst>
                <a:path w="299" h="60636" extrusionOk="0">
                  <a:moveTo>
                    <a:pt x="150" y="1"/>
                  </a:moveTo>
                  <a:cubicBezTo>
                    <a:pt x="75" y="1"/>
                    <a:pt x="1" y="51"/>
                    <a:pt x="1" y="152"/>
                  </a:cubicBezTo>
                  <a:lnTo>
                    <a:pt x="1" y="11201"/>
                  </a:lnTo>
                  <a:lnTo>
                    <a:pt x="1" y="23310"/>
                  </a:lnTo>
                  <a:lnTo>
                    <a:pt x="1" y="35800"/>
                  </a:lnTo>
                  <a:lnTo>
                    <a:pt x="1" y="47992"/>
                  </a:lnTo>
                  <a:lnTo>
                    <a:pt x="1" y="59207"/>
                  </a:lnTo>
                  <a:lnTo>
                    <a:pt x="1" y="60493"/>
                  </a:lnTo>
                  <a:cubicBezTo>
                    <a:pt x="1" y="60588"/>
                    <a:pt x="75" y="60636"/>
                    <a:pt x="150" y="60636"/>
                  </a:cubicBezTo>
                  <a:cubicBezTo>
                    <a:pt x="224" y="60636"/>
                    <a:pt x="298" y="60588"/>
                    <a:pt x="298" y="60493"/>
                  </a:cubicBezTo>
                  <a:lnTo>
                    <a:pt x="298" y="49432"/>
                  </a:lnTo>
                  <a:lnTo>
                    <a:pt x="298" y="37324"/>
                  </a:lnTo>
                  <a:lnTo>
                    <a:pt x="298" y="24846"/>
                  </a:lnTo>
                  <a:lnTo>
                    <a:pt x="298" y="12654"/>
                  </a:lnTo>
                  <a:lnTo>
                    <a:pt x="298" y="1426"/>
                  </a:lnTo>
                  <a:lnTo>
                    <a:pt x="298" y="152"/>
                  </a:lnTo>
                  <a:cubicBezTo>
                    <a:pt x="298" y="51"/>
                    <a:pt x="224"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49"/>
            <p:cNvSpPr/>
            <p:nvPr/>
          </p:nvSpPr>
          <p:spPr>
            <a:xfrm>
              <a:off x="1100500" y="4129975"/>
              <a:ext cx="1215450" cy="79475"/>
            </a:xfrm>
            <a:custGeom>
              <a:avLst/>
              <a:gdLst/>
              <a:ahLst/>
              <a:cxnLst/>
              <a:rect l="l" t="t" r="r" b="b"/>
              <a:pathLst>
                <a:path w="48618" h="3179" extrusionOk="0">
                  <a:moveTo>
                    <a:pt x="218" y="0"/>
                  </a:moveTo>
                  <a:cubicBezTo>
                    <a:pt x="58" y="0"/>
                    <a:pt x="0" y="247"/>
                    <a:pt x="176" y="291"/>
                  </a:cubicBezTo>
                  <a:cubicBezTo>
                    <a:pt x="2986" y="970"/>
                    <a:pt x="5831" y="1482"/>
                    <a:pt x="8689" y="1887"/>
                  </a:cubicBezTo>
                  <a:cubicBezTo>
                    <a:pt x="11927" y="2351"/>
                    <a:pt x="15178" y="2684"/>
                    <a:pt x="18440" y="2899"/>
                  </a:cubicBezTo>
                  <a:cubicBezTo>
                    <a:pt x="21181" y="3081"/>
                    <a:pt x="23921" y="3178"/>
                    <a:pt x="26667" y="3178"/>
                  </a:cubicBezTo>
                  <a:cubicBezTo>
                    <a:pt x="27334" y="3178"/>
                    <a:pt x="28001" y="3172"/>
                    <a:pt x="28668" y="3161"/>
                  </a:cubicBezTo>
                  <a:cubicBezTo>
                    <a:pt x="32001" y="3113"/>
                    <a:pt x="35323" y="2911"/>
                    <a:pt x="38633" y="2518"/>
                  </a:cubicBezTo>
                  <a:cubicBezTo>
                    <a:pt x="41610" y="2149"/>
                    <a:pt x="44574" y="1625"/>
                    <a:pt x="47456" y="803"/>
                  </a:cubicBezTo>
                  <a:cubicBezTo>
                    <a:pt x="47789" y="708"/>
                    <a:pt x="48122" y="613"/>
                    <a:pt x="48456" y="506"/>
                  </a:cubicBezTo>
                  <a:cubicBezTo>
                    <a:pt x="48618" y="452"/>
                    <a:pt x="48574" y="212"/>
                    <a:pt x="48432" y="212"/>
                  </a:cubicBezTo>
                  <a:cubicBezTo>
                    <a:pt x="48417" y="212"/>
                    <a:pt x="48401" y="214"/>
                    <a:pt x="48384" y="220"/>
                  </a:cubicBezTo>
                  <a:cubicBezTo>
                    <a:pt x="45563" y="1101"/>
                    <a:pt x="42658" y="1672"/>
                    <a:pt x="39740" y="2077"/>
                  </a:cubicBezTo>
                  <a:cubicBezTo>
                    <a:pt x="36478" y="2518"/>
                    <a:pt x="33192" y="2744"/>
                    <a:pt x="29906" y="2839"/>
                  </a:cubicBezTo>
                  <a:cubicBezTo>
                    <a:pt x="28836" y="2869"/>
                    <a:pt x="27765" y="2884"/>
                    <a:pt x="26693" y="2884"/>
                  </a:cubicBezTo>
                  <a:cubicBezTo>
                    <a:pt x="24366" y="2884"/>
                    <a:pt x="22037" y="2815"/>
                    <a:pt x="19714" y="2684"/>
                  </a:cubicBezTo>
                  <a:cubicBezTo>
                    <a:pt x="16428" y="2494"/>
                    <a:pt x="13154" y="2196"/>
                    <a:pt x="9903" y="1756"/>
                  </a:cubicBezTo>
                  <a:cubicBezTo>
                    <a:pt x="6986" y="1375"/>
                    <a:pt x="4093" y="875"/>
                    <a:pt x="1224" y="232"/>
                  </a:cubicBezTo>
                  <a:cubicBezTo>
                    <a:pt x="902" y="160"/>
                    <a:pt x="581" y="77"/>
                    <a:pt x="259" y="6"/>
                  </a:cubicBezTo>
                  <a:cubicBezTo>
                    <a:pt x="245" y="2"/>
                    <a:pt x="231"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49"/>
            <p:cNvSpPr/>
            <p:nvPr/>
          </p:nvSpPr>
          <p:spPr>
            <a:xfrm>
              <a:off x="1096225" y="4167225"/>
              <a:ext cx="1223600" cy="79275"/>
            </a:xfrm>
            <a:custGeom>
              <a:avLst/>
              <a:gdLst/>
              <a:ahLst/>
              <a:cxnLst/>
              <a:rect l="l" t="t" r="r" b="b"/>
              <a:pathLst>
                <a:path w="48944" h="3171" extrusionOk="0">
                  <a:moveTo>
                    <a:pt x="220" y="1"/>
                  </a:moveTo>
                  <a:cubicBezTo>
                    <a:pt x="54" y="1"/>
                    <a:pt x="0" y="256"/>
                    <a:pt x="168" y="290"/>
                  </a:cubicBezTo>
                  <a:cubicBezTo>
                    <a:pt x="3324" y="1004"/>
                    <a:pt x="6514" y="1575"/>
                    <a:pt x="9717" y="2016"/>
                  </a:cubicBezTo>
                  <a:cubicBezTo>
                    <a:pt x="13027" y="2468"/>
                    <a:pt x="16337" y="2790"/>
                    <a:pt x="19671" y="2980"/>
                  </a:cubicBezTo>
                  <a:cubicBezTo>
                    <a:pt x="21877" y="3107"/>
                    <a:pt x="24089" y="3171"/>
                    <a:pt x="26303" y="3171"/>
                  </a:cubicBezTo>
                  <a:cubicBezTo>
                    <a:pt x="27410" y="3171"/>
                    <a:pt x="28517" y="3155"/>
                    <a:pt x="29624" y="3123"/>
                  </a:cubicBezTo>
                  <a:cubicBezTo>
                    <a:pt x="32815" y="3040"/>
                    <a:pt x="36006" y="2802"/>
                    <a:pt x="39173" y="2397"/>
                  </a:cubicBezTo>
                  <a:cubicBezTo>
                    <a:pt x="42067" y="2016"/>
                    <a:pt x="44960" y="1480"/>
                    <a:pt x="47782" y="718"/>
                  </a:cubicBezTo>
                  <a:cubicBezTo>
                    <a:pt x="48115" y="635"/>
                    <a:pt x="48448" y="540"/>
                    <a:pt x="48782" y="444"/>
                  </a:cubicBezTo>
                  <a:cubicBezTo>
                    <a:pt x="48944" y="390"/>
                    <a:pt x="48900" y="151"/>
                    <a:pt x="48748" y="151"/>
                  </a:cubicBezTo>
                  <a:cubicBezTo>
                    <a:pt x="48733" y="151"/>
                    <a:pt x="48716" y="153"/>
                    <a:pt x="48698" y="159"/>
                  </a:cubicBezTo>
                  <a:cubicBezTo>
                    <a:pt x="45924" y="968"/>
                    <a:pt x="43079" y="1540"/>
                    <a:pt x="40221" y="1945"/>
                  </a:cubicBezTo>
                  <a:cubicBezTo>
                    <a:pt x="37102" y="2397"/>
                    <a:pt x="33958" y="2659"/>
                    <a:pt x="30803" y="2790"/>
                  </a:cubicBezTo>
                  <a:cubicBezTo>
                    <a:pt x="29364" y="2847"/>
                    <a:pt x="27923" y="2875"/>
                    <a:pt x="26481" y="2875"/>
                  </a:cubicBezTo>
                  <a:cubicBezTo>
                    <a:pt x="24629" y="2875"/>
                    <a:pt x="22775" y="2829"/>
                    <a:pt x="20921" y="2742"/>
                  </a:cubicBezTo>
                  <a:cubicBezTo>
                    <a:pt x="17599" y="2587"/>
                    <a:pt x="14289" y="2302"/>
                    <a:pt x="10991" y="1885"/>
                  </a:cubicBezTo>
                  <a:cubicBezTo>
                    <a:pt x="7777" y="1480"/>
                    <a:pt x="4574" y="944"/>
                    <a:pt x="1395" y="266"/>
                  </a:cubicBezTo>
                  <a:cubicBezTo>
                    <a:pt x="1014" y="182"/>
                    <a:pt x="633" y="99"/>
                    <a:pt x="252" y="4"/>
                  </a:cubicBezTo>
                  <a:cubicBezTo>
                    <a:pt x="241" y="2"/>
                    <a:pt x="230" y="1"/>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49"/>
            <p:cNvSpPr/>
            <p:nvPr/>
          </p:nvSpPr>
          <p:spPr>
            <a:xfrm>
              <a:off x="1093850" y="4200150"/>
              <a:ext cx="1230725" cy="87150"/>
            </a:xfrm>
            <a:custGeom>
              <a:avLst/>
              <a:gdLst/>
              <a:ahLst/>
              <a:cxnLst/>
              <a:rect l="l" t="t" r="r" b="b"/>
              <a:pathLst>
                <a:path w="49229" h="3486" extrusionOk="0">
                  <a:moveTo>
                    <a:pt x="49030" y="1"/>
                  </a:moveTo>
                  <a:cubicBezTo>
                    <a:pt x="49015" y="1"/>
                    <a:pt x="49000" y="3"/>
                    <a:pt x="48984" y="8"/>
                  </a:cubicBezTo>
                  <a:cubicBezTo>
                    <a:pt x="45507" y="1104"/>
                    <a:pt x="41935" y="1878"/>
                    <a:pt x="38340" y="2390"/>
                  </a:cubicBezTo>
                  <a:cubicBezTo>
                    <a:pt x="34803" y="2890"/>
                    <a:pt x="31243" y="3140"/>
                    <a:pt x="27672" y="3187"/>
                  </a:cubicBezTo>
                  <a:cubicBezTo>
                    <a:pt x="27244" y="3193"/>
                    <a:pt x="26815" y="3196"/>
                    <a:pt x="26387" y="3196"/>
                  </a:cubicBezTo>
                  <a:cubicBezTo>
                    <a:pt x="23443" y="3196"/>
                    <a:pt x="20493" y="3056"/>
                    <a:pt x="17551" y="2806"/>
                  </a:cubicBezTo>
                  <a:cubicBezTo>
                    <a:pt x="14527" y="2556"/>
                    <a:pt x="11503" y="2175"/>
                    <a:pt x="8503" y="1675"/>
                  </a:cubicBezTo>
                  <a:cubicBezTo>
                    <a:pt x="6002" y="1270"/>
                    <a:pt x="3514" y="770"/>
                    <a:pt x="1049" y="199"/>
                  </a:cubicBezTo>
                  <a:cubicBezTo>
                    <a:pt x="787" y="139"/>
                    <a:pt x="513" y="80"/>
                    <a:pt x="252" y="8"/>
                  </a:cubicBezTo>
                  <a:cubicBezTo>
                    <a:pt x="241" y="6"/>
                    <a:pt x="231" y="5"/>
                    <a:pt x="221" y="5"/>
                  </a:cubicBezTo>
                  <a:cubicBezTo>
                    <a:pt x="64" y="5"/>
                    <a:pt x="1" y="261"/>
                    <a:pt x="180" y="294"/>
                  </a:cubicBezTo>
                  <a:cubicBezTo>
                    <a:pt x="2585" y="878"/>
                    <a:pt x="5026" y="1378"/>
                    <a:pt x="7467" y="1806"/>
                  </a:cubicBezTo>
                  <a:cubicBezTo>
                    <a:pt x="10419" y="2318"/>
                    <a:pt x="13384" y="2711"/>
                    <a:pt x="16373" y="2997"/>
                  </a:cubicBezTo>
                  <a:cubicBezTo>
                    <a:pt x="19602" y="3308"/>
                    <a:pt x="22853" y="3486"/>
                    <a:pt x="26105" y="3486"/>
                  </a:cubicBezTo>
                  <a:cubicBezTo>
                    <a:pt x="26211" y="3486"/>
                    <a:pt x="26316" y="3485"/>
                    <a:pt x="26421" y="3485"/>
                  </a:cubicBezTo>
                  <a:cubicBezTo>
                    <a:pt x="29981" y="3485"/>
                    <a:pt x="33529" y="3295"/>
                    <a:pt x="37054" y="2854"/>
                  </a:cubicBezTo>
                  <a:cubicBezTo>
                    <a:pt x="40661" y="2402"/>
                    <a:pt x="44257" y="1711"/>
                    <a:pt x="47757" y="687"/>
                  </a:cubicBezTo>
                  <a:cubicBezTo>
                    <a:pt x="48198" y="568"/>
                    <a:pt x="48627" y="437"/>
                    <a:pt x="49055" y="294"/>
                  </a:cubicBezTo>
                  <a:cubicBezTo>
                    <a:pt x="49229" y="251"/>
                    <a:pt x="49175" y="1"/>
                    <a:pt x="49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49"/>
            <p:cNvSpPr/>
            <p:nvPr/>
          </p:nvSpPr>
          <p:spPr>
            <a:xfrm>
              <a:off x="1831175" y="3779125"/>
              <a:ext cx="311950" cy="333375"/>
            </a:xfrm>
            <a:custGeom>
              <a:avLst/>
              <a:gdLst/>
              <a:ahLst/>
              <a:cxnLst/>
              <a:rect l="l" t="t" r="r" b="b"/>
              <a:pathLst>
                <a:path w="12478" h="13335" extrusionOk="0">
                  <a:moveTo>
                    <a:pt x="11917" y="313"/>
                  </a:moveTo>
                  <a:cubicBezTo>
                    <a:pt x="11907" y="1710"/>
                    <a:pt x="11919" y="3118"/>
                    <a:pt x="11942" y="4515"/>
                  </a:cubicBezTo>
                  <a:cubicBezTo>
                    <a:pt x="11966" y="6086"/>
                    <a:pt x="12002" y="7670"/>
                    <a:pt x="12061" y="9241"/>
                  </a:cubicBezTo>
                  <a:cubicBezTo>
                    <a:pt x="12096" y="9994"/>
                    <a:pt x="12131" y="10747"/>
                    <a:pt x="12166" y="11489"/>
                  </a:cubicBezTo>
                  <a:lnTo>
                    <a:pt x="12166" y="11489"/>
                  </a:lnTo>
                  <a:cubicBezTo>
                    <a:pt x="11930" y="11642"/>
                    <a:pt x="11685" y="11769"/>
                    <a:pt x="11430" y="11896"/>
                  </a:cubicBezTo>
                  <a:cubicBezTo>
                    <a:pt x="10764" y="12242"/>
                    <a:pt x="10049" y="12516"/>
                    <a:pt x="9323" y="12718"/>
                  </a:cubicBezTo>
                  <a:cubicBezTo>
                    <a:pt x="8488" y="12940"/>
                    <a:pt x="7633" y="13035"/>
                    <a:pt x="6776" y="13035"/>
                  </a:cubicBezTo>
                  <a:cubicBezTo>
                    <a:pt x="5701" y="13035"/>
                    <a:pt x="4624" y="12885"/>
                    <a:pt x="3584" y="12647"/>
                  </a:cubicBezTo>
                  <a:cubicBezTo>
                    <a:pt x="3165" y="12558"/>
                    <a:pt x="2756" y="12460"/>
                    <a:pt x="2348" y="12323"/>
                  </a:cubicBezTo>
                  <a:lnTo>
                    <a:pt x="2348" y="12323"/>
                  </a:lnTo>
                  <a:cubicBezTo>
                    <a:pt x="2137" y="10914"/>
                    <a:pt x="1902" y="9495"/>
                    <a:pt x="1655" y="8086"/>
                  </a:cubicBezTo>
                  <a:cubicBezTo>
                    <a:pt x="1381" y="6527"/>
                    <a:pt x="1084" y="4967"/>
                    <a:pt x="774" y="3407"/>
                  </a:cubicBezTo>
                  <a:cubicBezTo>
                    <a:pt x="642" y="2704"/>
                    <a:pt x="500" y="2001"/>
                    <a:pt x="348" y="1307"/>
                  </a:cubicBezTo>
                  <a:lnTo>
                    <a:pt x="348" y="1307"/>
                  </a:lnTo>
                  <a:cubicBezTo>
                    <a:pt x="684" y="1277"/>
                    <a:pt x="1025" y="1247"/>
                    <a:pt x="1358" y="1217"/>
                  </a:cubicBezTo>
                  <a:cubicBezTo>
                    <a:pt x="2310" y="1133"/>
                    <a:pt x="3251" y="1050"/>
                    <a:pt x="4203" y="978"/>
                  </a:cubicBezTo>
                  <a:cubicBezTo>
                    <a:pt x="5346" y="871"/>
                    <a:pt x="6489" y="776"/>
                    <a:pt x="7644" y="681"/>
                  </a:cubicBezTo>
                  <a:lnTo>
                    <a:pt x="10609" y="419"/>
                  </a:lnTo>
                  <a:cubicBezTo>
                    <a:pt x="11041" y="386"/>
                    <a:pt x="11483" y="354"/>
                    <a:pt x="11917" y="313"/>
                  </a:cubicBezTo>
                  <a:close/>
                  <a:moveTo>
                    <a:pt x="12094" y="1"/>
                  </a:moveTo>
                  <a:cubicBezTo>
                    <a:pt x="12088" y="1"/>
                    <a:pt x="12081" y="1"/>
                    <a:pt x="12073" y="2"/>
                  </a:cubicBezTo>
                  <a:cubicBezTo>
                    <a:pt x="12073" y="2"/>
                    <a:pt x="12073" y="2"/>
                    <a:pt x="12072" y="2"/>
                  </a:cubicBezTo>
                  <a:lnTo>
                    <a:pt x="12072" y="2"/>
                  </a:lnTo>
                  <a:cubicBezTo>
                    <a:pt x="12071" y="2"/>
                    <a:pt x="12069" y="2"/>
                    <a:pt x="12067" y="2"/>
                  </a:cubicBezTo>
                  <a:cubicBezTo>
                    <a:pt x="12055" y="2"/>
                    <a:pt x="12043" y="3"/>
                    <a:pt x="12032" y="6"/>
                  </a:cubicBezTo>
                  <a:lnTo>
                    <a:pt x="12032" y="6"/>
                  </a:lnTo>
                  <a:cubicBezTo>
                    <a:pt x="11642" y="40"/>
                    <a:pt x="11262" y="74"/>
                    <a:pt x="10871" y="97"/>
                  </a:cubicBezTo>
                  <a:cubicBezTo>
                    <a:pt x="9930" y="181"/>
                    <a:pt x="8978" y="264"/>
                    <a:pt x="8025" y="347"/>
                  </a:cubicBezTo>
                  <a:lnTo>
                    <a:pt x="4596" y="645"/>
                  </a:lnTo>
                  <a:cubicBezTo>
                    <a:pt x="3608" y="728"/>
                    <a:pt x="2620" y="812"/>
                    <a:pt x="1620" y="895"/>
                  </a:cubicBezTo>
                  <a:cubicBezTo>
                    <a:pt x="1143" y="943"/>
                    <a:pt x="667" y="978"/>
                    <a:pt x="179" y="1026"/>
                  </a:cubicBezTo>
                  <a:lnTo>
                    <a:pt x="167" y="1026"/>
                  </a:lnTo>
                  <a:cubicBezTo>
                    <a:pt x="60" y="1026"/>
                    <a:pt x="0" y="1109"/>
                    <a:pt x="24" y="1217"/>
                  </a:cubicBezTo>
                  <a:cubicBezTo>
                    <a:pt x="334" y="2633"/>
                    <a:pt x="607" y="4062"/>
                    <a:pt x="881" y="5491"/>
                  </a:cubicBezTo>
                  <a:cubicBezTo>
                    <a:pt x="1167" y="7051"/>
                    <a:pt x="1453" y="8610"/>
                    <a:pt x="1715" y="10182"/>
                  </a:cubicBezTo>
                  <a:cubicBezTo>
                    <a:pt x="1834" y="10944"/>
                    <a:pt x="1965" y="11706"/>
                    <a:pt x="2072" y="12468"/>
                  </a:cubicBezTo>
                  <a:cubicBezTo>
                    <a:pt x="2084" y="12516"/>
                    <a:pt x="2131" y="12551"/>
                    <a:pt x="2179" y="12575"/>
                  </a:cubicBezTo>
                  <a:cubicBezTo>
                    <a:pt x="2489" y="12682"/>
                    <a:pt x="2810" y="12766"/>
                    <a:pt x="3132" y="12849"/>
                  </a:cubicBezTo>
                  <a:cubicBezTo>
                    <a:pt x="3917" y="13051"/>
                    <a:pt x="4703" y="13182"/>
                    <a:pt x="5501" y="13266"/>
                  </a:cubicBezTo>
                  <a:cubicBezTo>
                    <a:pt x="5944" y="13309"/>
                    <a:pt x="6392" y="13335"/>
                    <a:pt x="6839" y="13335"/>
                  </a:cubicBezTo>
                  <a:cubicBezTo>
                    <a:pt x="7378" y="13335"/>
                    <a:pt x="7915" y="13297"/>
                    <a:pt x="8442" y="13206"/>
                  </a:cubicBezTo>
                  <a:cubicBezTo>
                    <a:pt x="9251" y="13075"/>
                    <a:pt x="10049" y="12837"/>
                    <a:pt x="10799" y="12516"/>
                  </a:cubicBezTo>
                  <a:cubicBezTo>
                    <a:pt x="11275" y="12313"/>
                    <a:pt x="11752" y="12087"/>
                    <a:pt x="12192" y="11813"/>
                  </a:cubicBezTo>
                  <a:cubicBezTo>
                    <a:pt x="12264" y="11777"/>
                    <a:pt x="12335" y="11730"/>
                    <a:pt x="12395" y="11682"/>
                  </a:cubicBezTo>
                  <a:cubicBezTo>
                    <a:pt x="12478" y="11623"/>
                    <a:pt x="12466" y="11539"/>
                    <a:pt x="12466" y="11444"/>
                  </a:cubicBezTo>
                  <a:cubicBezTo>
                    <a:pt x="12454" y="11349"/>
                    <a:pt x="12454" y="11254"/>
                    <a:pt x="12454" y="11158"/>
                  </a:cubicBezTo>
                  <a:cubicBezTo>
                    <a:pt x="12442" y="10980"/>
                    <a:pt x="12430" y="10801"/>
                    <a:pt x="12418" y="10622"/>
                  </a:cubicBezTo>
                  <a:cubicBezTo>
                    <a:pt x="12347" y="8944"/>
                    <a:pt x="12288" y="7277"/>
                    <a:pt x="12252" y="5598"/>
                  </a:cubicBezTo>
                  <a:cubicBezTo>
                    <a:pt x="12228" y="3955"/>
                    <a:pt x="12204" y="2312"/>
                    <a:pt x="12216" y="669"/>
                  </a:cubicBezTo>
                  <a:cubicBezTo>
                    <a:pt x="12216" y="490"/>
                    <a:pt x="12216" y="324"/>
                    <a:pt x="12216" y="145"/>
                  </a:cubicBezTo>
                  <a:cubicBezTo>
                    <a:pt x="12216" y="143"/>
                    <a:pt x="12216" y="141"/>
                    <a:pt x="12216" y="139"/>
                  </a:cubicBezTo>
                  <a:lnTo>
                    <a:pt x="12216" y="139"/>
                  </a:lnTo>
                  <a:cubicBezTo>
                    <a:pt x="12218" y="68"/>
                    <a:pt x="12178" y="1"/>
                    <a:pt x="12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49"/>
            <p:cNvSpPr/>
            <p:nvPr/>
          </p:nvSpPr>
          <p:spPr>
            <a:xfrm>
              <a:off x="1241500" y="3776475"/>
              <a:ext cx="317050" cy="335900"/>
            </a:xfrm>
            <a:custGeom>
              <a:avLst/>
              <a:gdLst/>
              <a:ahLst/>
              <a:cxnLst/>
              <a:rect l="l" t="t" r="r" b="b"/>
              <a:pathLst>
                <a:path w="12682" h="13436" extrusionOk="0">
                  <a:moveTo>
                    <a:pt x="775" y="315"/>
                  </a:moveTo>
                  <a:cubicBezTo>
                    <a:pt x="1120" y="355"/>
                    <a:pt x="1467" y="388"/>
                    <a:pt x="1823" y="430"/>
                  </a:cubicBezTo>
                  <a:lnTo>
                    <a:pt x="4656" y="727"/>
                  </a:lnTo>
                  <a:cubicBezTo>
                    <a:pt x="5799" y="846"/>
                    <a:pt x="6942" y="965"/>
                    <a:pt x="8085" y="1084"/>
                  </a:cubicBezTo>
                  <a:lnTo>
                    <a:pt x="11050" y="1394"/>
                  </a:lnTo>
                  <a:cubicBezTo>
                    <a:pt x="11383" y="1430"/>
                    <a:pt x="11705" y="1465"/>
                    <a:pt x="12026" y="1501"/>
                  </a:cubicBezTo>
                  <a:cubicBezTo>
                    <a:pt x="12127" y="1509"/>
                    <a:pt x="12227" y="1527"/>
                    <a:pt x="12328" y="1538"/>
                  </a:cubicBezTo>
                  <a:lnTo>
                    <a:pt x="12328" y="1538"/>
                  </a:lnTo>
                  <a:cubicBezTo>
                    <a:pt x="12001" y="2896"/>
                    <a:pt x="11716" y="4264"/>
                    <a:pt x="11431" y="5633"/>
                  </a:cubicBezTo>
                  <a:cubicBezTo>
                    <a:pt x="11110" y="7180"/>
                    <a:pt x="10800" y="8740"/>
                    <a:pt x="10502" y="10300"/>
                  </a:cubicBezTo>
                  <a:cubicBezTo>
                    <a:pt x="10376" y="11035"/>
                    <a:pt x="10238" y="11771"/>
                    <a:pt x="10122" y="12506"/>
                  </a:cubicBezTo>
                  <a:lnTo>
                    <a:pt x="10122" y="12506"/>
                  </a:lnTo>
                  <a:cubicBezTo>
                    <a:pt x="9801" y="12611"/>
                    <a:pt x="9462" y="12688"/>
                    <a:pt x="9133" y="12764"/>
                  </a:cubicBezTo>
                  <a:cubicBezTo>
                    <a:pt x="8264" y="12955"/>
                    <a:pt x="7383" y="13086"/>
                    <a:pt x="6502" y="13122"/>
                  </a:cubicBezTo>
                  <a:cubicBezTo>
                    <a:pt x="6291" y="13131"/>
                    <a:pt x="6080" y="13137"/>
                    <a:pt x="5870" y="13137"/>
                  </a:cubicBezTo>
                  <a:cubicBezTo>
                    <a:pt x="5057" y="13137"/>
                    <a:pt x="4248" y="13058"/>
                    <a:pt x="3454" y="12860"/>
                  </a:cubicBezTo>
                  <a:cubicBezTo>
                    <a:pt x="2680" y="12669"/>
                    <a:pt x="1942" y="12383"/>
                    <a:pt x="1239" y="12014"/>
                  </a:cubicBezTo>
                  <a:cubicBezTo>
                    <a:pt x="922" y="11861"/>
                    <a:pt x="605" y="11688"/>
                    <a:pt x="316" y="11486"/>
                  </a:cubicBezTo>
                  <a:lnTo>
                    <a:pt x="316" y="11486"/>
                  </a:lnTo>
                  <a:cubicBezTo>
                    <a:pt x="421" y="10059"/>
                    <a:pt x="502" y="8631"/>
                    <a:pt x="561" y="7204"/>
                  </a:cubicBezTo>
                  <a:cubicBezTo>
                    <a:pt x="632" y="5633"/>
                    <a:pt x="692" y="4049"/>
                    <a:pt x="739" y="2477"/>
                  </a:cubicBezTo>
                  <a:cubicBezTo>
                    <a:pt x="750" y="1757"/>
                    <a:pt x="772" y="1036"/>
                    <a:pt x="775" y="315"/>
                  </a:cubicBezTo>
                  <a:close/>
                  <a:moveTo>
                    <a:pt x="632" y="1"/>
                  </a:moveTo>
                  <a:cubicBezTo>
                    <a:pt x="597" y="1"/>
                    <a:pt x="564" y="16"/>
                    <a:pt x="537" y="39"/>
                  </a:cubicBezTo>
                  <a:lnTo>
                    <a:pt x="537" y="39"/>
                  </a:lnTo>
                  <a:cubicBezTo>
                    <a:pt x="502" y="62"/>
                    <a:pt x="477" y="101"/>
                    <a:pt x="477" y="156"/>
                  </a:cubicBezTo>
                  <a:cubicBezTo>
                    <a:pt x="465" y="1763"/>
                    <a:pt x="418" y="3359"/>
                    <a:pt x="358" y="4966"/>
                  </a:cubicBezTo>
                  <a:cubicBezTo>
                    <a:pt x="299" y="6668"/>
                    <a:pt x="215" y="8371"/>
                    <a:pt x="108" y="10086"/>
                  </a:cubicBezTo>
                  <a:cubicBezTo>
                    <a:pt x="84" y="10455"/>
                    <a:pt x="61" y="10812"/>
                    <a:pt x="37" y="11181"/>
                  </a:cubicBezTo>
                  <a:cubicBezTo>
                    <a:pt x="37" y="11276"/>
                    <a:pt x="25" y="11360"/>
                    <a:pt x="13" y="11443"/>
                  </a:cubicBezTo>
                  <a:cubicBezTo>
                    <a:pt x="13" y="11538"/>
                    <a:pt x="1" y="11621"/>
                    <a:pt x="84" y="11681"/>
                  </a:cubicBezTo>
                  <a:cubicBezTo>
                    <a:pt x="96" y="11705"/>
                    <a:pt x="120" y="11717"/>
                    <a:pt x="144" y="11729"/>
                  </a:cubicBezTo>
                  <a:cubicBezTo>
                    <a:pt x="477" y="11955"/>
                    <a:pt x="846" y="12157"/>
                    <a:pt x="1215" y="12336"/>
                  </a:cubicBezTo>
                  <a:cubicBezTo>
                    <a:pt x="1894" y="12681"/>
                    <a:pt x="2608" y="12943"/>
                    <a:pt x="3347" y="13134"/>
                  </a:cubicBezTo>
                  <a:cubicBezTo>
                    <a:pt x="4175" y="13354"/>
                    <a:pt x="5023" y="13436"/>
                    <a:pt x="5872" y="13436"/>
                  </a:cubicBezTo>
                  <a:cubicBezTo>
                    <a:pt x="5987" y="13436"/>
                    <a:pt x="6101" y="13434"/>
                    <a:pt x="6216" y="13431"/>
                  </a:cubicBezTo>
                  <a:cubicBezTo>
                    <a:pt x="7097" y="13407"/>
                    <a:pt x="7978" y="13300"/>
                    <a:pt x="8847" y="13122"/>
                  </a:cubicBezTo>
                  <a:cubicBezTo>
                    <a:pt x="9312" y="13038"/>
                    <a:pt x="9776" y="12931"/>
                    <a:pt x="10217" y="12788"/>
                  </a:cubicBezTo>
                  <a:cubicBezTo>
                    <a:pt x="10240" y="12776"/>
                    <a:pt x="10264" y="12776"/>
                    <a:pt x="10288" y="12764"/>
                  </a:cubicBezTo>
                  <a:cubicBezTo>
                    <a:pt x="10336" y="12753"/>
                    <a:pt x="10383" y="12717"/>
                    <a:pt x="10395" y="12657"/>
                  </a:cubicBezTo>
                  <a:cubicBezTo>
                    <a:pt x="10633" y="11229"/>
                    <a:pt x="10895" y="9800"/>
                    <a:pt x="11181" y="8371"/>
                  </a:cubicBezTo>
                  <a:cubicBezTo>
                    <a:pt x="11479" y="6811"/>
                    <a:pt x="11800" y="5264"/>
                    <a:pt x="12145" y="3704"/>
                  </a:cubicBezTo>
                  <a:cubicBezTo>
                    <a:pt x="12312" y="2954"/>
                    <a:pt x="12479" y="2192"/>
                    <a:pt x="12657" y="1442"/>
                  </a:cubicBezTo>
                  <a:cubicBezTo>
                    <a:pt x="12681" y="1346"/>
                    <a:pt x="12610" y="1263"/>
                    <a:pt x="12514" y="1251"/>
                  </a:cubicBezTo>
                  <a:cubicBezTo>
                    <a:pt x="12110" y="1215"/>
                    <a:pt x="11717" y="1168"/>
                    <a:pt x="11324" y="1132"/>
                  </a:cubicBezTo>
                  <a:lnTo>
                    <a:pt x="8478" y="834"/>
                  </a:lnTo>
                  <a:cubicBezTo>
                    <a:pt x="7335" y="715"/>
                    <a:pt x="6192" y="596"/>
                    <a:pt x="5049" y="465"/>
                  </a:cubicBezTo>
                  <a:lnTo>
                    <a:pt x="2085" y="156"/>
                  </a:lnTo>
                  <a:cubicBezTo>
                    <a:pt x="1763" y="120"/>
                    <a:pt x="1442" y="96"/>
                    <a:pt x="1108" y="61"/>
                  </a:cubicBezTo>
                  <a:cubicBezTo>
                    <a:pt x="953" y="37"/>
                    <a:pt x="799" y="13"/>
                    <a:pt x="644" y="13"/>
                  </a:cubicBezTo>
                  <a:cubicBezTo>
                    <a:pt x="644" y="13"/>
                    <a:pt x="632" y="13"/>
                    <a:pt x="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49"/>
            <p:cNvSpPr/>
            <p:nvPr/>
          </p:nvSpPr>
          <p:spPr>
            <a:xfrm>
              <a:off x="1415350" y="2372400"/>
              <a:ext cx="264575" cy="327250"/>
            </a:xfrm>
            <a:custGeom>
              <a:avLst/>
              <a:gdLst/>
              <a:ahLst/>
              <a:cxnLst/>
              <a:rect l="l" t="t" r="r" b="b"/>
              <a:pathLst>
                <a:path w="10583" h="13090" extrusionOk="0">
                  <a:moveTo>
                    <a:pt x="2240" y="1"/>
                  </a:moveTo>
                  <a:cubicBezTo>
                    <a:pt x="2180" y="1"/>
                    <a:pt x="2120" y="33"/>
                    <a:pt x="2096" y="109"/>
                  </a:cubicBezTo>
                  <a:cubicBezTo>
                    <a:pt x="1846" y="1074"/>
                    <a:pt x="1512" y="2014"/>
                    <a:pt x="1191" y="2955"/>
                  </a:cubicBezTo>
                  <a:cubicBezTo>
                    <a:pt x="881" y="3836"/>
                    <a:pt x="560" y="4705"/>
                    <a:pt x="238" y="5586"/>
                  </a:cubicBezTo>
                  <a:cubicBezTo>
                    <a:pt x="167" y="5765"/>
                    <a:pt x="95" y="5944"/>
                    <a:pt x="36" y="6110"/>
                  </a:cubicBezTo>
                  <a:cubicBezTo>
                    <a:pt x="0" y="6217"/>
                    <a:pt x="95" y="6289"/>
                    <a:pt x="179" y="6301"/>
                  </a:cubicBezTo>
                  <a:cubicBezTo>
                    <a:pt x="631" y="6348"/>
                    <a:pt x="1096" y="6396"/>
                    <a:pt x="1560" y="6444"/>
                  </a:cubicBezTo>
                  <a:cubicBezTo>
                    <a:pt x="2286" y="6515"/>
                    <a:pt x="3013" y="6586"/>
                    <a:pt x="3739" y="6670"/>
                  </a:cubicBezTo>
                  <a:cubicBezTo>
                    <a:pt x="3844" y="6677"/>
                    <a:pt x="3950" y="6690"/>
                    <a:pt x="4059" y="6701"/>
                  </a:cubicBezTo>
                  <a:lnTo>
                    <a:pt x="4059" y="6701"/>
                  </a:lnTo>
                  <a:cubicBezTo>
                    <a:pt x="3935" y="7140"/>
                    <a:pt x="3819" y="7572"/>
                    <a:pt x="3703" y="8003"/>
                  </a:cubicBezTo>
                  <a:cubicBezTo>
                    <a:pt x="3489" y="8789"/>
                    <a:pt x="3286" y="9575"/>
                    <a:pt x="3072" y="10361"/>
                  </a:cubicBezTo>
                  <a:cubicBezTo>
                    <a:pt x="3024" y="10539"/>
                    <a:pt x="2977" y="10718"/>
                    <a:pt x="2929" y="10897"/>
                  </a:cubicBezTo>
                  <a:cubicBezTo>
                    <a:pt x="2898" y="11002"/>
                    <a:pt x="2978" y="11079"/>
                    <a:pt x="3071" y="11079"/>
                  </a:cubicBezTo>
                  <a:cubicBezTo>
                    <a:pt x="3083" y="11079"/>
                    <a:pt x="3095" y="11078"/>
                    <a:pt x="3108" y="11075"/>
                  </a:cubicBezTo>
                  <a:lnTo>
                    <a:pt x="4275" y="10861"/>
                  </a:lnTo>
                  <a:cubicBezTo>
                    <a:pt x="4894" y="10742"/>
                    <a:pt x="5513" y="10635"/>
                    <a:pt x="6132" y="10516"/>
                  </a:cubicBezTo>
                  <a:lnTo>
                    <a:pt x="6490" y="10446"/>
                  </a:lnTo>
                  <a:lnTo>
                    <a:pt x="6490" y="10446"/>
                  </a:lnTo>
                  <a:cubicBezTo>
                    <a:pt x="6907" y="10735"/>
                    <a:pt x="7335" y="11024"/>
                    <a:pt x="7751" y="11313"/>
                  </a:cubicBezTo>
                  <a:cubicBezTo>
                    <a:pt x="8442" y="11789"/>
                    <a:pt x="9132" y="12266"/>
                    <a:pt x="9823" y="12742"/>
                  </a:cubicBezTo>
                  <a:cubicBezTo>
                    <a:pt x="9978" y="12849"/>
                    <a:pt x="10144" y="12956"/>
                    <a:pt x="10299" y="13063"/>
                  </a:cubicBezTo>
                  <a:cubicBezTo>
                    <a:pt x="10325" y="13082"/>
                    <a:pt x="10352" y="13090"/>
                    <a:pt x="10377" y="13090"/>
                  </a:cubicBezTo>
                  <a:cubicBezTo>
                    <a:pt x="10498" y="13090"/>
                    <a:pt x="10582" y="12902"/>
                    <a:pt x="10454" y="12813"/>
                  </a:cubicBezTo>
                  <a:cubicBezTo>
                    <a:pt x="10097" y="12563"/>
                    <a:pt x="9751" y="12325"/>
                    <a:pt x="9394" y="12087"/>
                  </a:cubicBezTo>
                  <a:lnTo>
                    <a:pt x="7501" y="10777"/>
                  </a:lnTo>
                  <a:cubicBezTo>
                    <a:pt x="7263" y="10623"/>
                    <a:pt x="7037" y="10468"/>
                    <a:pt x="6811" y="10313"/>
                  </a:cubicBezTo>
                  <a:cubicBezTo>
                    <a:pt x="6709" y="10245"/>
                    <a:pt x="6618" y="10146"/>
                    <a:pt x="6497" y="10146"/>
                  </a:cubicBezTo>
                  <a:cubicBezTo>
                    <a:pt x="6491" y="10146"/>
                    <a:pt x="6484" y="10146"/>
                    <a:pt x="6477" y="10146"/>
                  </a:cubicBezTo>
                  <a:cubicBezTo>
                    <a:pt x="5918" y="10242"/>
                    <a:pt x="5370" y="10361"/>
                    <a:pt x="4822" y="10456"/>
                  </a:cubicBezTo>
                  <a:cubicBezTo>
                    <a:pt x="4453" y="10527"/>
                    <a:pt x="4084" y="10599"/>
                    <a:pt x="3715" y="10658"/>
                  </a:cubicBezTo>
                  <a:cubicBezTo>
                    <a:pt x="3572" y="10690"/>
                    <a:pt x="3423" y="10711"/>
                    <a:pt x="3276" y="10740"/>
                  </a:cubicBezTo>
                  <a:lnTo>
                    <a:pt x="3276" y="10740"/>
                  </a:lnTo>
                  <a:cubicBezTo>
                    <a:pt x="3387" y="10327"/>
                    <a:pt x="3497" y="9914"/>
                    <a:pt x="3608" y="9492"/>
                  </a:cubicBezTo>
                  <a:cubicBezTo>
                    <a:pt x="3822" y="8718"/>
                    <a:pt x="4036" y="7932"/>
                    <a:pt x="4239" y="7146"/>
                  </a:cubicBezTo>
                  <a:cubicBezTo>
                    <a:pt x="4286" y="6967"/>
                    <a:pt x="4346" y="6789"/>
                    <a:pt x="4394" y="6610"/>
                  </a:cubicBezTo>
                  <a:cubicBezTo>
                    <a:pt x="4417" y="6503"/>
                    <a:pt x="4346" y="6432"/>
                    <a:pt x="4251" y="6420"/>
                  </a:cubicBezTo>
                  <a:cubicBezTo>
                    <a:pt x="3786" y="6372"/>
                    <a:pt x="3322" y="6325"/>
                    <a:pt x="2870" y="6277"/>
                  </a:cubicBezTo>
                  <a:cubicBezTo>
                    <a:pt x="2131" y="6205"/>
                    <a:pt x="1405" y="6134"/>
                    <a:pt x="679" y="6051"/>
                  </a:cubicBezTo>
                  <a:cubicBezTo>
                    <a:pt x="581" y="6044"/>
                    <a:pt x="483" y="6037"/>
                    <a:pt x="385" y="6027"/>
                  </a:cubicBezTo>
                  <a:lnTo>
                    <a:pt x="385" y="6027"/>
                  </a:lnTo>
                  <a:cubicBezTo>
                    <a:pt x="554" y="5580"/>
                    <a:pt x="722" y="5126"/>
                    <a:pt x="881" y="4681"/>
                  </a:cubicBezTo>
                  <a:cubicBezTo>
                    <a:pt x="1250" y="3681"/>
                    <a:pt x="1608" y="2681"/>
                    <a:pt x="1929" y="1681"/>
                  </a:cubicBezTo>
                  <a:cubicBezTo>
                    <a:pt x="2096" y="1181"/>
                    <a:pt x="2251" y="681"/>
                    <a:pt x="2393" y="181"/>
                  </a:cubicBezTo>
                  <a:cubicBezTo>
                    <a:pt x="2422" y="74"/>
                    <a:pt x="2331" y="1"/>
                    <a:pt x="2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49"/>
            <p:cNvSpPr/>
            <p:nvPr/>
          </p:nvSpPr>
          <p:spPr>
            <a:xfrm>
              <a:off x="1669600" y="2372275"/>
              <a:ext cx="264575" cy="327375"/>
            </a:xfrm>
            <a:custGeom>
              <a:avLst/>
              <a:gdLst/>
              <a:ahLst/>
              <a:cxnLst/>
              <a:rect l="l" t="t" r="r" b="b"/>
              <a:pathLst>
                <a:path w="10583" h="13095" extrusionOk="0">
                  <a:moveTo>
                    <a:pt x="7688" y="0"/>
                  </a:moveTo>
                  <a:cubicBezTo>
                    <a:pt x="7660" y="0"/>
                    <a:pt x="7631" y="7"/>
                    <a:pt x="7606" y="19"/>
                  </a:cubicBezTo>
                  <a:cubicBezTo>
                    <a:pt x="7535" y="67"/>
                    <a:pt x="7523" y="150"/>
                    <a:pt x="7559" y="222"/>
                  </a:cubicBezTo>
                  <a:cubicBezTo>
                    <a:pt x="7642" y="424"/>
                    <a:pt x="7737" y="626"/>
                    <a:pt x="7832" y="817"/>
                  </a:cubicBezTo>
                  <a:cubicBezTo>
                    <a:pt x="8047" y="1305"/>
                    <a:pt x="8261" y="1781"/>
                    <a:pt x="8475" y="2258"/>
                  </a:cubicBezTo>
                  <a:cubicBezTo>
                    <a:pt x="8737" y="2829"/>
                    <a:pt x="8999" y="3412"/>
                    <a:pt x="9261" y="3996"/>
                  </a:cubicBezTo>
                  <a:cubicBezTo>
                    <a:pt x="9487" y="4496"/>
                    <a:pt x="9714" y="4996"/>
                    <a:pt x="9940" y="5484"/>
                  </a:cubicBezTo>
                  <a:cubicBezTo>
                    <a:pt x="10011" y="5651"/>
                    <a:pt x="10095" y="5818"/>
                    <a:pt x="10166" y="5984"/>
                  </a:cubicBezTo>
                  <a:cubicBezTo>
                    <a:pt x="10173" y="6000"/>
                    <a:pt x="10179" y="6015"/>
                    <a:pt x="10185" y="6031"/>
                  </a:cubicBezTo>
                  <a:lnTo>
                    <a:pt x="10185" y="6031"/>
                  </a:lnTo>
                  <a:cubicBezTo>
                    <a:pt x="9797" y="6071"/>
                    <a:pt x="9414" y="6111"/>
                    <a:pt x="9023" y="6151"/>
                  </a:cubicBezTo>
                  <a:cubicBezTo>
                    <a:pt x="8297" y="6222"/>
                    <a:pt x="7571" y="6294"/>
                    <a:pt x="6832" y="6377"/>
                  </a:cubicBezTo>
                  <a:cubicBezTo>
                    <a:pt x="6666" y="6389"/>
                    <a:pt x="6499" y="6413"/>
                    <a:pt x="6332" y="6425"/>
                  </a:cubicBezTo>
                  <a:cubicBezTo>
                    <a:pt x="6237" y="6437"/>
                    <a:pt x="6166" y="6508"/>
                    <a:pt x="6189" y="6615"/>
                  </a:cubicBezTo>
                  <a:cubicBezTo>
                    <a:pt x="6320" y="7103"/>
                    <a:pt x="6451" y="7592"/>
                    <a:pt x="6594" y="8092"/>
                  </a:cubicBezTo>
                  <a:cubicBezTo>
                    <a:pt x="6797" y="8877"/>
                    <a:pt x="7011" y="9663"/>
                    <a:pt x="7225" y="10437"/>
                  </a:cubicBezTo>
                  <a:cubicBezTo>
                    <a:pt x="7253" y="10541"/>
                    <a:pt x="7281" y="10645"/>
                    <a:pt x="7308" y="10749"/>
                  </a:cubicBezTo>
                  <a:lnTo>
                    <a:pt x="7308" y="10749"/>
                  </a:lnTo>
                  <a:cubicBezTo>
                    <a:pt x="6888" y="10669"/>
                    <a:pt x="6467" y="10591"/>
                    <a:pt x="6047" y="10521"/>
                  </a:cubicBezTo>
                  <a:cubicBezTo>
                    <a:pt x="5416" y="10401"/>
                    <a:pt x="4796" y="10282"/>
                    <a:pt x="4165" y="10163"/>
                  </a:cubicBezTo>
                  <a:cubicBezTo>
                    <a:pt x="4136" y="10157"/>
                    <a:pt x="4103" y="10151"/>
                    <a:pt x="4070" y="10151"/>
                  </a:cubicBezTo>
                  <a:cubicBezTo>
                    <a:pt x="4037" y="10151"/>
                    <a:pt x="4005" y="10157"/>
                    <a:pt x="3975" y="10175"/>
                  </a:cubicBezTo>
                  <a:cubicBezTo>
                    <a:pt x="3939" y="10187"/>
                    <a:pt x="3903" y="10223"/>
                    <a:pt x="3880" y="10247"/>
                  </a:cubicBezTo>
                  <a:cubicBezTo>
                    <a:pt x="3677" y="10378"/>
                    <a:pt x="3487" y="10509"/>
                    <a:pt x="3284" y="10651"/>
                  </a:cubicBezTo>
                  <a:cubicBezTo>
                    <a:pt x="2665" y="11080"/>
                    <a:pt x="2034" y="11509"/>
                    <a:pt x="1403" y="11937"/>
                  </a:cubicBezTo>
                  <a:cubicBezTo>
                    <a:pt x="986" y="12223"/>
                    <a:pt x="570" y="12509"/>
                    <a:pt x="153" y="12807"/>
                  </a:cubicBezTo>
                  <a:cubicBezTo>
                    <a:pt x="141" y="12807"/>
                    <a:pt x="141" y="12807"/>
                    <a:pt x="129" y="12818"/>
                  </a:cubicBezTo>
                  <a:cubicBezTo>
                    <a:pt x="1" y="12907"/>
                    <a:pt x="77" y="13095"/>
                    <a:pt x="202" y="13095"/>
                  </a:cubicBezTo>
                  <a:cubicBezTo>
                    <a:pt x="228" y="13095"/>
                    <a:pt x="256" y="13087"/>
                    <a:pt x="284" y="13068"/>
                  </a:cubicBezTo>
                  <a:cubicBezTo>
                    <a:pt x="713" y="12771"/>
                    <a:pt x="1141" y="12473"/>
                    <a:pt x="1582" y="12175"/>
                  </a:cubicBezTo>
                  <a:cubicBezTo>
                    <a:pt x="2272" y="11699"/>
                    <a:pt x="2963" y="11235"/>
                    <a:pt x="3653" y="10759"/>
                  </a:cubicBezTo>
                  <a:cubicBezTo>
                    <a:pt x="3795" y="10660"/>
                    <a:pt x="3947" y="10552"/>
                    <a:pt x="4090" y="10452"/>
                  </a:cubicBezTo>
                  <a:lnTo>
                    <a:pt x="4090" y="10452"/>
                  </a:lnTo>
                  <a:lnTo>
                    <a:pt x="5189" y="10663"/>
                  </a:lnTo>
                  <a:cubicBezTo>
                    <a:pt x="5808" y="10771"/>
                    <a:pt x="6428" y="10890"/>
                    <a:pt x="7047" y="11009"/>
                  </a:cubicBezTo>
                  <a:lnTo>
                    <a:pt x="7475" y="11080"/>
                  </a:lnTo>
                  <a:cubicBezTo>
                    <a:pt x="7488" y="11083"/>
                    <a:pt x="7500" y="11084"/>
                    <a:pt x="7512" y="11084"/>
                  </a:cubicBezTo>
                  <a:cubicBezTo>
                    <a:pt x="7605" y="11084"/>
                    <a:pt x="7685" y="11007"/>
                    <a:pt x="7654" y="10902"/>
                  </a:cubicBezTo>
                  <a:cubicBezTo>
                    <a:pt x="7523" y="10401"/>
                    <a:pt x="7392" y="9913"/>
                    <a:pt x="7261" y="9425"/>
                  </a:cubicBezTo>
                  <a:cubicBezTo>
                    <a:pt x="7047" y="8639"/>
                    <a:pt x="6832" y="7854"/>
                    <a:pt x="6618" y="7068"/>
                  </a:cubicBezTo>
                  <a:cubicBezTo>
                    <a:pt x="6586" y="6946"/>
                    <a:pt x="6553" y="6825"/>
                    <a:pt x="6521" y="6703"/>
                  </a:cubicBezTo>
                  <a:lnTo>
                    <a:pt x="6521" y="6703"/>
                  </a:lnTo>
                  <a:cubicBezTo>
                    <a:pt x="6920" y="6662"/>
                    <a:pt x="7312" y="6621"/>
                    <a:pt x="7713" y="6580"/>
                  </a:cubicBezTo>
                  <a:cubicBezTo>
                    <a:pt x="8440" y="6508"/>
                    <a:pt x="9178" y="6437"/>
                    <a:pt x="9904" y="6353"/>
                  </a:cubicBezTo>
                  <a:cubicBezTo>
                    <a:pt x="10071" y="6341"/>
                    <a:pt x="10238" y="6330"/>
                    <a:pt x="10404" y="6306"/>
                  </a:cubicBezTo>
                  <a:cubicBezTo>
                    <a:pt x="10523" y="6294"/>
                    <a:pt x="10583" y="6187"/>
                    <a:pt x="10535" y="6079"/>
                  </a:cubicBezTo>
                  <a:cubicBezTo>
                    <a:pt x="10440" y="5889"/>
                    <a:pt x="10357" y="5687"/>
                    <a:pt x="10261" y="5484"/>
                  </a:cubicBezTo>
                  <a:cubicBezTo>
                    <a:pt x="10047" y="5008"/>
                    <a:pt x="9833" y="4532"/>
                    <a:pt x="9618" y="4055"/>
                  </a:cubicBezTo>
                  <a:cubicBezTo>
                    <a:pt x="9356" y="3472"/>
                    <a:pt x="9095" y="2901"/>
                    <a:pt x="8833" y="2317"/>
                  </a:cubicBezTo>
                  <a:cubicBezTo>
                    <a:pt x="8606" y="1817"/>
                    <a:pt x="8380" y="1317"/>
                    <a:pt x="8154" y="817"/>
                  </a:cubicBezTo>
                  <a:cubicBezTo>
                    <a:pt x="8071" y="650"/>
                    <a:pt x="7999" y="484"/>
                    <a:pt x="7928" y="317"/>
                  </a:cubicBezTo>
                  <a:cubicBezTo>
                    <a:pt x="7892" y="245"/>
                    <a:pt x="7856" y="162"/>
                    <a:pt x="7821" y="79"/>
                  </a:cubicBezTo>
                  <a:lnTo>
                    <a:pt x="7809" y="79"/>
                  </a:lnTo>
                  <a:cubicBezTo>
                    <a:pt x="7793" y="24"/>
                    <a:pt x="7742" y="0"/>
                    <a:pt x="76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49"/>
            <p:cNvSpPr/>
            <p:nvPr/>
          </p:nvSpPr>
          <p:spPr>
            <a:xfrm>
              <a:off x="1637400" y="2689750"/>
              <a:ext cx="7450" cy="1484725"/>
            </a:xfrm>
            <a:custGeom>
              <a:avLst/>
              <a:gdLst/>
              <a:ahLst/>
              <a:cxnLst/>
              <a:rect l="l" t="t" r="r" b="b"/>
              <a:pathLst>
                <a:path w="298" h="59389" extrusionOk="0">
                  <a:moveTo>
                    <a:pt x="149" y="0"/>
                  </a:moveTo>
                  <a:cubicBezTo>
                    <a:pt x="75" y="0"/>
                    <a:pt x="0" y="48"/>
                    <a:pt x="0" y="143"/>
                  </a:cubicBezTo>
                  <a:lnTo>
                    <a:pt x="0" y="9835"/>
                  </a:lnTo>
                  <a:lnTo>
                    <a:pt x="0" y="22205"/>
                  </a:lnTo>
                  <a:lnTo>
                    <a:pt x="0" y="35540"/>
                  </a:lnTo>
                  <a:lnTo>
                    <a:pt x="0" y="48125"/>
                  </a:lnTo>
                  <a:lnTo>
                    <a:pt x="0" y="58246"/>
                  </a:lnTo>
                  <a:lnTo>
                    <a:pt x="0" y="59246"/>
                  </a:lnTo>
                  <a:cubicBezTo>
                    <a:pt x="0" y="59341"/>
                    <a:pt x="75" y="59389"/>
                    <a:pt x="149" y="59389"/>
                  </a:cubicBezTo>
                  <a:cubicBezTo>
                    <a:pt x="224" y="59389"/>
                    <a:pt x="298" y="59341"/>
                    <a:pt x="298" y="59246"/>
                  </a:cubicBezTo>
                  <a:lnTo>
                    <a:pt x="298" y="49554"/>
                  </a:lnTo>
                  <a:lnTo>
                    <a:pt x="298" y="37183"/>
                  </a:lnTo>
                  <a:lnTo>
                    <a:pt x="298" y="23849"/>
                  </a:lnTo>
                  <a:lnTo>
                    <a:pt x="298" y="11264"/>
                  </a:lnTo>
                  <a:lnTo>
                    <a:pt x="298" y="1143"/>
                  </a:lnTo>
                  <a:lnTo>
                    <a:pt x="298" y="143"/>
                  </a:lnTo>
                  <a:cubicBezTo>
                    <a:pt x="298" y="48"/>
                    <a:pt x="22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49"/>
            <p:cNvSpPr/>
            <p:nvPr/>
          </p:nvSpPr>
          <p:spPr>
            <a:xfrm>
              <a:off x="1709425" y="2717125"/>
              <a:ext cx="37825" cy="37825"/>
            </a:xfrm>
            <a:custGeom>
              <a:avLst/>
              <a:gdLst/>
              <a:ahLst/>
              <a:cxnLst/>
              <a:rect l="l" t="t" r="r" b="b"/>
              <a:pathLst>
                <a:path w="1513" h="1513" fill="none" extrusionOk="0">
                  <a:moveTo>
                    <a:pt x="1513" y="751"/>
                  </a:moveTo>
                  <a:cubicBezTo>
                    <a:pt x="1513" y="1168"/>
                    <a:pt x="1167" y="1513"/>
                    <a:pt x="751" y="1513"/>
                  </a:cubicBezTo>
                  <a:cubicBezTo>
                    <a:pt x="334" y="1513"/>
                    <a:pt x="1" y="1168"/>
                    <a:pt x="1" y="751"/>
                  </a:cubicBezTo>
                  <a:cubicBezTo>
                    <a:pt x="1" y="334"/>
                    <a:pt x="334" y="1"/>
                    <a:pt x="751" y="1"/>
                  </a:cubicBezTo>
                  <a:cubicBezTo>
                    <a:pt x="1167" y="1"/>
                    <a:pt x="1513" y="334"/>
                    <a:pt x="1513" y="751"/>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49"/>
            <p:cNvSpPr/>
            <p:nvPr/>
          </p:nvSpPr>
          <p:spPr>
            <a:xfrm>
              <a:off x="1709425" y="2949000"/>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46"/>
                    <a:pt x="334" y="1"/>
                    <a:pt x="751" y="1"/>
                  </a:cubicBezTo>
                  <a:cubicBezTo>
                    <a:pt x="1167" y="1"/>
                    <a:pt x="1513" y="346"/>
                    <a:pt x="1513" y="763"/>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49"/>
            <p:cNvSpPr/>
            <p:nvPr/>
          </p:nvSpPr>
          <p:spPr>
            <a:xfrm>
              <a:off x="1709425" y="3181175"/>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34"/>
                    <a:pt x="334" y="1"/>
                    <a:pt x="751" y="1"/>
                  </a:cubicBezTo>
                  <a:cubicBezTo>
                    <a:pt x="1167" y="1"/>
                    <a:pt x="1513" y="334"/>
                    <a:pt x="1513" y="763"/>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49"/>
            <p:cNvSpPr/>
            <p:nvPr/>
          </p:nvSpPr>
          <p:spPr>
            <a:xfrm>
              <a:off x="1709425" y="341335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49"/>
            <p:cNvSpPr/>
            <p:nvPr/>
          </p:nvSpPr>
          <p:spPr>
            <a:xfrm>
              <a:off x="1709425" y="364522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6"/>
                    <a:pt x="334" y="0"/>
                    <a:pt x="751" y="0"/>
                  </a:cubicBezTo>
                  <a:cubicBezTo>
                    <a:pt x="1167" y="0"/>
                    <a:pt x="1513" y="346"/>
                    <a:pt x="1513" y="762"/>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49"/>
            <p:cNvSpPr/>
            <p:nvPr/>
          </p:nvSpPr>
          <p:spPr>
            <a:xfrm>
              <a:off x="1709425" y="387740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49"/>
            <p:cNvSpPr/>
            <p:nvPr/>
          </p:nvSpPr>
          <p:spPr>
            <a:xfrm>
              <a:off x="1709425" y="410927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5"/>
                    <a:pt x="334" y="0"/>
                    <a:pt x="751" y="0"/>
                  </a:cubicBezTo>
                  <a:cubicBezTo>
                    <a:pt x="1167" y="0"/>
                    <a:pt x="1513" y="345"/>
                    <a:pt x="1513" y="762"/>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49"/>
            <p:cNvSpPr/>
            <p:nvPr/>
          </p:nvSpPr>
          <p:spPr>
            <a:xfrm>
              <a:off x="2087800" y="2591025"/>
              <a:ext cx="107500" cy="625625"/>
            </a:xfrm>
            <a:custGeom>
              <a:avLst/>
              <a:gdLst/>
              <a:ahLst/>
              <a:cxnLst/>
              <a:rect l="l" t="t" r="r" b="b"/>
              <a:pathLst>
                <a:path w="4300" h="25025" extrusionOk="0">
                  <a:moveTo>
                    <a:pt x="182" y="1"/>
                  </a:moveTo>
                  <a:cubicBezTo>
                    <a:pt x="95" y="1"/>
                    <a:pt x="1" y="72"/>
                    <a:pt x="22" y="187"/>
                  </a:cubicBezTo>
                  <a:cubicBezTo>
                    <a:pt x="225" y="1473"/>
                    <a:pt x="427" y="2747"/>
                    <a:pt x="629" y="4033"/>
                  </a:cubicBezTo>
                  <a:cubicBezTo>
                    <a:pt x="903" y="5723"/>
                    <a:pt x="1177" y="7426"/>
                    <a:pt x="1451" y="9117"/>
                  </a:cubicBezTo>
                  <a:cubicBezTo>
                    <a:pt x="1761" y="10998"/>
                    <a:pt x="2058" y="12867"/>
                    <a:pt x="2368" y="14748"/>
                  </a:cubicBezTo>
                  <a:cubicBezTo>
                    <a:pt x="2654" y="16534"/>
                    <a:pt x="2939" y="18320"/>
                    <a:pt x="3237" y="20106"/>
                  </a:cubicBezTo>
                  <a:cubicBezTo>
                    <a:pt x="3463" y="21559"/>
                    <a:pt x="3701" y="23023"/>
                    <a:pt x="3928" y="24488"/>
                  </a:cubicBezTo>
                  <a:cubicBezTo>
                    <a:pt x="3951" y="24630"/>
                    <a:pt x="3975" y="24773"/>
                    <a:pt x="3999" y="24916"/>
                  </a:cubicBezTo>
                  <a:cubicBezTo>
                    <a:pt x="4008" y="24992"/>
                    <a:pt x="4059" y="25024"/>
                    <a:pt x="4115" y="25024"/>
                  </a:cubicBezTo>
                  <a:cubicBezTo>
                    <a:pt x="4200" y="25024"/>
                    <a:pt x="4299" y="24948"/>
                    <a:pt x="4285" y="24833"/>
                  </a:cubicBezTo>
                  <a:cubicBezTo>
                    <a:pt x="4058" y="23428"/>
                    <a:pt x="3844" y="22023"/>
                    <a:pt x="3618" y="20618"/>
                  </a:cubicBezTo>
                  <a:cubicBezTo>
                    <a:pt x="3332" y="18856"/>
                    <a:pt x="3046" y="17094"/>
                    <a:pt x="2761" y="15344"/>
                  </a:cubicBezTo>
                  <a:cubicBezTo>
                    <a:pt x="2463" y="13462"/>
                    <a:pt x="2153" y="11581"/>
                    <a:pt x="1844" y="9700"/>
                  </a:cubicBezTo>
                  <a:cubicBezTo>
                    <a:pt x="1570" y="7974"/>
                    <a:pt x="1284" y="6247"/>
                    <a:pt x="1010" y="4521"/>
                  </a:cubicBezTo>
                  <a:cubicBezTo>
                    <a:pt x="796" y="3175"/>
                    <a:pt x="582" y="1830"/>
                    <a:pt x="368" y="485"/>
                  </a:cubicBezTo>
                  <a:cubicBezTo>
                    <a:pt x="344" y="354"/>
                    <a:pt x="320" y="235"/>
                    <a:pt x="308" y="104"/>
                  </a:cubicBezTo>
                  <a:cubicBezTo>
                    <a:pt x="294" y="32"/>
                    <a:pt x="240"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49"/>
            <p:cNvSpPr/>
            <p:nvPr/>
          </p:nvSpPr>
          <p:spPr>
            <a:xfrm>
              <a:off x="2410575" y="2955425"/>
              <a:ext cx="26350" cy="214575"/>
            </a:xfrm>
            <a:custGeom>
              <a:avLst/>
              <a:gdLst/>
              <a:ahLst/>
              <a:cxnLst/>
              <a:rect l="l" t="t" r="r" b="b"/>
              <a:pathLst>
                <a:path w="1054" h="8583" extrusionOk="0">
                  <a:moveTo>
                    <a:pt x="495" y="1"/>
                  </a:moveTo>
                  <a:cubicBezTo>
                    <a:pt x="409" y="1"/>
                    <a:pt x="318" y="72"/>
                    <a:pt x="339" y="184"/>
                  </a:cubicBezTo>
                  <a:cubicBezTo>
                    <a:pt x="720" y="2304"/>
                    <a:pt x="744" y="4482"/>
                    <a:pt x="399" y="6602"/>
                  </a:cubicBezTo>
                  <a:cubicBezTo>
                    <a:pt x="303" y="7209"/>
                    <a:pt x="184" y="7804"/>
                    <a:pt x="30" y="8399"/>
                  </a:cubicBezTo>
                  <a:cubicBezTo>
                    <a:pt x="0" y="8509"/>
                    <a:pt x="96" y="8582"/>
                    <a:pt x="185" y="8582"/>
                  </a:cubicBezTo>
                  <a:cubicBezTo>
                    <a:pt x="242" y="8582"/>
                    <a:pt x="297" y="8552"/>
                    <a:pt x="315" y="8483"/>
                  </a:cubicBezTo>
                  <a:cubicBezTo>
                    <a:pt x="863" y="6364"/>
                    <a:pt x="1053" y="4149"/>
                    <a:pt x="875" y="1970"/>
                  </a:cubicBezTo>
                  <a:cubicBezTo>
                    <a:pt x="815" y="1339"/>
                    <a:pt x="732" y="720"/>
                    <a:pt x="625" y="113"/>
                  </a:cubicBezTo>
                  <a:cubicBezTo>
                    <a:pt x="610" y="35"/>
                    <a:pt x="554" y="1"/>
                    <a:pt x="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49"/>
            <p:cNvSpPr/>
            <p:nvPr/>
          </p:nvSpPr>
          <p:spPr>
            <a:xfrm>
              <a:off x="2432125" y="2976275"/>
              <a:ext cx="39775" cy="157000"/>
            </a:xfrm>
            <a:custGeom>
              <a:avLst/>
              <a:gdLst/>
              <a:ahLst/>
              <a:cxnLst/>
              <a:rect l="l" t="t" r="r" b="b"/>
              <a:pathLst>
                <a:path w="1591" h="6280" extrusionOk="0">
                  <a:moveTo>
                    <a:pt x="187" y="1"/>
                  </a:moveTo>
                  <a:cubicBezTo>
                    <a:pt x="93" y="1"/>
                    <a:pt x="0" y="75"/>
                    <a:pt x="37" y="184"/>
                  </a:cubicBezTo>
                  <a:cubicBezTo>
                    <a:pt x="584" y="1672"/>
                    <a:pt x="965" y="3220"/>
                    <a:pt x="1168" y="4791"/>
                  </a:cubicBezTo>
                  <a:cubicBezTo>
                    <a:pt x="1215" y="5232"/>
                    <a:pt x="1263" y="5684"/>
                    <a:pt x="1287" y="6137"/>
                  </a:cubicBezTo>
                  <a:cubicBezTo>
                    <a:pt x="1293" y="6232"/>
                    <a:pt x="1370" y="6280"/>
                    <a:pt x="1445" y="6280"/>
                  </a:cubicBezTo>
                  <a:cubicBezTo>
                    <a:pt x="1519" y="6280"/>
                    <a:pt x="1590" y="6232"/>
                    <a:pt x="1585" y="6137"/>
                  </a:cubicBezTo>
                  <a:cubicBezTo>
                    <a:pt x="1489" y="4529"/>
                    <a:pt x="1204" y="2946"/>
                    <a:pt x="763" y="1398"/>
                  </a:cubicBezTo>
                  <a:cubicBezTo>
                    <a:pt x="632" y="969"/>
                    <a:pt x="489" y="529"/>
                    <a:pt x="334" y="100"/>
                  </a:cubicBezTo>
                  <a:cubicBezTo>
                    <a:pt x="307" y="31"/>
                    <a:pt x="246"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49"/>
            <p:cNvSpPr/>
            <p:nvPr/>
          </p:nvSpPr>
          <p:spPr>
            <a:xfrm>
              <a:off x="2475900" y="2607575"/>
              <a:ext cx="320900" cy="59350"/>
            </a:xfrm>
            <a:custGeom>
              <a:avLst/>
              <a:gdLst/>
              <a:ahLst/>
              <a:cxnLst/>
              <a:rect l="l" t="t" r="r" b="b"/>
              <a:pathLst>
                <a:path w="12836" h="2374" extrusionOk="0">
                  <a:moveTo>
                    <a:pt x="127" y="0"/>
                  </a:moveTo>
                  <a:cubicBezTo>
                    <a:pt x="52" y="0"/>
                    <a:pt x="0" y="77"/>
                    <a:pt x="0" y="144"/>
                  </a:cubicBezTo>
                  <a:cubicBezTo>
                    <a:pt x="0" y="239"/>
                    <a:pt x="60" y="287"/>
                    <a:pt x="143" y="299"/>
                  </a:cubicBezTo>
                  <a:cubicBezTo>
                    <a:pt x="2096" y="501"/>
                    <a:pt x="4036" y="763"/>
                    <a:pt x="5965" y="1085"/>
                  </a:cubicBezTo>
                  <a:cubicBezTo>
                    <a:pt x="7442" y="1323"/>
                    <a:pt x="8906" y="1609"/>
                    <a:pt x="10371" y="1906"/>
                  </a:cubicBezTo>
                  <a:cubicBezTo>
                    <a:pt x="11109" y="2061"/>
                    <a:pt x="11847" y="2216"/>
                    <a:pt x="12585" y="2371"/>
                  </a:cubicBezTo>
                  <a:cubicBezTo>
                    <a:pt x="12596" y="2373"/>
                    <a:pt x="12606" y="2374"/>
                    <a:pt x="12615" y="2374"/>
                  </a:cubicBezTo>
                  <a:cubicBezTo>
                    <a:pt x="12773" y="2374"/>
                    <a:pt x="12836" y="2118"/>
                    <a:pt x="12657" y="2085"/>
                  </a:cubicBezTo>
                  <a:cubicBezTo>
                    <a:pt x="11311" y="1811"/>
                    <a:pt x="9978" y="1513"/>
                    <a:pt x="8632" y="1251"/>
                  </a:cubicBezTo>
                  <a:cubicBezTo>
                    <a:pt x="6989" y="942"/>
                    <a:pt x="5334" y="656"/>
                    <a:pt x="3679" y="430"/>
                  </a:cubicBezTo>
                  <a:cubicBezTo>
                    <a:pt x="2501" y="263"/>
                    <a:pt x="1322" y="120"/>
                    <a:pt x="143" y="1"/>
                  </a:cubicBezTo>
                  <a:cubicBezTo>
                    <a:pt x="138" y="0"/>
                    <a:pt x="132"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49"/>
            <p:cNvSpPr/>
            <p:nvPr/>
          </p:nvSpPr>
          <p:spPr>
            <a:xfrm>
              <a:off x="2469950" y="2644775"/>
              <a:ext cx="321200" cy="59350"/>
            </a:xfrm>
            <a:custGeom>
              <a:avLst/>
              <a:gdLst/>
              <a:ahLst/>
              <a:cxnLst/>
              <a:rect l="l" t="t" r="r" b="b"/>
              <a:pathLst>
                <a:path w="12848" h="2374" extrusionOk="0">
                  <a:moveTo>
                    <a:pt x="139" y="0"/>
                  </a:moveTo>
                  <a:cubicBezTo>
                    <a:pt x="63" y="0"/>
                    <a:pt x="0" y="78"/>
                    <a:pt x="0" y="156"/>
                  </a:cubicBezTo>
                  <a:cubicBezTo>
                    <a:pt x="0" y="240"/>
                    <a:pt x="72" y="287"/>
                    <a:pt x="155" y="299"/>
                  </a:cubicBezTo>
                  <a:cubicBezTo>
                    <a:pt x="2096" y="513"/>
                    <a:pt x="4048" y="764"/>
                    <a:pt x="5977" y="1085"/>
                  </a:cubicBezTo>
                  <a:cubicBezTo>
                    <a:pt x="7453" y="1323"/>
                    <a:pt x="8918" y="1609"/>
                    <a:pt x="10382" y="1918"/>
                  </a:cubicBezTo>
                  <a:cubicBezTo>
                    <a:pt x="11121" y="2061"/>
                    <a:pt x="11859" y="2216"/>
                    <a:pt x="12585" y="2371"/>
                  </a:cubicBezTo>
                  <a:cubicBezTo>
                    <a:pt x="12596" y="2373"/>
                    <a:pt x="12607" y="2374"/>
                    <a:pt x="12617" y="2374"/>
                  </a:cubicBezTo>
                  <a:cubicBezTo>
                    <a:pt x="12784" y="2374"/>
                    <a:pt x="12848" y="2119"/>
                    <a:pt x="12668" y="2085"/>
                  </a:cubicBezTo>
                  <a:cubicBezTo>
                    <a:pt x="11323" y="1811"/>
                    <a:pt x="9989" y="1526"/>
                    <a:pt x="8632" y="1264"/>
                  </a:cubicBezTo>
                  <a:cubicBezTo>
                    <a:pt x="6989" y="942"/>
                    <a:pt x="5346" y="668"/>
                    <a:pt x="3691" y="430"/>
                  </a:cubicBezTo>
                  <a:cubicBezTo>
                    <a:pt x="2512" y="275"/>
                    <a:pt x="1334" y="132"/>
                    <a:pt x="155" y="2"/>
                  </a:cubicBezTo>
                  <a:cubicBezTo>
                    <a:pt x="149" y="1"/>
                    <a:pt x="144" y="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49"/>
            <p:cNvSpPr/>
            <p:nvPr/>
          </p:nvSpPr>
          <p:spPr>
            <a:xfrm>
              <a:off x="2464275" y="2682000"/>
              <a:ext cx="321150" cy="59400"/>
            </a:xfrm>
            <a:custGeom>
              <a:avLst/>
              <a:gdLst/>
              <a:ahLst/>
              <a:cxnLst/>
              <a:rect l="l" t="t" r="r" b="b"/>
              <a:pathLst>
                <a:path w="12846" h="2376" extrusionOk="0">
                  <a:moveTo>
                    <a:pt x="156" y="1"/>
                  </a:moveTo>
                  <a:cubicBezTo>
                    <a:pt x="72" y="1"/>
                    <a:pt x="1" y="84"/>
                    <a:pt x="1" y="156"/>
                  </a:cubicBezTo>
                  <a:cubicBezTo>
                    <a:pt x="1" y="239"/>
                    <a:pt x="72" y="298"/>
                    <a:pt x="156" y="298"/>
                  </a:cubicBezTo>
                  <a:cubicBezTo>
                    <a:pt x="2096" y="513"/>
                    <a:pt x="4037" y="763"/>
                    <a:pt x="5978" y="1084"/>
                  </a:cubicBezTo>
                  <a:cubicBezTo>
                    <a:pt x="7454" y="1334"/>
                    <a:pt x="8919" y="1608"/>
                    <a:pt x="10383" y="1918"/>
                  </a:cubicBezTo>
                  <a:cubicBezTo>
                    <a:pt x="11121" y="2072"/>
                    <a:pt x="11848" y="2227"/>
                    <a:pt x="12586" y="2370"/>
                  </a:cubicBezTo>
                  <a:cubicBezTo>
                    <a:pt x="12600" y="2374"/>
                    <a:pt x="12613" y="2375"/>
                    <a:pt x="12626" y="2375"/>
                  </a:cubicBezTo>
                  <a:cubicBezTo>
                    <a:pt x="12787" y="2375"/>
                    <a:pt x="12846" y="2117"/>
                    <a:pt x="12669" y="2084"/>
                  </a:cubicBezTo>
                  <a:cubicBezTo>
                    <a:pt x="11324" y="1811"/>
                    <a:pt x="9978" y="1525"/>
                    <a:pt x="8633" y="1263"/>
                  </a:cubicBezTo>
                  <a:cubicBezTo>
                    <a:pt x="6990" y="941"/>
                    <a:pt x="5347" y="668"/>
                    <a:pt x="3680" y="441"/>
                  </a:cubicBezTo>
                  <a:cubicBezTo>
                    <a:pt x="2513" y="275"/>
                    <a:pt x="1334" y="132"/>
                    <a:pt x="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49"/>
            <p:cNvSpPr/>
            <p:nvPr/>
          </p:nvSpPr>
          <p:spPr>
            <a:xfrm>
              <a:off x="1204900" y="3010950"/>
              <a:ext cx="872750" cy="880225"/>
            </a:xfrm>
            <a:custGeom>
              <a:avLst/>
              <a:gdLst/>
              <a:ahLst/>
              <a:cxnLst/>
              <a:rect l="l" t="t" r="r" b="b"/>
              <a:pathLst>
                <a:path w="34910" h="35209" extrusionOk="0">
                  <a:moveTo>
                    <a:pt x="15526" y="1"/>
                  </a:moveTo>
                  <a:cubicBezTo>
                    <a:pt x="15119" y="1"/>
                    <a:pt x="14725" y="212"/>
                    <a:pt x="14502" y="583"/>
                  </a:cubicBezTo>
                  <a:lnTo>
                    <a:pt x="346" y="24395"/>
                  </a:lnTo>
                  <a:cubicBezTo>
                    <a:pt x="1" y="24990"/>
                    <a:pt x="215" y="25752"/>
                    <a:pt x="834" y="26062"/>
                  </a:cubicBezTo>
                  <a:lnTo>
                    <a:pt x="18848" y="35087"/>
                  </a:lnTo>
                  <a:cubicBezTo>
                    <a:pt x="19017" y="35169"/>
                    <a:pt x="19196" y="35209"/>
                    <a:pt x="19373" y="35209"/>
                  </a:cubicBezTo>
                  <a:cubicBezTo>
                    <a:pt x="19784" y="35209"/>
                    <a:pt x="20183" y="34997"/>
                    <a:pt x="20408" y="34622"/>
                  </a:cubicBezTo>
                  <a:lnTo>
                    <a:pt x="34564" y="10810"/>
                  </a:lnTo>
                  <a:cubicBezTo>
                    <a:pt x="34910" y="10215"/>
                    <a:pt x="34683" y="9453"/>
                    <a:pt x="34064" y="9143"/>
                  </a:cubicBezTo>
                  <a:lnTo>
                    <a:pt x="16062" y="130"/>
                  </a:lnTo>
                  <a:cubicBezTo>
                    <a:pt x="15890" y="42"/>
                    <a:pt x="15706" y="1"/>
                    <a:pt x="15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49"/>
            <p:cNvSpPr/>
            <p:nvPr/>
          </p:nvSpPr>
          <p:spPr>
            <a:xfrm>
              <a:off x="1201125" y="3007400"/>
              <a:ext cx="880100" cy="887350"/>
            </a:xfrm>
            <a:custGeom>
              <a:avLst/>
              <a:gdLst/>
              <a:ahLst/>
              <a:cxnLst/>
              <a:rect l="l" t="t" r="r" b="b"/>
              <a:pathLst>
                <a:path w="35204" h="35494" extrusionOk="0">
                  <a:moveTo>
                    <a:pt x="15671" y="300"/>
                  </a:moveTo>
                  <a:cubicBezTo>
                    <a:pt x="15838" y="300"/>
                    <a:pt x="16008" y="338"/>
                    <a:pt x="16165" y="415"/>
                  </a:cubicBezTo>
                  <a:cubicBezTo>
                    <a:pt x="16511" y="582"/>
                    <a:pt x="16844" y="748"/>
                    <a:pt x="17177" y="915"/>
                  </a:cubicBezTo>
                  <a:cubicBezTo>
                    <a:pt x="17880" y="1272"/>
                    <a:pt x="18570" y="1618"/>
                    <a:pt x="19273" y="1975"/>
                  </a:cubicBezTo>
                  <a:cubicBezTo>
                    <a:pt x="20225" y="2439"/>
                    <a:pt x="21166" y="2915"/>
                    <a:pt x="22119" y="3392"/>
                  </a:cubicBezTo>
                  <a:cubicBezTo>
                    <a:pt x="23178" y="3927"/>
                    <a:pt x="24238" y="4451"/>
                    <a:pt x="25298" y="4987"/>
                  </a:cubicBezTo>
                  <a:cubicBezTo>
                    <a:pt x="26345" y="5511"/>
                    <a:pt x="27405" y="6035"/>
                    <a:pt x="28453" y="6571"/>
                  </a:cubicBezTo>
                  <a:cubicBezTo>
                    <a:pt x="29381" y="7035"/>
                    <a:pt x="30310" y="7487"/>
                    <a:pt x="31227" y="7952"/>
                  </a:cubicBezTo>
                  <a:cubicBezTo>
                    <a:pt x="31905" y="8297"/>
                    <a:pt x="32584" y="8630"/>
                    <a:pt x="33251" y="8964"/>
                  </a:cubicBezTo>
                  <a:cubicBezTo>
                    <a:pt x="33549" y="9118"/>
                    <a:pt x="33846" y="9261"/>
                    <a:pt x="34132" y="9404"/>
                  </a:cubicBezTo>
                  <a:cubicBezTo>
                    <a:pt x="34680" y="9690"/>
                    <a:pt x="34894" y="10345"/>
                    <a:pt x="34584" y="10881"/>
                  </a:cubicBezTo>
                  <a:cubicBezTo>
                    <a:pt x="34549" y="10928"/>
                    <a:pt x="34525" y="10976"/>
                    <a:pt x="34501" y="11023"/>
                  </a:cubicBezTo>
                  <a:cubicBezTo>
                    <a:pt x="34299" y="11357"/>
                    <a:pt x="34096" y="11690"/>
                    <a:pt x="33906" y="12024"/>
                  </a:cubicBezTo>
                  <a:cubicBezTo>
                    <a:pt x="33549" y="12619"/>
                    <a:pt x="33191" y="13226"/>
                    <a:pt x="32834" y="13821"/>
                  </a:cubicBezTo>
                  <a:cubicBezTo>
                    <a:pt x="32358" y="14619"/>
                    <a:pt x="31882" y="15417"/>
                    <a:pt x="31405" y="16226"/>
                  </a:cubicBezTo>
                  <a:lnTo>
                    <a:pt x="29727" y="19048"/>
                  </a:lnTo>
                  <a:cubicBezTo>
                    <a:pt x="29119" y="20060"/>
                    <a:pt x="28512" y="21084"/>
                    <a:pt x="27905" y="22108"/>
                  </a:cubicBezTo>
                  <a:cubicBezTo>
                    <a:pt x="27298" y="23144"/>
                    <a:pt x="26679" y="24168"/>
                    <a:pt x="26071" y="25204"/>
                  </a:cubicBezTo>
                  <a:cubicBezTo>
                    <a:pt x="25476" y="26192"/>
                    <a:pt x="24893" y="27168"/>
                    <a:pt x="24309" y="28157"/>
                  </a:cubicBezTo>
                  <a:cubicBezTo>
                    <a:pt x="23797" y="29026"/>
                    <a:pt x="23273" y="29895"/>
                    <a:pt x="22761" y="30776"/>
                  </a:cubicBezTo>
                  <a:cubicBezTo>
                    <a:pt x="22345" y="31466"/>
                    <a:pt x="21928" y="32157"/>
                    <a:pt x="21523" y="32859"/>
                  </a:cubicBezTo>
                  <a:cubicBezTo>
                    <a:pt x="21249" y="33312"/>
                    <a:pt x="20976" y="33764"/>
                    <a:pt x="20702" y="34229"/>
                  </a:cubicBezTo>
                  <a:cubicBezTo>
                    <a:pt x="20571" y="34443"/>
                    <a:pt x="20452" y="34705"/>
                    <a:pt x="20273" y="34895"/>
                  </a:cubicBezTo>
                  <a:cubicBezTo>
                    <a:pt x="20071" y="35098"/>
                    <a:pt x="19812" y="35195"/>
                    <a:pt x="19546" y="35195"/>
                  </a:cubicBezTo>
                  <a:cubicBezTo>
                    <a:pt x="19374" y="35195"/>
                    <a:pt x="19199" y="35154"/>
                    <a:pt x="19035" y="35074"/>
                  </a:cubicBezTo>
                  <a:cubicBezTo>
                    <a:pt x="18916" y="35014"/>
                    <a:pt x="18797" y="34955"/>
                    <a:pt x="18678" y="34895"/>
                  </a:cubicBezTo>
                  <a:cubicBezTo>
                    <a:pt x="18142" y="34622"/>
                    <a:pt x="17594" y="34360"/>
                    <a:pt x="17058" y="34086"/>
                  </a:cubicBezTo>
                  <a:cubicBezTo>
                    <a:pt x="16213" y="33657"/>
                    <a:pt x="15368" y="33240"/>
                    <a:pt x="14522" y="32812"/>
                  </a:cubicBezTo>
                  <a:cubicBezTo>
                    <a:pt x="13510" y="32312"/>
                    <a:pt x="12486" y="31800"/>
                    <a:pt x="11474" y="31288"/>
                  </a:cubicBezTo>
                  <a:cubicBezTo>
                    <a:pt x="10403" y="30752"/>
                    <a:pt x="9331" y="30216"/>
                    <a:pt x="8248" y="29681"/>
                  </a:cubicBezTo>
                  <a:cubicBezTo>
                    <a:pt x="7248" y="29180"/>
                    <a:pt x="6248" y="28668"/>
                    <a:pt x="5247" y="28168"/>
                  </a:cubicBezTo>
                  <a:lnTo>
                    <a:pt x="2807" y="26954"/>
                  </a:lnTo>
                  <a:cubicBezTo>
                    <a:pt x="2318" y="26704"/>
                    <a:pt x="1830" y="26454"/>
                    <a:pt x="1342" y="26216"/>
                  </a:cubicBezTo>
                  <a:cubicBezTo>
                    <a:pt x="1247" y="26168"/>
                    <a:pt x="1164" y="26132"/>
                    <a:pt x="1080" y="26085"/>
                  </a:cubicBezTo>
                  <a:cubicBezTo>
                    <a:pt x="533" y="25799"/>
                    <a:pt x="319" y="25145"/>
                    <a:pt x="627" y="24610"/>
                  </a:cubicBezTo>
                  <a:lnTo>
                    <a:pt x="627" y="24610"/>
                  </a:lnTo>
                  <a:cubicBezTo>
                    <a:pt x="627" y="24609"/>
                    <a:pt x="628" y="24609"/>
                    <a:pt x="628" y="24608"/>
                  </a:cubicBezTo>
                  <a:lnTo>
                    <a:pt x="628" y="24608"/>
                  </a:lnTo>
                  <a:cubicBezTo>
                    <a:pt x="628" y="24608"/>
                    <a:pt x="628" y="24608"/>
                    <a:pt x="628" y="24608"/>
                  </a:cubicBezTo>
                  <a:lnTo>
                    <a:pt x="925" y="24096"/>
                  </a:lnTo>
                  <a:lnTo>
                    <a:pt x="1771" y="22692"/>
                  </a:lnTo>
                  <a:cubicBezTo>
                    <a:pt x="2187" y="21989"/>
                    <a:pt x="2604" y="21275"/>
                    <a:pt x="3021" y="20572"/>
                  </a:cubicBezTo>
                  <a:cubicBezTo>
                    <a:pt x="3545" y="19703"/>
                    <a:pt x="4069" y="18822"/>
                    <a:pt x="4593" y="17941"/>
                  </a:cubicBezTo>
                  <a:cubicBezTo>
                    <a:pt x="5176" y="16953"/>
                    <a:pt x="5771" y="15965"/>
                    <a:pt x="6355" y="14976"/>
                  </a:cubicBezTo>
                  <a:cubicBezTo>
                    <a:pt x="6974" y="13940"/>
                    <a:pt x="7581" y="12917"/>
                    <a:pt x="8200" y="11881"/>
                  </a:cubicBezTo>
                  <a:cubicBezTo>
                    <a:pt x="8795" y="10869"/>
                    <a:pt x="9403" y="9845"/>
                    <a:pt x="10010" y="8833"/>
                  </a:cubicBezTo>
                  <a:lnTo>
                    <a:pt x="11677" y="6023"/>
                  </a:lnTo>
                  <a:cubicBezTo>
                    <a:pt x="12153" y="5225"/>
                    <a:pt x="12617" y="4427"/>
                    <a:pt x="13094" y="3630"/>
                  </a:cubicBezTo>
                  <a:cubicBezTo>
                    <a:pt x="13451" y="3046"/>
                    <a:pt x="13796" y="2463"/>
                    <a:pt x="14141" y="1868"/>
                  </a:cubicBezTo>
                  <a:cubicBezTo>
                    <a:pt x="14332" y="1558"/>
                    <a:pt x="14522" y="1237"/>
                    <a:pt x="14713" y="915"/>
                  </a:cubicBezTo>
                  <a:cubicBezTo>
                    <a:pt x="14760" y="832"/>
                    <a:pt x="14808" y="748"/>
                    <a:pt x="14868" y="677"/>
                  </a:cubicBezTo>
                  <a:cubicBezTo>
                    <a:pt x="15074" y="424"/>
                    <a:pt x="15369" y="300"/>
                    <a:pt x="15671" y="300"/>
                  </a:cubicBezTo>
                  <a:close/>
                  <a:moveTo>
                    <a:pt x="15686" y="0"/>
                  </a:moveTo>
                  <a:cubicBezTo>
                    <a:pt x="15200" y="0"/>
                    <a:pt x="14750" y="266"/>
                    <a:pt x="14475" y="725"/>
                  </a:cubicBezTo>
                  <a:cubicBezTo>
                    <a:pt x="14308" y="1022"/>
                    <a:pt x="14129" y="1320"/>
                    <a:pt x="13951" y="1618"/>
                  </a:cubicBezTo>
                  <a:cubicBezTo>
                    <a:pt x="13606" y="2201"/>
                    <a:pt x="13260" y="2772"/>
                    <a:pt x="12915" y="3356"/>
                  </a:cubicBezTo>
                  <a:cubicBezTo>
                    <a:pt x="12451" y="4142"/>
                    <a:pt x="11974" y="4939"/>
                    <a:pt x="11510" y="5725"/>
                  </a:cubicBezTo>
                  <a:cubicBezTo>
                    <a:pt x="10950" y="6666"/>
                    <a:pt x="10391" y="7606"/>
                    <a:pt x="9831" y="8559"/>
                  </a:cubicBezTo>
                  <a:cubicBezTo>
                    <a:pt x="9212" y="9583"/>
                    <a:pt x="8605" y="10607"/>
                    <a:pt x="7998" y="11643"/>
                  </a:cubicBezTo>
                  <a:cubicBezTo>
                    <a:pt x="7367" y="12678"/>
                    <a:pt x="6748" y="13726"/>
                    <a:pt x="6128" y="14762"/>
                  </a:cubicBezTo>
                  <a:cubicBezTo>
                    <a:pt x="5533" y="15762"/>
                    <a:pt x="4938" y="16762"/>
                    <a:pt x="4343" y="17774"/>
                  </a:cubicBezTo>
                  <a:cubicBezTo>
                    <a:pt x="3819" y="18655"/>
                    <a:pt x="3295" y="19536"/>
                    <a:pt x="2771" y="20429"/>
                  </a:cubicBezTo>
                  <a:cubicBezTo>
                    <a:pt x="2342" y="21144"/>
                    <a:pt x="1926" y="21846"/>
                    <a:pt x="1497" y="22561"/>
                  </a:cubicBezTo>
                  <a:cubicBezTo>
                    <a:pt x="1223" y="23037"/>
                    <a:pt x="937" y="23501"/>
                    <a:pt x="663" y="23977"/>
                  </a:cubicBezTo>
                  <a:cubicBezTo>
                    <a:pt x="568" y="24132"/>
                    <a:pt x="461" y="24299"/>
                    <a:pt x="366" y="24466"/>
                  </a:cubicBezTo>
                  <a:cubicBezTo>
                    <a:pt x="366" y="24466"/>
                    <a:pt x="366" y="24466"/>
                    <a:pt x="366" y="24466"/>
                  </a:cubicBezTo>
                  <a:lnTo>
                    <a:pt x="366" y="24466"/>
                  </a:lnTo>
                  <a:cubicBezTo>
                    <a:pt x="363" y="24470"/>
                    <a:pt x="360" y="24475"/>
                    <a:pt x="358" y="24480"/>
                  </a:cubicBezTo>
                  <a:lnTo>
                    <a:pt x="358" y="24480"/>
                  </a:lnTo>
                  <a:cubicBezTo>
                    <a:pt x="0" y="25144"/>
                    <a:pt x="240" y="25980"/>
                    <a:pt x="914" y="26335"/>
                  </a:cubicBezTo>
                  <a:cubicBezTo>
                    <a:pt x="985" y="26371"/>
                    <a:pt x="1056" y="26406"/>
                    <a:pt x="1128" y="26442"/>
                  </a:cubicBezTo>
                  <a:lnTo>
                    <a:pt x="2545" y="27156"/>
                  </a:lnTo>
                  <a:cubicBezTo>
                    <a:pt x="3354" y="27549"/>
                    <a:pt x="4152" y="27954"/>
                    <a:pt x="4962" y="28359"/>
                  </a:cubicBezTo>
                  <a:cubicBezTo>
                    <a:pt x="5974" y="28871"/>
                    <a:pt x="6986" y="29371"/>
                    <a:pt x="7998" y="29883"/>
                  </a:cubicBezTo>
                  <a:lnTo>
                    <a:pt x="11248" y="31502"/>
                  </a:lnTo>
                  <a:cubicBezTo>
                    <a:pt x="12272" y="32026"/>
                    <a:pt x="13308" y="32538"/>
                    <a:pt x="14344" y="33062"/>
                  </a:cubicBezTo>
                  <a:cubicBezTo>
                    <a:pt x="15201" y="33491"/>
                    <a:pt x="16058" y="33919"/>
                    <a:pt x="16916" y="34348"/>
                  </a:cubicBezTo>
                  <a:cubicBezTo>
                    <a:pt x="17451" y="34610"/>
                    <a:pt x="17999" y="34884"/>
                    <a:pt x="18535" y="35157"/>
                  </a:cubicBezTo>
                  <a:cubicBezTo>
                    <a:pt x="18654" y="35217"/>
                    <a:pt x="18773" y="35276"/>
                    <a:pt x="18892" y="35336"/>
                  </a:cubicBezTo>
                  <a:cubicBezTo>
                    <a:pt x="19100" y="35437"/>
                    <a:pt x="19327" y="35494"/>
                    <a:pt x="19553" y="35494"/>
                  </a:cubicBezTo>
                  <a:cubicBezTo>
                    <a:pt x="19779" y="35494"/>
                    <a:pt x="20005" y="35437"/>
                    <a:pt x="20214" y="35312"/>
                  </a:cubicBezTo>
                  <a:cubicBezTo>
                    <a:pt x="20559" y="35110"/>
                    <a:pt x="20726" y="34776"/>
                    <a:pt x="20916" y="34455"/>
                  </a:cubicBezTo>
                  <a:cubicBezTo>
                    <a:pt x="21178" y="34014"/>
                    <a:pt x="21440" y="33574"/>
                    <a:pt x="21702" y="33133"/>
                  </a:cubicBezTo>
                  <a:cubicBezTo>
                    <a:pt x="22107" y="32443"/>
                    <a:pt x="22523" y="31752"/>
                    <a:pt x="22928" y="31062"/>
                  </a:cubicBezTo>
                  <a:cubicBezTo>
                    <a:pt x="23452" y="30192"/>
                    <a:pt x="23964" y="29323"/>
                    <a:pt x="24488" y="28454"/>
                  </a:cubicBezTo>
                  <a:cubicBezTo>
                    <a:pt x="25071" y="27454"/>
                    <a:pt x="25667" y="26466"/>
                    <a:pt x="26250" y="25478"/>
                  </a:cubicBezTo>
                  <a:cubicBezTo>
                    <a:pt x="26869" y="24430"/>
                    <a:pt x="27500" y="23382"/>
                    <a:pt x="28119" y="22334"/>
                  </a:cubicBezTo>
                  <a:cubicBezTo>
                    <a:pt x="28727" y="21310"/>
                    <a:pt x="29346" y="20275"/>
                    <a:pt x="29953" y="19251"/>
                  </a:cubicBezTo>
                  <a:cubicBezTo>
                    <a:pt x="30524" y="18298"/>
                    <a:pt x="31084" y="17346"/>
                    <a:pt x="31655" y="16381"/>
                  </a:cubicBezTo>
                  <a:cubicBezTo>
                    <a:pt x="32144" y="15572"/>
                    <a:pt x="32620" y="14762"/>
                    <a:pt x="33108" y="13952"/>
                  </a:cubicBezTo>
                  <a:lnTo>
                    <a:pt x="34180" y="12143"/>
                  </a:lnTo>
                  <a:cubicBezTo>
                    <a:pt x="34370" y="11821"/>
                    <a:pt x="34572" y="11488"/>
                    <a:pt x="34763" y="11154"/>
                  </a:cubicBezTo>
                  <a:cubicBezTo>
                    <a:pt x="34811" y="11083"/>
                    <a:pt x="34846" y="11023"/>
                    <a:pt x="34882" y="10952"/>
                  </a:cubicBezTo>
                  <a:cubicBezTo>
                    <a:pt x="35204" y="10297"/>
                    <a:pt x="34942" y="9488"/>
                    <a:pt x="34299" y="9154"/>
                  </a:cubicBezTo>
                  <a:cubicBezTo>
                    <a:pt x="34025" y="9023"/>
                    <a:pt x="33763" y="8892"/>
                    <a:pt x="33501" y="8761"/>
                  </a:cubicBezTo>
                  <a:cubicBezTo>
                    <a:pt x="32834" y="8428"/>
                    <a:pt x="32167" y="8095"/>
                    <a:pt x="31513" y="7761"/>
                  </a:cubicBezTo>
                  <a:cubicBezTo>
                    <a:pt x="30584" y="7297"/>
                    <a:pt x="29667" y="6832"/>
                    <a:pt x="28738" y="6380"/>
                  </a:cubicBezTo>
                  <a:cubicBezTo>
                    <a:pt x="27667" y="5844"/>
                    <a:pt x="26607" y="5308"/>
                    <a:pt x="25536" y="4773"/>
                  </a:cubicBezTo>
                  <a:cubicBezTo>
                    <a:pt x="24464" y="4237"/>
                    <a:pt x="23393" y="3701"/>
                    <a:pt x="22309" y="3153"/>
                  </a:cubicBezTo>
                  <a:cubicBezTo>
                    <a:pt x="21357" y="2677"/>
                    <a:pt x="20404" y="2201"/>
                    <a:pt x="19452" y="1725"/>
                  </a:cubicBezTo>
                  <a:lnTo>
                    <a:pt x="17320" y="653"/>
                  </a:lnTo>
                  <a:cubicBezTo>
                    <a:pt x="16987" y="486"/>
                    <a:pt x="16654" y="320"/>
                    <a:pt x="16320" y="153"/>
                  </a:cubicBezTo>
                  <a:cubicBezTo>
                    <a:pt x="16109" y="49"/>
                    <a:pt x="15894" y="0"/>
                    <a:pt x="15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49"/>
            <p:cNvSpPr/>
            <p:nvPr/>
          </p:nvSpPr>
          <p:spPr>
            <a:xfrm>
              <a:off x="1725200" y="3042500"/>
              <a:ext cx="229525" cy="172725"/>
            </a:xfrm>
            <a:custGeom>
              <a:avLst/>
              <a:gdLst/>
              <a:ahLst/>
              <a:cxnLst/>
              <a:rect l="l" t="t" r="r" b="b"/>
              <a:pathLst>
                <a:path w="9181" h="6909" extrusionOk="0">
                  <a:moveTo>
                    <a:pt x="2462" y="1"/>
                  </a:moveTo>
                  <a:cubicBezTo>
                    <a:pt x="2017" y="1"/>
                    <a:pt x="1585" y="230"/>
                    <a:pt x="1346" y="642"/>
                  </a:cubicBezTo>
                  <a:lnTo>
                    <a:pt x="382" y="2297"/>
                  </a:lnTo>
                  <a:cubicBezTo>
                    <a:pt x="1" y="2940"/>
                    <a:pt x="251" y="3762"/>
                    <a:pt x="906" y="4095"/>
                  </a:cubicBezTo>
                  <a:lnTo>
                    <a:pt x="6132" y="6762"/>
                  </a:lnTo>
                  <a:cubicBezTo>
                    <a:pt x="6324" y="6861"/>
                    <a:pt x="6528" y="6908"/>
                    <a:pt x="6728" y="6908"/>
                  </a:cubicBezTo>
                  <a:cubicBezTo>
                    <a:pt x="7176" y="6908"/>
                    <a:pt x="7608" y="6673"/>
                    <a:pt x="7847" y="6262"/>
                  </a:cubicBezTo>
                  <a:lnTo>
                    <a:pt x="8811" y="4619"/>
                  </a:lnTo>
                  <a:cubicBezTo>
                    <a:pt x="9180" y="3976"/>
                    <a:pt x="8942" y="3142"/>
                    <a:pt x="8275" y="2809"/>
                  </a:cubicBezTo>
                  <a:lnTo>
                    <a:pt x="3049" y="142"/>
                  </a:lnTo>
                  <a:cubicBezTo>
                    <a:pt x="2861" y="47"/>
                    <a:pt x="2660" y="1"/>
                    <a:pt x="2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49"/>
            <p:cNvSpPr/>
            <p:nvPr/>
          </p:nvSpPr>
          <p:spPr>
            <a:xfrm>
              <a:off x="1360275" y="3437600"/>
              <a:ext cx="486150" cy="340250"/>
            </a:xfrm>
            <a:custGeom>
              <a:avLst/>
              <a:gdLst/>
              <a:ahLst/>
              <a:cxnLst/>
              <a:rect l="l" t="t" r="r" b="b"/>
              <a:pathLst>
                <a:path w="19446" h="13610" extrusionOk="0">
                  <a:moveTo>
                    <a:pt x="15137" y="0"/>
                  </a:moveTo>
                  <a:cubicBezTo>
                    <a:pt x="15091" y="0"/>
                    <a:pt x="15046" y="3"/>
                    <a:pt x="15002" y="7"/>
                  </a:cubicBezTo>
                  <a:cubicBezTo>
                    <a:pt x="13693" y="150"/>
                    <a:pt x="12395" y="483"/>
                    <a:pt x="11085" y="638"/>
                  </a:cubicBezTo>
                  <a:cubicBezTo>
                    <a:pt x="10697" y="683"/>
                    <a:pt x="10302" y="710"/>
                    <a:pt x="9909" y="710"/>
                  </a:cubicBezTo>
                  <a:cubicBezTo>
                    <a:pt x="8963" y="710"/>
                    <a:pt x="8024" y="554"/>
                    <a:pt x="7192" y="126"/>
                  </a:cubicBezTo>
                  <a:lnTo>
                    <a:pt x="1" y="4864"/>
                  </a:lnTo>
                  <a:cubicBezTo>
                    <a:pt x="1" y="4864"/>
                    <a:pt x="2477" y="6400"/>
                    <a:pt x="3406" y="7698"/>
                  </a:cubicBezTo>
                  <a:cubicBezTo>
                    <a:pt x="4334" y="8996"/>
                    <a:pt x="7061" y="12603"/>
                    <a:pt x="10097" y="13342"/>
                  </a:cubicBezTo>
                  <a:cubicBezTo>
                    <a:pt x="10876" y="13527"/>
                    <a:pt x="11481" y="13609"/>
                    <a:pt x="11922" y="13609"/>
                  </a:cubicBezTo>
                  <a:cubicBezTo>
                    <a:pt x="13208" y="13609"/>
                    <a:pt x="13106" y="12912"/>
                    <a:pt x="11883" y="12044"/>
                  </a:cubicBezTo>
                  <a:cubicBezTo>
                    <a:pt x="10062" y="10746"/>
                    <a:pt x="7669" y="8639"/>
                    <a:pt x="7668" y="8639"/>
                  </a:cubicBezTo>
                  <a:lnTo>
                    <a:pt x="7668" y="8639"/>
                  </a:lnTo>
                  <a:cubicBezTo>
                    <a:pt x="9287" y="9972"/>
                    <a:pt x="11966" y="12330"/>
                    <a:pt x="14443" y="12603"/>
                  </a:cubicBezTo>
                  <a:cubicBezTo>
                    <a:pt x="14684" y="12631"/>
                    <a:pt x="14902" y="12645"/>
                    <a:pt x="15095" y="12645"/>
                  </a:cubicBezTo>
                  <a:cubicBezTo>
                    <a:pt x="16884" y="12645"/>
                    <a:pt x="16602" y="11508"/>
                    <a:pt x="14109" y="10294"/>
                  </a:cubicBezTo>
                  <a:cubicBezTo>
                    <a:pt x="11336" y="8961"/>
                    <a:pt x="9741" y="7211"/>
                    <a:pt x="9740" y="7210"/>
                  </a:cubicBezTo>
                  <a:lnTo>
                    <a:pt x="9740" y="7210"/>
                  </a:lnTo>
                  <a:cubicBezTo>
                    <a:pt x="9741" y="7211"/>
                    <a:pt x="11360" y="8961"/>
                    <a:pt x="14610" y="10091"/>
                  </a:cubicBezTo>
                  <a:cubicBezTo>
                    <a:pt x="15891" y="10543"/>
                    <a:pt x="16812" y="10714"/>
                    <a:pt x="17463" y="10714"/>
                  </a:cubicBezTo>
                  <a:cubicBezTo>
                    <a:pt x="18458" y="10714"/>
                    <a:pt x="18822" y="10316"/>
                    <a:pt x="18872" y="9913"/>
                  </a:cubicBezTo>
                  <a:cubicBezTo>
                    <a:pt x="18955" y="9246"/>
                    <a:pt x="18455" y="8996"/>
                    <a:pt x="16062" y="8079"/>
                  </a:cubicBezTo>
                  <a:cubicBezTo>
                    <a:pt x="15015" y="7678"/>
                    <a:pt x="13946" y="7095"/>
                    <a:pt x="13074" y="6566"/>
                  </a:cubicBezTo>
                  <a:lnTo>
                    <a:pt x="13074" y="6566"/>
                  </a:lnTo>
                  <a:cubicBezTo>
                    <a:pt x="14529" y="7368"/>
                    <a:pt x="16155" y="7954"/>
                    <a:pt x="17443" y="8067"/>
                  </a:cubicBezTo>
                  <a:cubicBezTo>
                    <a:pt x="17540" y="8075"/>
                    <a:pt x="17633" y="8079"/>
                    <a:pt x="17721" y="8079"/>
                  </a:cubicBezTo>
                  <a:cubicBezTo>
                    <a:pt x="19365" y="8079"/>
                    <a:pt x="19446" y="6752"/>
                    <a:pt x="16598" y="5757"/>
                  </a:cubicBezTo>
                  <a:cubicBezTo>
                    <a:pt x="13586" y="4698"/>
                    <a:pt x="12383" y="3019"/>
                    <a:pt x="12383" y="3019"/>
                  </a:cubicBezTo>
                  <a:cubicBezTo>
                    <a:pt x="13038" y="2757"/>
                    <a:pt x="13693" y="2507"/>
                    <a:pt x="14276" y="2126"/>
                  </a:cubicBezTo>
                  <a:cubicBezTo>
                    <a:pt x="14860" y="1745"/>
                    <a:pt x="15372" y="1233"/>
                    <a:pt x="15633" y="578"/>
                  </a:cubicBezTo>
                  <a:cubicBezTo>
                    <a:pt x="15669" y="483"/>
                    <a:pt x="15705" y="376"/>
                    <a:pt x="15669" y="269"/>
                  </a:cubicBezTo>
                  <a:cubicBezTo>
                    <a:pt x="15619" y="60"/>
                    <a:pt x="15370" y="0"/>
                    <a:pt x="15137"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49"/>
            <p:cNvSpPr/>
            <p:nvPr/>
          </p:nvSpPr>
          <p:spPr>
            <a:xfrm>
              <a:off x="1355800" y="3433875"/>
              <a:ext cx="481350" cy="347650"/>
            </a:xfrm>
            <a:custGeom>
              <a:avLst/>
              <a:gdLst/>
              <a:ahLst/>
              <a:cxnLst/>
              <a:rect l="l" t="t" r="r" b="b"/>
              <a:pathLst>
                <a:path w="19254" h="13906" extrusionOk="0">
                  <a:moveTo>
                    <a:pt x="12690" y="3090"/>
                  </a:moveTo>
                  <a:cubicBezTo>
                    <a:pt x="12690" y="3090"/>
                    <a:pt x="12690" y="3090"/>
                    <a:pt x="12690" y="3090"/>
                  </a:cubicBezTo>
                  <a:lnTo>
                    <a:pt x="12690" y="3090"/>
                  </a:lnTo>
                  <a:cubicBezTo>
                    <a:pt x="12690" y="3091"/>
                    <a:pt x="12690" y="3091"/>
                    <a:pt x="12690" y="3091"/>
                  </a:cubicBezTo>
                  <a:lnTo>
                    <a:pt x="12690" y="3091"/>
                  </a:lnTo>
                  <a:cubicBezTo>
                    <a:pt x="12690" y="3090"/>
                    <a:pt x="12690" y="3090"/>
                    <a:pt x="12690" y="3090"/>
                  </a:cubicBezTo>
                  <a:close/>
                  <a:moveTo>
                    <a:pt x="18869" y="9723"/>
                  </a:moveTo>
                  <a:cubicBezTo>
                    <a:pt x="18869" y="9723"/>
                    <a:pt x="18870" y="9724"/>
                    <a:pt x="18872" y="9728"/>
                  </a:cubicBezTo>
                  <a:cubicBezTo>
                    <a:pt x="18872" y="9730"/>
                    <a:pt x="18872" y="9732"/>
                    <a:pt x="18872" y="9734"/>
                  </a:cubicBezTo>
                  <a:lnTo>
                    <a:pt x="18872" y="9734"/>
                  </a:lnTo>
                  <a:cubicBezTo>
                    <a:pt x="18870" y="9729"/>
                    <a:pt x="18868" y="9723"/>
                    <a:pt x="18869" y="9723"/>
                  </a:cubicBezTo>
                  <a:close/>
                  <a:moveTo>
                    <a:pt x="15359" y="301"/>
                  </a:moveTo>
                  <a:cubicBezTo>
                    <a:pt x="15445" y="301"/>
                    <a:pt x="15528" y="311"/>
                    <a:pt x="15598" y="346"/>
                  </a:cubicBezTo>
                  <a:cubicBezTo>
                    <a:pt x="15765" y="418"/>
                    <a:pt x="15705" y="596"/>
                    <a:pt x="15646" y="727"/>
                  </a:cubicBezTo>
                  <a:cubicBezTo>
                    <a:pt x="15503" y="1072"/>
                    <a:pt x="15277" y="1382"/>
                    <a:pt x="15003" y="1644"/>
                  </a:cubicBezTo>
                  <a:cubicBezTo>
                    <a:pt x="14312" y="2323"/>
                    <a:pt x="13407" y="2680"/>
                    <a:pt x="12526" y="3025"/>
                  </a:cubicBezTo>
                  <a:cubicBezTo>
                    <a:pt x="12443" y="3049"/>
                    <a:pt x="12372" y="3156"/>
                    <a:pt x="12431" y="3239"/>
                  </a:cubicBezTo>
                  <a:cubicBezTo>
                    <a:pt x="12753" y="3680"/>
                    <a:pt x="13193" y="4061"/>
                    <a:pt x="13622" y="4394"/>
                  </a:cubicBezTo>
                  <a:cubicBezTo>
                    <a:pt x="14110" y="4763"/>
                    <a:pt x="14634" y="5097"/>
                    <a:pt x="15193" y="5383"/>
                  </a:cubicBezTo>
                  <a:cubicBezTo>
                    <a:pt x="15539" y="5561"/>
                    <a:pt x="15896" y="5728"/>
                    <a:pt x="16253" y="5871"/>
                  </a:cubicBezTo>
                  <a:cubicBezTo>
                    <a:pt x="16634" y="6014"/>
                    <a:pt x="17027" y="6145"/>
                    <a:pt x="17408" y="6311"/>
                  </a:cubicBezTo>
                  <a:cubicBezTo>
                    <a:pt x="17706" y="6442"/>
                    <a:pt x="17991" y="6597"/>
                    <a:pt x="18265" y="6787"/>
                  </a:cubicBezTo>
                  <a:cubicBezTo>
                    <a:pt x="18360" y="6859"/>
                    <a:pt x="18456" y="6930"/>
                    <a:pt x="18539" y="7014"/>
                  </a:cubicBezTo>
                  <a:cubicBezTo>
                    <a:pt x="18610" y="7073"/>
                    <a:pt x="18706" y="7168"/>
                    <a:pt x="18741" y="7216"/>
                  </a:cubicBezTo>
                  <a:cubicBezTo>
                    <a:pt x="18765" y="7252"/>
                    <a:pt x="18789" y="7288"/>
                    <a:pt x="18813" y="7323"/>
                  </a:cubicBezTo>
                  <a:cubicBezTo>
                    <a:pt x="18825" y="7347"/>
                    <a:pt x="18825" y="7359"/>
                    <a:pt x="18837" y="7371"/>
                  </a:cubicBezTo>
                  <a:cubicBezTo>
                    <a:pt x="18837" y="7383"/>
                    <a:pt x="18849" y="7395"/>
                    <a:pt x="18849" y="7407"/>
                  </a:cubicBezTo>
                  <a:cubicBezTo>
                    <a:pt x="18853" y="7415"/>
                    <a:pt x="18854" y="7417"/>
                    <a:pt x="18854" y="7417"/>
                  </a:cubicBezTo>
                  <a:cubicBezTo>
                    <a:pt x="18855" y="7417"/>
                    <a:pt x="18853" y="7407"/>
                    <a:pt x="18860" y="7407"/>
                  </a:cubicBezTo>
                  <a:cubicBezTo>
                    <a:pt x="18872" y="7442"/>
                    <a:pt x="18884" y="7478"/>
                    <a:pt x="18884" y="7514"/>
                  </a:cubicBezTo>
                  <a:cubicBezTo>
                    <a:pt x="18896" y="7526"/>
                    <a:pt x="18896" y="7538"/>
                    <a:pt x="18896" y="7561"/>
                  </a:cubicBezTo>
                  <a:cubicBezTo>
                    <a:pt x="18893" y="7548"/>
                    <a:pt x="18891" y="7543"/>
                    <a:pt x="18891" y="7543"/>
                  </a:cubicBezTo>
                  <a:lnTo>
                    <a:pt x="18891" y="7543"/>
                  </a:lnTo>
                  <a:cubicBezTo>
                    <a:pt x="18890" y="7543"/>
                    <a:pt x="18896" y="7577"/>
                    <a:pt x="18896" y="7585"/>
                  </a:cubicBezTo>
                  <a:cubicBezTo>
                    <a:pt x="18896" y="7597"/>
                    <a:pt x="18896" y="7609"/>
                    <a:pt x="18896" y="7633"/>
                  </a:cubicBezTo>
                  <a:cubicBezTo>
                    <a:pt x="18896" y="7639"/>
                    <a:pt x="18896" y="7643"/>
                    <a:pt x="18896" y="7645"/>
                  </a:cubicBezTo>
                  <a:cubicBezTo>
                    <a:pt x="18884" y="7669"/>
                    <a:pt x="18884" y="7704"/>
                    <a:pt x="18872" y="7740"/>
                  </a:cubicBezTo>
                  <a:cubicBezTo>
                    <a:pt x="18876" y="7725"/>
                    <a:pt x="18878" y="7719"/>
                    <a:pt x="18877" y="7719"/>
                  </a:cubicBezTo>
                  <a:lnTo>
                    <a:pt x="18877" y="7719"/>
                  </a:lnTo>
                  <a:cubicBezTo>
                    <a:pt x="18877" y="7719"/>
                    <a:pt x="18869" y="7744"/>
                    <a:pt x="18860" y="7752"/>
                  </a:cubicBezTo>
                  <a:cubicBezTo>
                    <a:pt x="18849" y="7764"/>
                    <a:pt x="18849" y="7776"/>
                    <a:pt x="18837" y="7788"/>
                  </a:cubicBezTo>
                  <a:cubicBezTo>
                    <a:pt x="18835" y="7789"/>
                    <a:pt x="18834" y="7791"/>
                    <a:pt x="18833" y="7793"/>
                  </a:cubicBezTo>
                  <a:lnTo>
                    <a:pt x="18833" y="7793"/>
                  </a:lnTo>
                  <a:cubicBezTo>
                    <a:pt x="18833" y="7793"/>
                    <a:pt x="18833" y="7792"/>
                    <a:pt x="18833" y="7792"/>
                  </a:cubicBezTo>
                  <a:cubicBezTo>
                    <a:pt x="18832" y="7792"/>
                    <a:pt x="18830" y="7794"/>
                    <a:pt x="18825" y="7799"/>
                  </a:cubicBezTo>
                  <a:cubicBezTo>
                    <a:pt x="18813" y="7811"/>
                    <a:pt x="18801" y="7823"/>
                    <a:pt x="18789" y="7835"/>
                  </a:cubicBezTo>
                  <a:cubicBezTo>
                    <a:pt x="18777" y="7847"/>
                    <a:pt x="18765" y="7859"/>
                    <a:pt x="18753" y="7871"/>
                  </a:cubicBezTo>
                  <a:cubicBezTo>
                    <a:pt x="18749" y="7875"/>
                    <a:pt x="18748" y="7876"/>
                    <a:pt x="18748" y="7876"/>
                  </a:cubicBezTo>
                  <a:cubicBezTo>
                    <a:pt x="18749" y="7876"/>
                    <a:pt x="18757" y="7871"/>
                    <a:pt x="18765" y="7871"/>
                  </a:cubicBezTo>
                  <a:lnTo>
                    <a:pt x="18765" y="7871"/>
                  </a:lnTo>
                  <a:cubicBezTo>
                    <a:pt x="18753" y="7871"/>
                    <a:pt x="18741" y="7883"/>
                    <a:pt x="18741" y="7883"/>
                  </a:cubicBezTo>
                  <a:cubicBezTo>
                    <a:pt x="18706" y="7907"/>
                    <a:pt x="18670" y="7930"/>
                    <a:pt x="18646" y="7942"/>
                  </a:cubicBezTo>
                  <a:cubicBezTo>
                    <a:pt x="18622" y="7954"/>
                    <a:pt x="18599" y="7966"/>
                    <a:pt x="18587" y="7966"/>
                  </a:cubicBezTo>
                  <a:cubicBezTo>
                    <a:pt x="18591" y="7964"/>
                    <a:pt x="18593" y="7963"/>
                    <a:pt x="18593" y="7963"/>
                  </a:cubicBezTo>
                  <a:lnTo>
                    <a:pt x="18593" y="7963"/>
                  </a:lnTo>
                  <a:cubicBezTo>
                    <a:pt x="18593" y="7963"/>
                    <a:pt x="18560" y="7978"/>
                    <a:pt x="18551" y="7978"/>
                  </a:cubicBezTo>
                  <a:cubicBezTo>
                    <a:pt x="18515" y="7990"/>
                    <a:pt x="18468" y="8014"/>
                    <a:pt x="18420" y="8026"/>
                  </a:cubicBezTo>
                  <a:cubicBezTo>
                    <a:pt x="18265" y="8062"/>
                    <a:pt x="18111" y="8078"/>
                    <a:pt x="17945" y="8078"/>
                  </a:cubicBezTo>
                  <a:cubicBezTo>
                    <a:pt x="17894" y="8078"/>
                    <a:pt x="17842" y="8076"/>
                    <a:pt x="17789" y="8073"/>
                  </a:cubicBezTo>
                  <a:cubicBezTo>
                    <a:pt x="17146" y="8050"/>
                    <a:pt x="16503" y="7883"/>
                    <a:pt x="15884" y="7692"/>
                  </a:cubicBezTo>
                  <a:cubicBezTo>
                    <a:pt x="15043" y="7426"/>
                    <a:pt x="14219" y="7074"/>
                    <a:pt x="13436" y="6649"/>
                  </a:cubicBezTo>
                  <a:lnTo>
                    <a:pt x="13436" y="6649"/>
                  </a:lnTo>
                  <a:cubicBezTo>
                    <a:pt x="13287" y="6558"/>
                    <a:pt x="13138" y="6465"/>
                    <a:pt x="12991" y="6371"/>
                  </a:cubicBezTo>
                  <a:cubicBezTo>
                    <a:pt x="12479" y="6049"/>
                    <a:pt x="11967" y="5716"/>
                    <a:pt x="11479" y="5359"/>
                  </a:cubicBezTo>
                  <a:cubicBezTo>
                    <a:pt x="11473" y="5356"/>
                    <a:pt x="11467" y="5353"/>
                    <a:pt x="11461" y="5350"/>
                  </a:cubicBezTo>
                  <a:lnTo>
                    <a:pt x="11461" y="5350"/>
                  </a:lnTo>
                  <a:cubicBezTo>
                    <a:pt x="11455" y="5345"/>
                    <a:pt x="11449" y="5340"/>
                    <a:pt x="11443" y="5335"/>
                  </a:cubicBezTo>
                  <a:cubicBezTo>
                    <a:pt x="11442" y="5336"/>
                    <a:pt x="11441" y="5337"/>
                    <a:pt x="11441" y="5338"/>
                  </a:cubicBezTo>
                  <a:lnTo>
                    <a:pt x="11441" y="5338"/>
                  </a:lnTo>
                  <a:cubicBezTo>
                    <a:pt x="11430" y="5331"/>
                    <a:pt x="11418" y="5322"/>
                    <a:pt x="11407" y="5311"/>
                  </a:cubicBezTo>
                  <a:cubicBezTo>
                    <a:pt x="11385" y="5295"/>
                    <a:pt x="11362" y="5288"/>
                    <a:pt x="11339" y="5288"/>
                  </a:cubicBezTo>
                  <a:cubicBezTo>
                    <a:pt x="11225" y="5288"/>
                    <a:pt x="11120" y="5460"/>
                    <a:pt x="11229" y="5549"/>
                  </a:cubicBezTo>
                  <a:cubicBezTo>
                    <a:pt x="11885" y="6077"/>
                    <a:pt x="12597" y="6542"/>
                    <a:pt x="13344" y="6940"/>
                  </a:cubicBezTo>
                  <a:lnTo>
                    <a:pt x="13344" y="6940"/>
                  </a:lnTo>
                  <a:cubicBezTo>
                    <a:pt x="13782" y="7203"/>
                    <a:pt x="14228" y="7451"/>
                    <a:pt x="14681" y="7680"/>
                  </a:cubicBezTo>
                  <a:cubicBezTo>
                    <a:pt x="15134" y="7919"/>
                    <a:pt x="15610" y="8133"/>
                    <a:pt x="16086" y="8323"/>
                  </a:cubicBezTo>
                  <a:cubicBezTo>
                    <a:pt x="16563" y="8514"/>
                    <a:pt x="17051" y="8692"/>
                    <a:pt x="17527" y="8895"/>
                  </a:cubicBezTo>
                  <a:cubicBezTo>
                    <a:pt x="17825" y="9014"/>
                    <a:pt x="18134" y="9145"/>
                    <a:pt x="18408" y="9312"/>
                  </a:cubicBezTo>
                  <a:cubicBezTo>
                    <a:pt x="18456" y="9347"/>
                    <a:pt x="18515" y="9371"/>
                    <a:pt x="18563" y="9407"/>
                  </a:cubicBezTo>
                  <a:cubicBezTo>
                    <a:pt x="18622" y="9443"/>
                    <a:pt x="18634" y="9454"/>
                    <a:pt x="18670" y="9490"/>
                  </a:cubicBezTo>
                  <a:cubicBezTo>
                    <a:pt x="18706" y="9514"/>
                    <a:pt x="18730" y="9538"/>
                    <a:pt x="18765" y="9574"/>
                  </a:cubicBezTo>
                  <a:cubicBezTo>
                    <a:pt x="18777" y="9585"/>
                    <a:pt x="18789" y="9609"/>
                    <a:pt x="18801" y="9621"/>
                  </a:cubicBezTo>
                  <a:cubicBezTo>
                    <a:pt x="18813" y="9633"/>
                    <a:pt x="18813" y="9633"/>
                    <a:pt x="18825" y="9645"/>
                  </a:cubicBezTo>
                  <a:cubicBezTo>
                    <a:pt x="18837" y="9669"/>
                    <a:pt x="18860" y="9704"/>
                    <a:pt x="18872" y="9740"/>
                  </a:cubicBezTo>
                  <a:cubicBezTo>
                    <a:pt x="18873" y="9741"/>
                    <a:pt x="18873" y="9741"/>
                    <a:pt x="18873" y="9742"/>
                  </a:cubicBezTo>
                  <a:lnTo>
                    <a:pt x="18873" y="9742"/>
                  </a:lnTo>
                  <a:cubicBezTo>
                    <a:pt x="18874" y="9748"/>
                    <a:pt x="18877" y="9752"/>
                    <a:pt x="18884" y="9752"/>
                  </a:cubicBezTo>
                  <a:cubicBezTo>
                    <a:pt x="18884" y="9776"/>
                    <a:pt x="18884" y="9788"/>
                    <a:pt x="18896" y="9812"/>
                  </a:cubicBezTo>
                  <a:cubicBezTo>
                    <a:pt x="18896" y="9822"/>
                    <a:pt x="18896" y="9842"/>
                    <a:pt x="18905" y="9855"/>
                  </a:cubicBezTo>
                  <a:lnTo>
                    <a:pt x="18905" y="9855"/>
                  </a:lnTo>
                  <a:cubicBezTo>
                    <a:pt x="18906" y="9865"/>
                    <a:pt x="18908" y="9878"/>
                    <a:pt x="18908" y="9883"/>
                  </a:cubicBezTo>
                  <a:cubicBezTo>
                    <a:pt x="18908" y="9919"/>
                    <a:pt x="18908" y="9966"/>
                    <a:pt x="18908" y="10002"/>
                  </a:cubicBezTo>
                  <a:cubicBezTo>
                    <a:pt x="18908" y="10010"/>
                    <a:pt x="18903" y="10022"/>
                    <a:pt x="18900" y="10033"/>
                  </a:cubicBezTo>
                  <a:lnTo>
                    <a:pt x="18900" y="10033"/>
                  </a:lnTo>
                  <a:cubicBezTo>
                    <a:pt x="18899" y="10033"/>
                    <a:pt x="18898" y="10035"/>
                    <a:pt x="18896" y="10038"/>
                  </a:cubicBezTo>
                  <a:cubicBezTo>
                    <a:pt x="18896" y="10050"/>
                    <a:pt x="18896" y="10062"/>
                    <a:pt x="18896" y="10062"/>
                  </a:cubicBezTo>
                  <a:cubicBezTo>
                    <a:pt x="18884" y="10097"/>
                    <a:pt x="18884" y="10133"/>
                    <a:pt x="18872" y="10157"/>
                  </a:cubicBezTo>
                  <a:cubicBezTo>
                    <a:pt x="18872" y="10169"/>
                    <a:pt x="18860" y="10193"/>
                    <a:pt x="18860" y="10205"/>
                  </a:cubicBezTo>
                  <a:cubicBezTo>
                    <a:pt x="18858" y="10212"/>
                    <a:pt x="18857" y="10215"/>
                    <a:pt x="18857" y="10215"/>
                  </a:cubicBezTo>
                  <a:cubicBezTo>
                    <a:pt x="18857" y="10215"/>
                    <a:pt x="18861" y="10199"/>
                    <a:pt x="18859" y="10199"/>
                  </a:cubicBezTo>
                  <a:cubicBezTo>
                    <a:pt x="18858" y="10199"/>
                    <a:pt x="18855" y="10204"/>
                    <a:pt x="18849" y="10216"/>
                  </a:cubicBezTo>
                  <a:cubicBezTo>
                    <a:pt x="18837" y="10252"/>
                    <a:pt x="18825" y="10276"/>
                    <a:pt x="18801" y="10300"/>
                  </a:cubicBezTo>
                  <a:cubicBezTo>
                    <a:pt x="18789" y="10324"/>
                    <a:pt x="18789" y="10336"/>
                    <a:pt x="18777" y="10347"/>
                  </a:cubicBezTo>
                  <a:cubicBezTo>
                    <a:pt x="18785" y="10332"/>
                    <a:pt x="18786" y="10327"/>
                    <a:pt x="18785" y="10327"/>
                  </a:cubicBezTo>
                  <a:cubicBezTo>
                    <a:pt x="18782" y="10327"/>
                    <a:pt x="18765" y="10351"/>
                    <a:pt x="18765" y="10359"/>
                  </a:cubicBezTo>
                  <a:cubicBezTo>
                    <a:pt x="18741" y="10383"/>
                    <a:pt x="18718" y="10407"/>
                    <a:pt x="18682" y="10431"/>
                  </a:cubicBezTo>
                  <a:cubicBezTo>
                    <a:pt x="18670" y="10443"/>
                    <a:pt x="18658" y="10455"/>
                    <a:pt x="18646" y="10466"/>
                  </a:cubicBezTo>
                  <a:cubicBezTo>
                    <a:pt x="18655" y="10461"/>
                    <a:pt x="18659" y="10458"/>
                    <a:pt x="18659" y="10458"/>
                  </a:cubicBezTo>
                  <a:cubicBezTo>
                    <a:pt x="18661" y="10458"/>
                    <a:pt x="18631" y="10481"/>
                    <a:pt x="18622" y="10490"/>
                  </a:cubicBezTo>
                  <a:cubicBezTo>
                    <a:pt x="18587" y="10514"/>
                    <a:pt x="18551" y="10526"/>
                    <a:pt x="18503" y="10550"/>
                  </a:cubicBezTo>
                  <a:cubicBezTo>
                    <a:pt x="18491" y="10562"/>
                    <a:pt x="18468" y="10574"/>
                    <a:pt x="18444" y="10586"/>
                  </a:cubicBezTo>
                  <a:cubicBezTo>
                    <a:pt x="18432" y="10586"/>
                    <a:pt x="18420" y="10586"/>
                    <a:pt x="18408" y="10597"/>
                  </a:cubicBezTo>
                  <a:cubicBezTo>
                    <a:pt x="18372" y="10609"/>
                    <a:pt x="18325" y="10621"/>
                    <a:pt x="18277" y="10645"/>
                  </a:cubicBezTo>
                  <a:cubicBezTo>
                    <a:pt x="18158" y="10669"/>
                    <a:pt x="18051" y="10693"/>
                    <a:pt x="17956" y="10705"/>
                  </a:cubicBezTo>
                  <a:cubicBezTo>
                    <a:pt x="17842" y="10716"/>
                    <a:pt x="17728" y="10721"/>
                    <a:pt x="17614" y="10721"/>
                  </a:cubicBezTo>
                  <a:cubicBezTo>
                    <a:pt x="16985" y="10721"/>
                    <a:pt x="16348" y="10566"/>
                    <a:pt x="15753" y="10395"/>
                  </a:cubicBezTo>
                  <a:cubicBezTo>
                    <a:pt x="14729" y="10109"/>
                    <a:pt x="13729" y="9704"/>
                    <a:pt x="12788" y="9216"/>
                  </a:cubicBezTo>
                  <a:cubicBezTo>
                    <a:pt x="12110" y="8859"/>
                    <a:pt x="11455" y="8454"/>
                    <a:pt x="10848" y="7978"/>
                  </a:cubicBezTo>
                  <a:cubicBezTo>
                    <a:pt x="10655" y="7829"/>
                    <a:pt x="10449" y="7661"/>
                    <a:pt x="10255" y="7483"/>
                  </a:cubicBezTo>
                  <a:lnTo>
                    <a:pt x="10255" y="7483"/>
                  </a:lnTo>
                  <a:cubicBezTo>
                    <a:pt x="10186" y="7417"/>
                    <a:pt x="10118" y="7352"/>
                    <a:pt x="10050" y="7288"/>
                  </a:cubicBezTo>
                  <a:lnTo>
                    <a:pt x="10050" y="7288"/>
                  </a:lnTo>
                  <a:cubicBezTo>
                    <a:pt x="10050" y="7288"/>
                    <a:pt x="10050" y="7288"/>
                    <a:pt x="10050" y="7288"/>
                  </a:cubicBezTo>
                  <a:cubicBezTo>
                    <a:pt x="10038" y="7276"/>
                    <a:pt x="10026" y="7264"/>
                    <a:pt x="10014" y="7252"/>
                  </a:cubicBezTo>
                  <a:cubicBezTo>
                    <a:pt x="9984" y="7222"/>
                    <a:pt x="9951" y="7210"/>
                    <a:pt x="9919" y="7210"/>
                  </a:cubicBezTo>
                  <a:cubicBezTo>
                    <a:pt x="9809" y="7210"/>
                    <a:pt x="9710" y="7356"/>
                    <a:pt x="9812" y="7466"/>
                  </a:cubicBezTo>
                  <a:cubicBezTo>
                    <a:pt x="10276" y="7966"/>
                    <a:pt x="10824" y="8407"/>
                    <a:pt x="11360" y="8823"/>
                  </a:cubicBezTo>
                  <a:cubicBezTo>
                    <a:pt x="11943" y="9264"/>
                    <a:pt x="12550" y="9669"/>
                    <a:pt x="13181" y="10038"/>
                  </a:cubicBezTo>
                  <a:cubicBezTo>
                    <a:pt x="13919" y="10455"/>
                    <a:pt x="14705" y="10776"/>
                    <a:pt x="15396" y="11252"/>
                  </a:cubicBezTo>
                  <a:cubicBezTo>
                    <a:pt x="15622" y="11407"/>
                    <a:pt x="15848" y="11586"/>
                    <a:pt x="16039" y="11800"/>
                  </a:cubicBezTo>
                  <a:cubicBezTo>
                    <a:pt x="16110" y="11871"/>
                    <a:pt x="16158" y="11943"/>
                    <a:pt x="16205" y="12038"/>
                  </a:cubicBezTo>
                  <a:cubicBezTo>
                    <a:pt x="16229" y="12074"/>
                    <a:pt x="16241" y="12098"/>
                    <a:pt x="16241" y="12121"/>
                  </a:cubicBezTo>
                  <a:cubicBezTo>
                    <a:pt x="16253" y="12133"/>
                    <a:pt x="16253" y="12157"/>
                    <a:pt x="16265" y="12169"/>
                  </a:cubicBezTo>
                  <a:cubicBezTo>
                    <a:pt x="16265" y="12178"/>
                    <a:pt x="16272" y="12216"/>
                    <a:pt x="16275" y="12216"/>
                  </a:cubicBezTo>
                  <a:cubicBezTo>
                    <a:pt x="16276" y="12216"/>
                    <a:pt x="16277" y="12213"/>
                    <a:pt x="16277" y="12205"/>
                  </a:cubicBezTo>
                  <a:cubicBezTo>
                    <a:pt x="16277" y="12241"/>
                    <a:pt x="16277" y="12264"/>
                    <a:pt x="16277" y="12300"/>
                  </a:cubicBezTo>
                  <a:cubicBezTo>
                    <a:pt x="16277" y="12285"/>
                    <a:pt x="16277" y="12279"/>
                    <a:pt x="16276" y="12279"/>
                  </a:cubicBezTo>
                  <a:cubicBezTo>
                    <a:pt x="16276" y="12279"/>
                    <a:pt x="16273" y="12304"/>
                    <a:pt x="16265" y="12312"/>
                  </a:cubicBezTo>
                  <a:cubicBezTo>
                    <a:pt x="16265" y="12321"/>
                    <a:pt x="16252" y="12354"/>
                    <a:pt x="16255" y="12354"/>
                  </a:cubicBezTo>
                  <a:cubicBezTo>
                    <a:pt x="16255" y="12354"/>
                    <a:pt x="16258" y="12349"/>
                    <a:pt x="16265" y="12336"/>
                  </a:cubicBezTo>
                  <a:lnTo>
                    <a:pt x="16265" y="12336"/>
                  </a:lnTo>
                  <a:cubicBezTo>
                    <a:pt x="16253" y="12360"/>
                    <a:pt x="16253" y="12371"/>
                    <a:pt x="16241" y="12371"/>
                  </a:cubicBezTo>
                  <a:cubicBezTo>
                    <a:pt x="16241" y="12380"/>
                    <a:pt x="16222" y="12408"/>
                    <a:pt x="16221" y="12408"/>
                  </a:cubicBezTo>
                  <a:cubicBezTo>
                    <a:pt x="16221" y="12408"/>
                    <a:pt x="16223" y="12405"/>
                    <a:pt x="16229" y="12395"/>
                  </a:cubicBezTo>
                  <a:lnTo>
                    <a:pt x="16229" y="12395"/>
                  </a:lnTo>
                  <a:cubicBezTo>
                    <a:pt x="16217" y="12407"/>
                    <a:pt x="16205" y="12419"/>
                    <a:pt x="16193" y="12431"/>
                  </a:cubicBezTo>
                  <a:cubicBezTo>
                    <a:pt x="16193" y="12440"/>
                    <a:pt x="16166" y="12463"/>
                    <a:pt x="16163" y="12463"/>
                  </a:cubicBezTo>
                  <a:cubicBezTo>
                    <a:pt x="16162" y="12463"/>
                    <a:pt x="16164" y="12461"/>
                    <a:pt x="16170" y="12455"/>
                  </a:cubicBezTo>
                  <a:lnTo>
                    <a:pt x="16170" y="12455"/>
                  </a:lnTo>
                  <a:cubicBezTo>
                    <a:pt x="16098" y="12514"/>
                    <a:pt x="16039" y="12538"/>
                    <a:pt x="15955" y="12562"/>
                  </a:cubicBezTo>
                  <a:cubicBezTo>
                    <a:pt x="15860" y="12598"/>
                    <a:pt x="15753" y="12622"/>
                    <a:pt x="15658" y="12633"/>
                  </a:cubicBezTo>
                  <a:cubicBezTo>
                    <a:pt x="15520" y="12649"/>
                    <a:pt x="15381" y="12656"/>
                    <a:pt x="15242" y="12656"/>
                  </a:cubicBezTo>
                  <a:cubicBezTo>
                    <a:pt x="14728" y="12656"/>
                    <a:pt x="14206" y="12560"/>
                    <a:pt x="13729" y="12419"/>
                  </a:cubicBezTo>
                  <a:cubicBezTo>
                    <a:pt x="13026" y="12205"/>
                    <a:pt x="12360" y="11883"/>
                    <a:pt x="11741" y="11514"/>
                  </a:cubicBezTo>
                  <a:cubicBezTo>
                    <a:pt x="10502" y="10776"/>
                    <a:pt x="9395" y="9871"/>
                    <a:pt x="8288" y="8954"/>
                  </a:cubicBezTo>
                  <a:cubicBezTo>
                    <a:pt x="8210" y="8885"/>
                    <a:pt x="8125" y="8822"/>
                    <a:pt x="8044" y="8756"/>
                  </a:cubicBezTo>
                  <a:lnTo>
                    <a:pt x="8044" y="8756"/>
                  </a:lnTo>
                  <a:cubicBezTo>
                    <a:pt x="8038" y="8751"/>
                    <a:pt x="8032" y="8745"/>
                    <a:pt x="8026" y="8740"/>
                  </a:cubicBezTo>
                  <a:cubicBezTo>
                    <a:pt x="8010" y="8724"/>
                    <a:pt x="7993" y="8713"/>
                    <a:pt x="7977" y="8700"/>
                  </a:cubicBezTo>
                  <a:lnTo>
                    <a:pt x="7977" y="8700"/>
                  </a:lnTo>
                  <a:cubicBezTo>
                    <a:pt x="7969" y="8694"/>
                    <a:pt x="7962" y="8687"/>
                    <a:pt x="7954" y="8681"/>
                  </a:cubicBezTo>
                  <a:cubicBezTo>
                    <a:pt x="7921" y="8655"/>
                    <a:pt x="7886" y="8644"/>
                    <a:pt x="7852" y="8644"/>
                  </a:cubicBezTo>
                  <a:cubicBezTo>
                    <a:pt x="7729" y="8644"/>
                    <a:pt x="7628" y="8789"/>
                    <a:pt x="7740" y="8883"/>
                  </a:cubicBezTo>
                  <a:cubicBezTo>
                    <a:pt x="7740" y="8883"/>
                    <a:pt x="7740" y="8883"/>
                    <a:pt x="7740" y="8883"/>
                  </a:cubicBezTo>
                  <a:lnTo>
                    <a:pt x="7740" y="8883"/>
                  </a:lnTo>
                  <a:cubicBezTo>
                    <a:pt x="8097" y="9204"/>
                    <a:pt x="8454" y="9514"/>
                    <a:pt x="8824" y="9812"/>
                  </a:cubicBezTo>
                  <a:cubicBezTo>
                    <a:pt x="9586" y="10455"/>
                    <a:pt x="10348" y="11086"/>
                    <a:pt x="11145" y="11693"/>
                  </a:cubicBezTo>
                  <a:cubicBezTo>
                    <a:pt x="11514" y="11967"/>
                    <a:pt x="11895" y="12229"/>
                    <a:pt x="12253" y="12526"/>
                  </a:cubicBezTo>
                  <a:cubicBezTo>
                    <a:pt x="12479" y="12705"/>
                    <a:pt x="12705" y="12895"/>
                    <a:pt x="12824" y="13145"/>
                  </a:cubicBezTo>
                  <a:cubicBezTo>
                    <a:pt x="12836" y="13157"/>
                    <a:pt x="12836" y="13169"/>
                    <a:pt x="12836" y="13169"/>
                  </a:cubicBezTo>
                  <a:cubicBezTo>
                    <a:pt x="12843" y="13180"/>
                    <a:pt x="12846" y="13183"/>
                    <a:pt x="12847" y="13183"/>
                  </a:cubicBezTo>
                  <a:cubicBezTo>
                    <a:pt x="12848" y="13183"/>
                    <a:pt x="12844" y="13174"/>
                    <a:pt x="12844" y="13174"/>
                  </a:cubicBezTo>
                  <a:lnTo>
                    <a:pt x="12844" y="13174"/>
                  </a:lnTo>
                  <a:cubicBezTo>
                    <a:pt x="12844" y="13174"/>
                    <a:pt x="12845" y="13176"/>
                    <a:pt x="12848" y="13181"/>
                  </a:cubicBezTo>
                  <a:cubicBezTo>
                    <a:pt x="12848" y="13205"/>
                    <a:pt x="12860" y="13229"/>
                    <a:pt x="12872" y="13253"/>
                  </a:cubicBezTo>
                  <a:cubicBezTo>
                    <a:pt x="12872" y="13264"/>
                    <a:pt x="12872" y="13276"/>
                    <a:pt x="12872" y="13276"/>
                  </a:cubicBezTo>
                  <a:cubicBezTo>
                    <a:pt x="12872" y="13300"/>
                    <a:pt x="12872" y="13324"/>
                    <a:pt x="12872" y="13348"/>
                  </a:cubicBezTo>
                  <a:cubicBezTo>
                    <a:pt x="12872" y="13350"/>
                    <a:pt x="12873" y="13352"/>
                    <a:pt x="12874" y="13354"/>
                  </a:cubicBezTo>
                  <a:lnTo>
                    <a:pt x="12874" y="13354"/>
                  </a:lnTo>
                  <a:cubicBezTo>
                    <a:pt x="12873" y="13355"/>
                    <a:pt x="12872" y="13357"/>
                    <a:pt x="12872" y="13360"/>
                  </a:cubicBezTo>
                  <a:cubicBezTo>
                    <a:pt x="12872" y="13372"/>
                    <a:pt x="12872" y="13384"/>
                    <a:pt x="12872" y="13384"/>
                  </a:cubicBezTo>
                  <a:cubicBezTo>
                    <a:pt x="12872" y="13382"/>
                    <a:pt x="12871" y="13382"/>
                    <a:pt x="12871" y="13382"/>
                  </a:cubicBezTo>
                  <a:cubicBezTo>
                    <a:pt x="12870" y="13382"/>
                    <a:pt x="12869" y="13387"/>
                    <a:pt x="12867" y="13391"/>
                  </a:cubicBezTo>
                  <a:lnTo>
                    <a:pt x="12867" y="13391"/>
                  </a:lnTo>
                  <a:cubicBezTo>
                    <a:pt x="12869" y="13389"/>
                    <a:pt x="12870" y="13386"/>
                    <a:pt x="12872" y="13384"/>
                  </a:cubicBezTo>
                  <a:lnTo>
                    <a:pt x="12872" y="13384"/>
                  </a:lnTo>
                  <a:cubicBezTo>
                    <a:pt x="12868" y="13394"/>
                    <a:pt x="12867" y="13397"/>
                    <a:pt x="12866" y="13397"/>
                  </a:cubicBezTo>
                  <a:cubicBezTo>
                    <a:pt x="12866" y="13397"/>
                    <a:pt x="12867" y="13394"/>
                    <a:pt x="12867" y="13391"/>
                  </a:cubicBezTo>
                  <a:lnTo>
                    <a:pt x="12867" y="13391"/>
                  </a:lnTo>
                  <a:cubicBezTo>
                    <a:pt x="12857" y="13410"/>
                    <a:pt x="12846" y="13421"/>
                    <a:pt x="12836" y="13431"/>
                  </a:cubicBezTo>
                  <a:cubicBezTo>
                    <a:pt x="12836" y="13443"/>
                    <a:pt x="12824" y="13443"/>
                    <a:pt x="12812" y="13455"/>
                  </a:cubicBezTo>
                  <a:cubicBezTo>
                    <a:pt x="12812" y="13467"/>
                    <a:pt x="12800" y="13467"/>
                    <a:pt x="12788" y="13479"/>
                  </a:cubicBezTo>
                  <a:cubicBezTo>
                    <a:pt x="12764" y="13491"/>
                    <a:pt x="12753" y="13503"/>
                    <a:pt x="12729" y="13514"/>
                  </a:cubicBezTo>
                  <a:cubicBezTo>
                    <a:pt x="12722" y="13514"/>
                    <a:pt x="12710" y="13519"/>
                    <a:pt x="12705" y="13522"/>
                  </a:cubicBezTo>
                  <a:lnTo>
                    <a:pt x="12705" y="13522"/>
                  </a:lnTo>
                  <a:cubicBezTo>
                    <a:pt x="12697" y="13524"/>
                    <a:pt x="12687" y="13526"/>
                    <a:pt x="12681" y="13526"/>
                  </a:cubicBezTo>
                  <a:cubicBezTo>
                    <a:pt x="12657" y="13538"/>
                    <a:pt x="12634" y="13550"/>
                    <a:pt x="12598" y="13562"/>
                  </a:cubicBezTo>
                  <a:cubicBezTo>
                    <a:pt x="12455" y="13598"/>
                    <a:pt x="12348" y="13610"/>
                    <a:pt x="12193" y="13610"/>
                  </a:cubicBezTo>
                  <a:cubicBezTo>
                    <a:pt x="12160" y="13611"/>
                    <a:pt x="12126" y="13611"/>
                    <a:pt x="12093" y="13611"/>
                  </a:cubicBezTo>
                  <a:cubicBezTo>
                    <a:pt x="11674" y="13611"/>
                    <a:pt x="11256" y="13544"/>
                    <a:pt x="10848" y="13467"/>
                  </a:cubicBezTo>
                  <a:cubicBezTo>
                    <a:pt x="10359" y="13360"/>
                    <a:pt x="9883" y="13241"/>
                    <a:pt x="9419" y="13050"/>
                  </a:cubicBezTo>
                  <a:cubicBezTo>
                    <a:pt x="8538" y="12669"/>
                    <a:pt x="7740" y="12110"/>
                    <a:pt x="7026" y="11490"/>
                  </a:cubicBezTo>
                  <a:cubicBezTo>
                    <a:pt x="6311" y="10883"/>
                    <a:pt x="5668" y="10216"/>
                    <a:pt x="5061" y="9502"/>
                  </a:cubicBezTo>
                  <a:cubicBezTo>
                    <a:pt x="4621" y="8978"/>
                    <a:pt x="4192" y="8431"/>
                    <a:pt x="3787" y="7871"/>
                  </a:cubicBezTo>
                  <a:cubicBezTo>
                    <a:pt x="3287" y="7192"/>
                    <a:pt x="2656" y="6621"/>
                    <a:pt x="1989" y="6097"/>
                  </a:cubicBezTo>
                  <a:cubicBezTo>
                    <a:pt x="1485" y="5716"/>
                    <a:pt x="971" y="5346"/>
                    <a:pt x="446" y="5006"/>
                  </a:cubicBezTo>
                  <a:lnTo>
                    <a:pt x="446" y="5006"/>
                  </a:lnTo>
                  <a:cubicBezTo>
                    <a:pt x="619" y="4893"/>
                    <a:pt x="792" y="4781"/>
                    <a:pt x="965" y="4668"/>
                  </a:cubicBezTo>
                  <a:cubicBezTo>
                    <a:pt x="1537" y="4287"/>
                    <a:pt x="2120" y="3906"/>
                    <a:pt x="2692" y="3537"/>
                  </a:cubicBezTo>
                  <a:cubicBezTo>
                    <a:pt x="3382" y="3085"/>
                    <a:pt x="4073" y="2620"/>
                    <a:pt x="4763" y="2168"/>
                  </a:cubicBezTo>
                  <a:lnTo>
                    <a:pt x="6561" y="989"/>
                  </a:lnTo>
                  <a:cubicBezTo>
                    <a:pt x="6840" y="811"/>
                    <a:pt x="7108" y="632"/>
                    <a:pt x="7376" y="444"/>
                  </a:cubicBezTo>
                  <a:lnTo>
                    <a:pt x="7376" y="444"/>
                  </a:lnTo>
                  <a:cubicBezTo>
                    <a:pt x="8222" y="858"/>
                    <a:pt x="9136" y="1003"/>
                    <a:pt x="10062" y="1003"/>
                  </a:cubicBezTo>
                  <a:cubicBezTo>
                    <a:pt x="10851" y="1003"/>
                    <a:pt x="11649" y="898"/>
                    <a:pt x="12419" y="763"/>
                  </a:cubicBezTo>
                  <a:cubicBezTo>
                    <a:pt x="13336" y="608"/>
                    <a:pt x="14253" y="394"/>
                    <a:pt x="15181" y="310"/>
                  </a:cubicBezTo>
                  <a:cubicBezTo>
                    <a:pt x="15240" y="306"/>
                    <a:pt x="15300" y="301"/>
                    <a:pt x="15359" y="301"/>
                  </a:cubicBezTo>
                  <a:close/>
                  <a:moveTo>
                    <a:pt x="15277" y="1"/>
                  </a:moveTo>
                  <a:cubicBezTo>
                    <a:pt x="15050" y="13"/>
                    <a:pt x="14824" y="49"/>
                    <a:pt x="14610" y="84"/>
                  </a:cubicBezTo>
                  <a:cubicBezTo>
                    <a:pt x="14122" y="144"/>
                    <a:pt x="13634" y="239"/>
                    <a:pt x="13145" y="334"/>
                  </a:cubicBezTo>
                  <a:cubicBezTo>
                    <a:pt x="12217" y="501"/>
                    <a:pt x="11288" y="680"/>
                    <a:pt x="10336" y="703"/>
                  </a:cubicBezTo>
                  <a:cubicBezTo>
                    <a:pt x="10240" y="707"/>
                    <a:pt x="10144" y="709"/>
                    <a:pt x="10049" y="709"/>
                  </a:cubicBezTo>
                  <a:cubicBezTo>
                    <a:pt x="9158" y="709"/>
                    <a:pt x="8259" y="554"/>
                    <a:pt x="7456" y="151"/>
                  </a:cubicBezTo>
                  <a:lnTo>
                    <a:pt x="7456" y="151"/>
                  </a:lnTo>
                  <a:cubicBezTo>
                    <a:pt x="7433" y="131"/>
                    <a:pt x="7405" y="119"/>
                    <a:pt x="7374" y="119"/>
                  </a:cubicBezTo>
                  <a:cubicBezTo>
                    <a:pt x="7350" y="119"/>
                    <a:pt x="7325" y="126"/>
                    <a:pt x="7300" y="144"/>
                  </a:cubicBezTo>
                  <a:cubicBezTo>
                    <a:pt x="7061" y="299"/>
                    <a:pt x="6823" y="465"/>
                    <a:pt x="6585" y="620"/>
                  </a:cubicBezTo>
                  <a:cubicBezTo>
                    <a:pt x="6002" y="989"/>
                    <a:pt x="5430" y="1370"/>
                    <a:pt x="4859" y="1751"/>
                  </a:cubicBezTo>
                  <a:cubicBezTo>
                    <a:pt x="4168" y="2204"/>
                    <a:pt x="3478" y="2656"/>
                    <a:pt x="2787" y="3108"/>
                  </a:cubicBezTo>
                  <a:lnTo>
                    <a:pt x="989" y="4299"/>
                  </a:lnTo>
                  <a:cubicBezTo>
                    <a:pt x="692" y="4490"/>
                    <a:pt x="394" y="4668"/>
                    <a:pt x="108" y="4871"/>
                  </a:cubicBezTo>
                  <a:cubicBezTo>
                    <a:pt x="108" y="4871"/>
                    <a:pt x="108" y="4882"/>
                    <a:pt x="96" y="4882"/>
                  </a:cubicBezTo>
                  <a:cubicBezTo>
                    <a:pt x="13" y="4942"/>
                    <a:pt x="1" y="5073"/>
                    <a:pt x="96" y="5132"/>
                  </a:cubicBezTo>
                  <a:cubicBezTo>
                    <a:pt x="525" y="5406"/>
                    <a:pt x="942" y="5692"/>
                    <a:pt x="1346" y="5990"/>
                  </a:cubicBezTo>
                  <a:cubicBezTo>
                    <a:pt x="2073" y="6514"/>
                    <a:pt x="2787" y="7085"/>
                    <a:pt x="3347" y="7788"/>
                  </a:cubicBezTo>
                  <a:cubicBezTo>
                    <a:pt x="3537" y="8014"/>
                    <a:pt x="3704" y="8264"/>
                    <a:pt x="3882" y="8502"/>
                  </a:cubicBezTo>
                  <a:cubicBezTo>
                    <a:pt x="4109" y="8812"/>
                    <a:pt x="4347" y="9109"/>
                    <a:pt x="4585" y="9395"/>
                  </a:cubicBezTo>
                  <a:cubicBezTo>
                    <a:pt x="5180" y="10109"/>
                    <a:pt x="5811" y="10800"/>
                    <a:pt x="6490" y="11419"/>
                  </a:cubicBezTo>
                  <a:cubicBezTo>
                    <a:pt x="7216" y="12074"/>
                    <a:pt x="8014" y="12681"/>
                    <a:pt x="8895" y="13133"/>
                  </a:cubicBezTo>
                  <a:cubicBezTo>
                    <a:pt x="9324" y="13336"/>
                    <a:pt x="9764" y="13514"/>
                    <a:pt x="10228" y="13634"/>
                  </a:cubicBezTo>
                  <a:cubicBezTo>
                    <a:pt x="10752" y="13753"/>
                    <a:pt x="11288" y="13860"/>
                    <a:pt x="11824" y="13895"/>
                  </a:cubicBezTo>
                  <a:cubicBezTo>
                    <a:pt x="11911" y="13900"/>
                    <a:pt x="12020" y="13906"/>
                    <a:pt x="12138" y="13906"/>
                  </a:cubicBezTo>
                  <a:cubicBezTo>
                    <a:pt x="12581" y="13906"/>
                    <a:pt x="13150" y="13828"/>
                    <a:pt x="13169" y="13348"/>
                  </a:cubicBezTo>
                  <a:cubicBezTo>
                    <a:pt x="13193" y="13110"/>
                    <a:pt x="13026" y="12883"/>
                    <a:pt x="12884" y="12705"/>
                  </a:cubicBezTo>
                  <a:cubicBezTo>
                    <a:pt x="12694" y="12477"/>
                    <a:pt x="12459" y="12295"/>
                    <a:pt x="12215" y="12116"/>
                  </a:cubicBezTo>
                  <a:lnTo>
                    <a:pt x="12215" y="12116"/>
                  </a:lnTo>
                  <a:cubicBezTo>
                    <a:pt x="13158" y="12601"/>
                    <a:pt x="14174" y="12944"/>
                    <a:pt x="15245" y="12944"/>
                  </a:cubicBezTo>
                  <a:cubicBezTo>
                    <a:pt x="15271" y="12944"/>
                    <a:pt x="15298" y="12943"/>
                    <a:pt x="15324" y="12943"/>
                  </a:cubicBezTo>
                  <a:cubicBezTo>
                    <a:pt x="15717" y="12943"/>
                    <a:pt x="16301" y="12895"/>
                    <a:pt x="16515" y="12502"/>
                  </a:cubicBezTo>
                  <a:cubicBezTo>
                    <a:pt x="16717" y="12121"/>
                    <a:pt x="16384" y="11705"/>
                    <a:pt x="16122" y="11443"/>
                  </a:cubicBezTo>
                  <a:cubicBezTo>
                    <a:pt x="15562" y="10907"/>
                    <a:pt x="14848" y="10562"/>
                    <a:pt x="14169" y="10228"/>
                  </a:cubicBezTo>
                  <a:cubicBezTo>
                    <a:pt x="14010" y="10147"/>
                    <a:pt x="13850" y="10064"/>
                    <a:pt x="13692" y="9978"/>
                  </a:cubicBezTo>
                  <a:lnTo>
                    <a:pt x="13692" y="9978"/>
                  </a:lnTo>
                  <a:cubicBezTo>
                    <a:pt x="14121" y="10163"/>
                    <a:pt x="14559" y="10330"/>
                    <a:pt x="15003" y="10478"/>
                  </a:cubicBezTo>
                  <a:cubicBezTo>
                    <a:pt x="15848" y="10752"/>
                    <a:pt x="16729" y="11002"/>
                    <a:pt x="17622" y="11014"/>
                  </a:cubicBezTo>
                  <a:cubicBezTo>
                    <a:pt x="18063" y="11014"/>
                    <a:pt x="18563" y="10943"/>
                    <a:pt x="18908" y="10633"/>
                  </a:cubicBezTo>
                  <a:cubicBezTo>
                    <a:pt x="19146" y="10419"/>
                    <a:pt x="19241" y="10085"/>
                    <a:pt x="19194" y="9764"/>
                  </a:cubicBezTo>
                  <a:cubicBezTo>
                    <a:pt x="19111" y="9335"/>
                    <a:pt x="18658" y="9097"/>
                    <a:pt x="18301" y="8919"/>
                  </a:cubicBezTo>
                  <a:cubicBezTo>
                    <a:pt x="17743" y="8636"/>
                    <a:pt x="17155" y="8421"/>
                    <a:pt x="16569" y="8194"/>
                  </a:cubicBezTo>
                  <a:lnTo>
                    <a:pt x="16569" y="8194"/>
                  </a:lnTo>
                  <a:cubicBezTo>
                    <a:pt x="16837" y="8255"/>
                    <a:pt x="17109" y="8303"/>
                    <a:pt x="17384" y="8335"/>
                  </a:cubicBezTo>
                  <a:cubicBezTo>
                    <a:pt x="17562" y="8359"/>
                    <a:pt x="17750" y="8377"/>
                    <a:pt x="17938" y="8377"/>
                  </a:cubicBezTo>
                  <a:cubicBezTo>
                    <a:pt x="18227" y="8377"/>
                    <a:pt x="18517" y="8334"/>
                    <a:pt x="18777" y="8204"/>
                  </a:cubicBezTo>
                  <a:cubicBezTo>
                    <a:pt x="19075" y="8061"/>
                    <a:pt x="19253" y="7764"/>
                    <a:pt x="19170" y="7430"/>
                  </a:cubicBezTo>
                  <a:cubicBezTo>
                    <a:pt x="19063" y="7002"/>
                    <a:pt x="18646" y="6680"/>
                    <a:pt x="18301" y="6454"/>
                  </a:cubicBezTo>
                  <a:cubicBezTo>
                    <a:pt x="17634" y="6014"/>
                    <a:pt x="16872" y="5799"/>
                    <a:pt x="16134" y="5502"/>
                  </a:cubicBezTo>
                  <a:cubicBezTo>
                    <a:pt x="15479" y="5228"/>
                    <a:pt x="14860" y="4894"/>
                    <a:pt x="14265" y="4490"/>
                  </a:cubicBezTo>
                  <a:cubicBezTo>
                    <a:pt x="13872" y="4228"/>
                    <a:pt x="13491" y="3918"/>
                    <a:pt x="13145" y="3585"/>
                  </a:cubicBezTo>
                  <a:cubicBezTo>
                    <a:pt x="13038" y="3489"/>
                    <a:pt x="12931" y="3382"/>
                    <a:pt x="12836" y="3263"/>
                  </a:cubicBezTo>
                  <a:cubicBezTo>
                    <a:pt x="12825" y="3252"/>
                    <a:pt x="12814" y="3240"/>
                    <a:pt x="12805" y="3229"/>
                  </a:cubicBezTo>
                  <a:lnTo>
                    <a:pt x="12805" y="3229"/>
                  </a:lnTo>
                  <a:cubicBezTo>
                    <a:pt x="13580" y="2921"/>
                    <a:pt x="14346" y="2596"/>
                    <a:pt x="14991" y="2061"/>
                  </a:cubicBezTo>
                  <a:cubicBezTo>
                    <a:pt x="15301" y="1799"/>
                    <a:pt x="15574" y="1501"/>
                    <a:pt x="15765" y="1156"/>
                  </a:cubicBezTo>
                  <a:cubicBezTo>
                    <a:pt x="15943" y="834"/>
                    <a:pt x="16193" y="334"/>
                    <a:pt x="15777" y="96"/>
                  </a:cubicBezTo>
                  <a:cubicBezTo>
                    <a:pt x="15622" y="13"/>
                    <a:pt x="15443" y="1"/>
                    <a:pt x="15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49"/>
            <p:cNvSpPr/>
            <p:nvPr/>
          </p:nvSpPr>
          <p:spPr>
            <a:xfrm>
              <a:off x="913500" y="2397450"/>
              <a:ext cx="682250" cy="1226375"/>
            </a:xfrm>
            <a:custGeom>
              <a:avLst/>
              <a:gdLst/>
              <a:ahLst/>
              <a:cxnLst/>
              <a:rect l="l" t="t" r="r" b="b"/>
              <a:pathLst>
                <a:path w="27290" h="49055"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482" y="37319"/>
                    <a:pt x="17662" y="48610"/>
                    <a:pt x="17884" y="49042"/>
                  </a:cubicBezTo>
                  <a:lnTo>
                    <a:pt x="17884" y="49042"/>
                  </a:lnTo>
                  <a:cubicBezTo>
                    <a:pt x="18135" y="48771"/>
                    <a:pt x="24878" y="44280"/>
                    <a:pt x="27289" y="39755"/>
                  </a:cubicBezTo>
                  <a:cubicBezTo>
                    <a:pt x="27289" y="39755"/>
                    <a:pt x="19146" y="31754"/>
                    <a:pt x="13966" y="27266"/>
                  </a:cubicBezTo>
                  <a:cubicBezTo>
                    <a:pt x="13966" y="27266"/>
                    <a:pt x="16109" y="10109"/>
                    <a:pt x="16431" y="7347"/>
                  </a:cubicBezTo>
                  <a:lnTo>
                    <a:pt x="16824" y="0"/>
                  </a:lnTo>
                  <a:close/>
                  <a:moveTo>
                    <a:pt x="17884" y="49042"/>
                  </a:moveTo>
                  <a:cubicBezTo>
                    <a:pt x="17876" y="49050"/>
                    <a:pt x="17875" y="49054"/>
                    <a:pt x="17880" y="49054"/>
                  </a:cubicBezTo>
                  <a:cubicBezTo>
                    <a:pt x="17881" y="49054"/>
                    <a:pt x="17882" y="49054"/>
                    <a:pt x="17883" y="49054"/>
                  </a:cubicBezTo>
                  <a:cubicBezTo>
                    <a:pt x="17888" y="49053"/>
                    <a:pt x="17888" y="49049"/>
                    <a:pt x="17884" y="490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49"/>
            <p:cNvSpPr/>
            <p:nvPr/>
          </p:nvSpPr>
          <p:spPr>
            <a:xfrm>
              <a:off x="913500" y="2397450"/>
              <a:ext cx="682250" cy="1227550"/>
            </a:xfrm>
            <a:custGeom>
              <a:avLst/>
              <a:gdLst/>
              <a:ahLst/>
              <a:cxnLst/>
              <a:rect l="l" t="t" r="r" b="b"/>
              <a:pathLst>
                <a:path w="27290" h="49102" fill="none"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525" y="37398"/>
                    <a:pt x="18145" y="48995"/>
                    <a:pt x="17883" y="49054"/>
                  </a:cubicBezTo>
                  <a:cubicBezTo>
                    <a:pt x="17633" y="49102"/>
                    <a:pt x="24789" y="44446"/>
                    <a:pt x="27289" y="39755"/>
                  </a:cubicBezTo>
                  <a:cubicBezTo>
                    <a:pt x="27289" y="39755"/>
                    <a:pt x="19146" y="31754"/>
                    <a:pt x="13966" y="27266"/>
                  </a:cubicBezTo>
                  <a:cubicBezTo>
                    <a:pt x="13966" y="27266"/>
                    <a:pt x="16109" y="10109"/>
                    <a:pt x="16431" y="7347"/>
                  </a:cubicBezTo>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49"/>
            <p:cNvSpPr/>
            <p:nvPr/>
          </p:nvSpPr>
          <p:spPr>
            <a:xfrm>
              <a:off x="1053725" y="3022875"/>
              <a:ext cx="199975" cy="48525"/>
            </a:xfrm>
            <a:custGeom>
              <a:avLst/>
              <a:gdLst/>
              <a:ahLst/>
              <a:cxnLst/>
              <a:rect l="l" t="t" r="r" b="b"/>
              <a:pathLst>
                <a:path w="7999" h="1941" extrusionOk="0">
                  <a:moveTo>
                    <a:pt x="2546" y="1"/>
                  </a:moveTo>
                  <a:cubicBezTo>
                    <a:pt x="2336" y="1"/>
                    <a:pt x="2126" y="8"/>
                    <a:pt x="1916" y="22"/>
                  </a:cubicBezTo>
                  <a:cubicBezTo>
                    <a:pt x="1321" y="70"/>
                    <a:pt x="737" y="165"/>
                    <a:pt x="166" y="320"/>
                  </a:cubicBezTo>
                  <a:cubicBezTo>
                    <a:pt x="1" y="364"/>
                    <a:pt x="49" y="611"/>
                    <a:pt x="208" y="611"/>
                  </a:cubicBezTo>
                  <a:cubicBezTo>
                    <a:pt x="221" y="611"/>
                    <a:pt x="235" y="609"/>
                    <a:pt x="249" y="606"/>
                  </a:cubicBezTo>
                  <a:cubicBezTo>
                    <a:pt x="1005" y="405"/>
                    <a:pt x="1775" y="302"/>
                    <a:pt x="2553" y="302"/>
                  </a:cubicBezTo>
                  <a:cubicBezTo>
                    <a:pt x="2792" y="302"/>
                    <a:pt x="3033" y="312"/>
                    <a:pt x="3273" y="332"/>
                  </a:cubicBezTo>
                  <a:cubicBezTo>
                    <a:pt x="4273" y="415"/>
                    <a:pt x="5274" y="653"/>
                    <a:pt x="6202" y="1070"/>
                  </a:cubicBezTo>
                  <a:cubicBezTo>
                    <a:pt x="6738" y="1296"/>
                    <a:pt x="7238" y="1582"/>
                    <a:pt x="7714" y="1915"/>
                  </a:cubicBezTo>
                  <a:cubicBezTo>
                    <a:pt x="7740" y="1933"/>
                    <a:pt x="7765" y="1941"/>
                    <a:pt x="7789" y="1941"/>
                  </a:cubicBezTo>
                  <a:cubicBezTo>
                    <a:pt x="7912" y="1941"/>
                    <a:pt x="7999" y="1743"/>
                    <a:pt x="7869" y="1653"/>
                  </a:cubicBezTo>
                  <a:cubicBezTo>
                    <a:pt x="7000" y="1058"/>
                    <a:pt x="6036" y="618"/>
                    <a:pt x="5035" y="344"/>
                  </a:cubicBezTo>
                  <a:cubicBezTo>
                    <a:pt x="4226" y="115"/>
                    <a:pt x="3386" y="1"/>
                    <a:pt x="2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49"/>
            <p:cNvSpPr/>
            <p:nvPr/>
          </p:nvSpPr>
          <p:spPr>
            <a:xfrm>
              <a:off x="1115725" y="3068925"/>
              <a:ext cx="108850" cy="35550"/>
            </a:xfrm>
            <a:custGeom>
              <a:avLst/>
              <a:gdLst/>
              <a:ahLst/>
              <a:cxnLst/>
              <a:rect l="l" t="t" r="r" b="b"/>
              <a:pathLst>
                <a:path w="4354" h="1422" extrusionOk="0">
                  <a:moveTo>
                    <a:pt x="4011" y="0"/>
                  </a:moveTo>
                  <a:cubicBezTo>
                    <a:pt x="2955" y="0"/>
                    <a:pt x="1903" y="237"/>
                    <a:pt x="948" y="681"/>
                  </a:cubicBezTo>
                  <a:cubicBezTo>
                    <a:pt x="662" y="823"/>
                    <a:pt x="400" y="966"/>
                    <a:pt x="139" y="1145"/>
                  </a:cubicBezTo>
                  <a:cubicBezTo>
                    <a:pt x="0" y="1234"/>
                    <a:pt x="83" y="1421"/>
                    <a:pt x="204" y="1421"/>
                  </a:cubicBezTo>
                  <a:cubicBezTo>
                    <a:pt x="229" y="1421"/>
                    <a:pt x="255" y="1413"/>
                    <a:pt x="281" y="1395"/>
                  </a:cubicBezTo>
                  <a:cubicBezTo>
                    <a:pt x="1377" y="688"/>
                    <a:pt x="2679" y="297"/>
                    <a:pt x="3991" y="297"/>
                  </a:cubicBezTo>
                  <a:cubicBezTo>
                    <a:pt x="4048" y="297"/>
                    <a:pt x="4106" y="298"/>
                    <a:pt x="4163" y="300"/>
                  </a:cubicBezTo>
                  <a:cubicBezTo>
                    <a:pt x="4353" y="300"/>
                    <a:pt x="4353" y="2"/>
                    <a:pt x="4163" y="2"/>
                  </a:cubicBezTo>
                  <a:cubicBezTo>
                    <a:pt x="4112" y="1"/>
                    <a:pt x="4062" y="0"/>
                    <a:pt x="4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49"/>
            <p:cNvSpPr/>
            <p:nvPr/>
          </p:nvSpPr>
          <p:spPr>
            <a:xfrm>
              <a:off x="1265425" y="3306775"/>
              <a:ext cx="249225" cy="242650"/>
            </a:xfrm>
            <a:custGeom>
              <a:avLst/>
              <a:gdLst/>
              <a:ahLst/>
              <a:cxnLst/>
              <a:rect l="l" t="t" r="r" b="b"/>
              <a:pathLst>
                <a:path w="9969" h="9706" extrusionOk="0">
                  <a:moveTo>
                    <a:pt x="9759" y="1"/>
                  </a:moveTo>
                  <a:cubicBezTo>
                    <a:pt x="9714" y="1"/>
                    <a:pt x="9669" y="22"/>
                    <a:pt x="9641" y="72"/>
                  </a:cubicBezTo>
                  <a:cubicBezTo>
                    <a:pt x="8879" y="1370"/>
                    <a:pt x="7890" y="2537"/>
                    <a:pt x="6866" y="3632"/>
                  </a:cubicBezTo>
                  <a:cubicBezTo>
                    <a:pt x="5604" y="4990"/>
                    <a:pt x="4223" y="6252"/>
                    <a:pt x="2771" y="7430"/>
                  </a:cubicBezTo>
                  <a:cubicBezTo>
                    <a:pt x="1925" y="8133"/>
                    <a:pt x="1044" y="8788"/>
                    <a:pt x="139" y="9419"/>
                  </a:cubicBezTo>
                  <a:cubicBezTo>
                    <a:pt x="0" y="9508"/>
                    <a:pt x="85" y="9706"/>
                    <a:pt x="207" y="9706"/>
                  </a:cubicBezTo>
                  <a:cubicBezTo>
                    <a:pt x="231" y="9706"/>
                    <a:pt x="257" y="9698"/>
                    <a:pt x="282" y="9681"/>
                  </a:cubicBezTo>
                  <a:cubicBezTo>
                    <a:pt x="1901" y="8550"/>
                    <a:pt x="3449" y="7323"/>
                    <a:pt x="4902" y="5990"/>
                  </a:cubicBezTo>
                  <a:cubicBezTo>
                    <a:pt x="6200" y="4811"/>
                    <a:pt x="7426" y="3549"/>
                    <a:pt x="8533" y="2168"/>
                  </a:cubicBezTo>
                  <a:cubicBezTo>
                    <a:pt x="9021" y="1549"/>
                    <a:pt x="9498" y="906"/>
                    <a:pt x="9902" y="227"/>
                  </a:cubicBezTo>
                  <a:cubicBezTo>
                    <a:pt x="9969" y="111"/>
                    <a:pt x="9862" y="1"/>
                    <a:pt x="97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49"/>
            <p:cNvSpPr/>
            <p:nvPr/>
          </p:nvSpPr>
          <p:spPr>
            <a:xfrm>
              <a:off x="1298150" y="3333575"/>
              <a:ext cx="246875" cy="240275"/>
            </a:xfrm>
            <a:custGeom>
              <a:avLst/>
              <a:gdLst/>
              <a:ahLst/>
              <a:cxnLst/>
              <a:rect l="l" t="t" r="r" b="b"/>
              <a:pathLst>
                <a:path w="9875" h="9611" extrusionOk="0">
                  <a:moveTo>
                    <a:pt x="9664" y="0"/>
                  </a:moveTo>
                  <a:cubicBezTo>
                    <a:pt x="9619" y="0"/>
                    <a:pt x="9575" y="21"/>
                    <a:pt x="9546" y="72"/>
                  </a:cubicBezTo>
                  <a:cubicBezTo>
                    <a:pt x="8784" y="1358"/>
                    <a:pt x="7820" y="2513"/>
                    <a:pt x="6808" y="3596"/>
                  </a:cubicBezTo>
                  <a:cubicBezTo>
                    <a:pt x="5557" y="4942"/>
                    <a:pt x="4188" y="6180"/>
                    <a:pt x="2771" y="7347"/>
                  </a:cubicBezTo>
                  <a:cubicBezTo>
                    <a:pt x="1914" y="8037"/>
                    <a:pt x="1033" y="8704"/>
                    <a:pt x="140" y="9323"/>
                  </a:cubicBezTo>
                  <a:cubicBezTo>
                    <a:pt x="1" y="9413"/>
                    <a:pt x="86" y="9610"/>
                    <a:pt x="208" y="9610"/>
                  </a:cubicBezTo>
                  <a:cubicBezTo>
                    <a:pt x="232" y="9610"/>
                    <a:pt x="257" y="9603"/>
                    <a:pt x="283" y="9585"/>
                  </a:cubicBezTo>
                  <a:cubicBezTo>
                    <a:pt x="1890" y="8466"/>
                    <a:pt x="3426" y="7251"/>
                    <a:pt x="4867" y="5930"/>
                  </a:cubicBezTo>
                  <a:cubicBezTo>
                    <a:pt x="6141" y="4763"/>
                    <a:pt x="7367" y="3513"/>
                    <a:pt x="8439" y="2156"/>
                  </a:cubicBezTo>
                  <a:cubicBezTo>
                    <a:pt x="8939" y="1548"/>
                    <a:pt x="9403" y="905"/>
                    <a:pt x="9808" y="227"/>
                  </a:cubicBezTo>
                  <a:cubicBezTo>
                    <a:pt x="9874" y="111"/>
                    <a:pt x="9767" y="0"/>
                    <a:pt x="9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49"/>
            <p:cNvSpPr/>
            <p:nvPr/>
          </p:nvSpPr>
          <p:spPr>
            <a:xfrm>
              <a:off x="1326375" y="3363575"/>
              <a:ext cx="246900" cy="236475"/>
            </a:xfrm>
            <a:custGeom>
              <a:avLst/>
              <a:gdLst/>
              <a:ahLst/>
              <a:cxnLst/>
              <a:rect l="l" t="t" r="r" b="b"/>
              <a:pathLst>
                <a:path w="9876" h="9459" extrusionOk="0">
                  <a:moveTo>
                    <a:pt x="9680" y="0"/>
                  </a:moveTo>
                  <a:cubicBezTo>
                    <a:pt x="9635" y="0"/>
                    <a:pt x="9590" y="22"/>
                    <a:pt x="9560" y="74"/>
                  </a:cubicBezTo>
                  <a:cubicBezTo>
                    <a:pt x="8810" y="1337"/>
                    <a:pt x="7834" y="2468"/>
                    <a:pt x="6822" y="3527"/>
                  </a:cubicBezTo>
                  <a:cubicBezTo>
                    <a:pt x="5559" y="4849"/>
                    <a:pt x="4190" y="6075"/>
                    <a:pt x="2750" y="7218"/>
                  </a:cubicBezTo>
                  <a:cubicBezTo>
                    <a:pt x="1904" y="7897"/>
                    <a:pt x="1023" y="8552"/>
                    <a:pt x="130" y="9171"/>
                  </a:cubicBezTo>
                  <a:cubicBezTo>
                    <a:pt x="1" y="9260"/>
                    <a:pt x="79" y="9458"/>
                    <a:pt x="199" y="9458"/>
                  </a:cubicBezTo>
                  <a:cubicBezTo>
                    <a:pt x="223" y="9458"/>
                    <a:pt x="248" y="9450"/>
                    <a:pt x="273" y="9433"/>
                  </a:cubicBezTo>
                  <a:cubicBezTo>
                    <a:pt x="1880" y="8325"/>
                    <a:pt x="3416" y="7123"/>
                    <a:pt x="4869" y="5825"/>
                  </a:cubicBezTo>
                  <a:cubicBezTo>
                    <a:pt x="6143" y="4682"/>
                    <a:pt x="7369" y="3468"/>
                    <a:pt x="8453" y="2134"/>
                  </a:cubicBezTo>
                  <a:cubicBezTo>
                    <a:pt x="8953" y="1527"/>
                    <a:pt x="9417" y="896"/>
                    <a:pt x="9810" y="217"/>
                  </a:cubicBezTo>
                  <a:cubicBezTo>
                    <a:pt x="9875" y="103"/>
                    <a:pt x="9778" y="0"/>
                    <a:pt x="9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0" name="Google Shape;5010;p49"/>
            <p:cNvGrpSpPr/>
            <p:nvPr/>
          </p:nvGrpSpPr>
          <p:grpSpPr>
            <a:xfrm>
              <a:off x="1431000" y="1777013"/>
              <a:ext cx="492875" cy="199275"/>
              <a:chOff x="3099775" y="2043563"/>
              <a:chExt cx="492875" cy="199275"/>
            </a:xfrm>
          </p:grpSpPr>
          <p:sp>
            <p:nvSpPr>
              <p:cNvPr id="5011" name="Google Shape;5011;p49"/>
              <p:cNvSpPr/>
              <p:nvPr/>
            </p:nvSpPr>
            <p:spPr>
              <a:xfrm>
                <a:off x="3099775" y="2054863"/>
                <a:ext cx="174225" cy="175875"/>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58480"/>
                </a:srgbClr>
              </a:solidFill>
              <a:ln>
                <a:noFill/>
              </a:ln>
            </p:spPr>
          </p:sp>
          <p:sp>
            <p:nvSpPr>
              <p:cNvPr id="5012" name="Google Shape;5012;p49"/>
              <p:cNvSpPr/>
              <p:nvPr/>
            </p:nvSpPr>
            <p:spPr>
              <a:xfrm>
                <a:off x="3150600" y="2050038"/>
                <a:ext cx="173425" cy="192800"/>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58480"/>
                </a:srgbClr>
              </a:solidFill>
              <a:ln>
                <a:noFill/>
              </a:ln>
            </p:spPr>
          </p:sp>
          <p:sp>
            <p:nvSpPr>
              <p:cNvPr id="5013" name="Google Shape;5013;p49"/>
              <p:cNvSpPr/>
              <p:nvPr/>
            </p:nvSpPr>
            <p:spPr>
              <a:xfrm>
                <a:off x="3385325" y="2043563"/>
                <a:ext cx="171025" cy="167800"/>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58480"/>
                </a:srgbClr>
              </a:solidFill>
              <a:ln>
                <a:noFill/>
              </a:ln>
            </p:spPr>
          </p:sp>
          <p:sp>
            <p:nvSpPr>
              <p:cNvPr id="5014" name="Google Shape;5014;p49"/>
              <p:cNvSpPr/>
              <p:nvPr/>
            </p:nvSpPr>
            <p:spPr>
              <a:xfrm>
                <a:off x="3444625" y="2044388"/>
                <a:ext cx="148025" cy="179075"/>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58480"/>
                </a:srgbClr>
              </a:solidFill>
              <a:ln>
                <a:noFill/>
              </a:ln>
            </p:spPr>
          </p:sp>
        </p:grpSp>
      </p:grpSp>
    </p:spTree>
  </p:cSld>
  <p:clrMapOvr>
    <a:masterClrMapping/>
  </p:clrMapOvr>
</p:sld>
</file>

<file path=ppt/theme/theme1.xml><?xml version="1.0" encoding="utf-8"?>
<a:theme xmlns:a="http://schemas.openxmlformats.org/drawingml/2006/main" name="Science Subject for Elementary - 1st Grade: Inquiry by Slidesgo">
  <a:themeElements>
    <a:clrScheme name="Simple Light">
      <a:dk1>
        <a:srgbClr val="F8F2EA"/>
      </a:dk1>
      <a:lt1>
        <a:srgbClr val="96D5FF"/>
      </a:lt1>
      <a:dk2>
        <a:srgbClr val="F0CF9D"/>
      </a:dk2>
      <a:lt2>
        <a:srgbClr val="BD8450"/>
      </a:lt2>
      <a:accent1>
        <a:srgbClr val="694400"/>
      </a:accent1>
      <a:accent2>
        <a:srgbClr val="BEFFF1"/>
      </a:accent2>
      <a:accent3>
        <a:srgbClr val="58A3C3"/>
      </a:accent3>
      <a:accent4>
        <a:srgbClr val="F09C48"/>
      </a:accent4>
      <a:accent5>
        <a:srgbClr val="FFFFFF"/>
      </a:accent5>
      <a:accent6>
        <a:srgbClr val="6BA7C1"/>
      </a:accent6>
      <a:hlink>
        <a:srgbClr val="0032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ers: positive or negative? by Slidesgo">
  <a:themeElements>
    <a:clrScheme name="Simple Light">
      <a:dk1>
        <a:srgbClr val="09264D"/>
      </a:dk1>
      <a:lt1>
        <a:srgbClr val="F6F6F6"/>
      </a:lt1>
      <a:dk2>
        <a:srgbClr val="309985"/>
      </a:dk2>
      <a:lt2>
        <a:srgbClr val="D6E6EB"/>
      </a:lt2>
      <a:accent1>
        <a:srgbClr val="EC687C"/>
      </a:accent1>
      <a:accent2>
        <a:srgbClr val="FFCF06"/>
      </a:accent2>
      <a:accent3>
        <a:srgbClr val="57B8DA"/>
      </a:accent3>
      <a:accent4>
        <a:srgbClr val="FFFFFF"/>
      </a:accent4>
      <a:accent5>
        <a:srgbClr val="FFFFFF"/>
      </a:accent5>
      <a:accent6>
        <a:srgbClr val="FFFFFF"/>
      </a:accent6>
      <a:hlink>
        <a:srgbClr val="0926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livia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905</TotalTime>
  <Words>1607</Words>
  <Application>Microsoft Office PowerPoint</Application>
  <PresentationFormat>On-screen Show (16:9)</PresentationFormat>
  <Paragraphs>142</Paragraphs>
  <Slides>33</Slides>
  <Notes>23</Notes>
  <HiddenSlides>0</HiddenSlides>
  <MMClips>23</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33</vt:i4>
      </vt:variant>
    </vt:vector>
  </HeadingPairs>
  <TitlesOfParts>
    <vt:vector size="57" baseType="lpstr">
      <vt:lpstr>Manrope ExtraBold</vt:lpstr>
      <vt:lpstr>Albert Sans</vt:lpstr>
      <vt:lpstr>Raleway Light</vt:lpstr>
      <vt:lpstr>Fredoka One</vt:lpstr>
      <vt:lpstr>Barlow</vt:lpstr>
      <vt:lpstr>Arial</vt:lpstr>
      <vt:lpstr>Calibri</vt:lpstr>
      <vt:lpstr>DM Sans</vt:lpstr>
      <vt:lpstr>Cambria</vt:lpstr>
      <vt:lpstr>Raleway</vt:lpstr>
      <vt:lpstr>Manrope</vt:lpstr>
      <vt:lpstr>Wingdings</vt:lpstr>
      <vt:lpstr>Albert Sans Light</vt:lpstr>
      <vt:lpstr>Raleway ExtraBold</vt:lpstr>
      <vt:lpstr>Nunito Light</vt:lpstr>
      <vt:lpstr>Times New Roman</vt:lpstr>
      <vt:lpstr>Varela Round</vt:lpstr>
      <vt:lpstr>Calibri Light</vt:lpstr>
      <vt:lpstr>Baloo</vt:lpstr>
      <vt:lpstr>Science Subject for Elementary - 1st Grade: Inquiry by Slidesgo</vt:lpstr>
      <vt:lpstr>Integers: positive or negative? by Slidesgo</vt:lpstr>
      <vt:lpstr>Office Theme</vt:lpstr>
      <vt:lpstr>Olivia template</vt:lpstr>
      <vt:lpstr>1_Office Theme</vt:lpstr>
      <vt:lpstr>PowerPoint Presentation</vt:lpstr>
      <vt:lpstr>Hãy quan sát thí nghiệm và trả lời các câu hỏi sau:</vt:lpstr>
      <vt:lpstr>PowerPoint Presentation</vt:lpstr>
      <vt:lpstr>PowerPoint Presentation</vt:lpstr>
      <vt:lpstr>TIẾT 107. BÀI 27:</vt:lpstr>
      <vt:lpstr>I. LỰC TIẾP XÚC</vt:lpstr>
      <vt:lpstr>PowerPoint Presentation</vt:lpstr>
      <vt:lpstr>I. Lực tiếp xúc</vt:lpstr>
      <vt:lpstr>Hoạt động nhóm 2 học sinh quan sát hình ảnh và trả lời câu hỏi sau: Trong các lực xuất hiện ở các hình ảnh sau là những loại lực tiếp xúc nào?</vt:lpstr>
      <vt:lpstr>PowerPoint Presentation</vt:lpstr>
      <vt:lpstr>PowerPoint Presentation</vt:lpstr>
      <vt:lpstr>PowerPoint Presentation</vt:lpstr>
      <vt:lpstr>I. Lực tiếp xúc</vt:lpstr>
      <vt:lpstr>LUYỆN TẬP </vt:lpstr>
      <vt:lpstr>PowerPoint Presentation</vt:lpstr>
      <vt:lpstr>PowerPoint Presentation</vt:lpstr>
      <vt:lpstr>PowerPoint Presentation</vt:lpstr>
      <vt:lpstr>PowerPoint Presentation</vt:lpstr>
      <vt:lpstr>PowerPoint Presentation</vt:lpstr>
      <vt:lpstr>PowerPoint Presentation</vt:lpstr>
      <vt:lpstr>VẬN DỤNG</vt:lpstr>
      <vt:lpstr>II. LỰC KHÔNG TIẾP XÚC</vt:lpstr>
      <vt:lpstr>PowerPoint Presentation</vt:lpstr>
      <vt:lpstr>PowerPoint Presentation</vt:lpstr>
      <vt:lpstr>II. LỰC KHÔNG TIẾP XÚC</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8</cp:revision>
  <dcterms:modified xsi:type="dcterms:W3CDTF">2024-03-22T02:49:28Z</dcterms:modified>
</cp:coreProperties>
</file>