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203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</a:p>
          <a:p>
            <a:pPr algn="ctr">
              <a:lnSpc>
                <a:spcPct val="130000"/>
              </a:lnSpc>
            </a:pPr>
            <a:r>
              <a:rPr lang="en-US" sz="1600" b="1" i="1" dirty="0" err="1"/>
              <a:t>Người</a:t>
            </a:r>
            <a:r>
              <a:rPr lang="en-US" sz="1600" b="1" i="1" dirty="0"/>
              <a:t> </a:t>
            </a:r>
            <a:r>
              <a:rPr lang="en-US" sz="1600" b="1" i="1" dirty="0" err="1"/>
              <a:t>thực</a:t>
            </a:r>
            <a:r>
              <a:rPr lang="en-US" sz="1600" b="1" i="1" dirty="0"/>
              <a:t> </a:t>
            </a:r>
            <a:r>
              <a:rPr lang="en-US" sz="1600" b="1" i="1" dirty="0" err="1"/>
              <a:t>hiện</a:t>
            </a:r>
            <a:r>
              <a:rPr lang="en-US" sz="1600" b="1" i="1" dirty="0"/>
              <a:t>: </a:t>
            </a:r>
            <a:r>
              <a:rPr lang="en-US" sz="1600" b="1" i="1" dirty="0">
                <a:solidFill>
                  <a:srgbClr val="FF0000"/>
                </a:solidFill>
              </a:rPr>
              <a:t>Vũ </a:t>
            </a:r>
            <a:r>
              <a:rPr lang="en-US" sz="1600" b="1" i="1" dirty="0" err="1">
                <a:solidFill>
                  <a:srgbClr val="FF0000"/>
                </a:solidFill>
              </a:rPr>
              <a:t>Thị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Hằng</a:t>
            </a:r>
            <a:endParaRPr lang="en-US" sz="1600" b="1" i="1" dirty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1498</Words>
  <Application>Microsoft Office PowerPoint</Application>
  <PresentationFormat>On-screen Show (16:9)</PresentationFormat>
  <Paragraphs>186</Paragraphs>
  <Slides>32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Times New Roman</vt:lpstr>
      <vt:lpstr>Roboto</vt:lpstr>
      <vt:lpstr>Raleway Black</vt:lpstr>
      <vt:lpstr>Cambria Math</vt:lpstr>
      <vt:lpstr>Raleway Medium</vt:lpstr>
      <vt:lpstr>Raleway</vt:lpstr>
      <vt:lpstr>Symbol</vt:lpstr>
      <vt:lpstr>Bad Script</vt:lpstr>
      <vt:lpstr>Arial</vt:lpstr>
      <vt:lpstr>Raleway SemiBold</vt:lpstr>
      <vt:lpstr>Mathematics Subject for High School by Slidesgo</vt:lpstr>
      <vt:lpstr>MathType 7.0 Equation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16</cp:revision>
  <dcterms:modified xsi:type="dcterms:W3CDTF">2024-03-12T15:21:34Z</dcterms:modified>
</cp:coreProperties>
</file>