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320" r:id="rId3"/>
    <p:sldId id="259" r:id="rId4"/>
    <p:sldId id="258" r:id="rId5"/>
    <p:sldId id="260" r:id="rId6"/>
    <p:sldId id="318" r:id="rId7"/>
    <p:sldId id="263" r:id="rId8"/>
    <p:sldId id="322" r:id="rId9"/>
    <p:sldId id="321" r:id="rId10"/>
    <p:sldId id="323" r:id="rId11"/>
    <p:sldId id="326" r:id="rId12"/>
    <p:sldId id="324" r:id="rId13"/>
    <p:sldId id="325" r:id="rId14"/>
    <p:sldId id="327" r:id="rId15"/>
    <p:sldId id="265" r:id="rId16"/>
    <p:sldId id="266" r:id="rId17"/>
    <p:sldId id="269" r:id="rId18"/>
    <p:sldId id="328" r:id="rId19"/>
    <p:sldId id="329" r:id="rId20"/>
    <p:sldId id="332" r:id="rId21"/>
    <p:sldId id="331" r:id="rId22"/>
    <p:sldId id="33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1" r:id="rId31"/>
    <p:sldId id="343" r:id="rId32"/>
    <p:sldId id="342" r:id="rId33"/>
    <p:sldId id="340" r:id="rId34"/>
    <p:sldId id="345" r:id="rId35"/>
    <p:sldId id="346" r:id="rId36"/>
    <p:sldId id="348" r:id="rId37"/>
    <p:sldId id="347" r:id="rId38"/>
    <p:sldId id="349" r:id="rId3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Lato" panose="020F0502020204030203" pitchFamily="34" charset="0"/>
      <p:regular r:id="rId42"/>
      <p:bold r:id="rId43"/>
      <p:italic r:id="rId44"/>
      <p:boldItalic r:id="rId45"/>
    </p:embeddedFont>
    <p:embeddedFont>
      <p:font typeface="Playfair Display ExtraBold" panose="020B0604020202020204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4C0EE"/>
    <a:srgbClr val="D0F1B9"/>
    <a:srgbClr val="C2EDA5"/>
    <a:srgbClr val="C2F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3C0EA-9E54-4DD1-90E7-AD69B573F49F}">
  <a:tblStyle styleId="{3C03C0EA-9E54-4DD1-90E7-AD69B573F4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e5e8e1901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e5e8e1901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30cd7e80a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30cd7e80a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e457fa09d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e457fa09d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e457fa09d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e457fa09d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4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30cd7e80a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e30cd7e80a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43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e30cd7e80a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e30cd7e80a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e5e8e1901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0" name="Google Shape;1250;ge5e8e1901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accen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1244" t="8847" b="8855"/>
          <a:stretch/>
        </p:blipFill>
        <p:spPr>
          <a:xfrm>
            <a:off x="819975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2" name="Google Shape;12;p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798625" y="822875"/>
            <a:ext cx="58629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4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1798625" y="3771550"/>
            <a:ext cx="58629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 l="5935" t="10036" b="9667"/>
          <a:stretch/>
        </p:blipFill>
        <p:spPr>
          <a:xfrm>
            <a:off x="6818050" y="2444150"/>
            <a:ext cx="2807226" cy="291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9967">
            <a:off x="994781" y="402034"/>
            <a:ext cx="1657663" cy="1597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1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61" name="Google Shape;4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63" name="Google Shape;463;p1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64" name="Google Shape;464;p1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65" name="Google Shape;465;p1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8" name="Google Shape;478;p1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6"/>
          <p:cNvSpPr txBox="1">
            <a:spLocks noGrp="1"/>
          </p:cNvSpPr>
          <p:nvPr>
            <p:ph type="subTitle" idx="1"/>
          </p:nvPr>
        </p:nvSpPr>
        <p:spPr>
          <a:xfrm>
            <a:off x="12592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2"/>
          </p:nvPr>
        </p:nvSpPr>
        <p:spPr>
          <a:xfrm>
            <a:off x="12592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3"/>
          </p:nvPr>
        </p:nvSpPr>
        <p:spPr>
          <a:xfrm>
            <a:off x="35971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4"/>
          </p:nvPr>
        </p:nvSpPr>
        <p:spPr>
          <a:xfrm>
            <a:off x="35971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5"/>
          </p:nvPr>
        </p:nvSpPr>
        <p:spPr>
          <a:xfrm>
            <a:off x="5935094" y="2811325"/>
            <a:ext cx="22428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6"/>
          </p:nvPr>
        </p:nvSpPr>
        <p:spPr>
          <a:xfrm>
            <a:off x="5935094" y="24494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97" name="Google Shape;4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2872" flipH="1">
            <a:off x="6526039" y="3532039"/>
            <a:ext cx="1847244" cy="1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000000">
            <a:off x="2375856" y="3459674"/>
            <a:ext cx="1809700" cy="174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>
            <a:off x="7204375" y="731675"/>
            <a:ext cx="1668375" cy="15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4282319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4282319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6368050" y="23107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6368050" y="19488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6368050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6368050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4282319" y="3961113"/>
            <a:ext cx="189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4282319" y="3599263"/>
            <a:ext cx="18993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2278125" y="2339275"/>
            <a:ext cx="4881000" cy="12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7244382" y="426449"/>
            <a:ext cx="1217493" cy="12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211413" y="458981"/>
            <a:ext cx="1246626" cy="11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006350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4718644" y="1577075"/>
            <a:ext cx="37122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2567375" y="2866500"/>
            <a:ext cx="4325400" cy="6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0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2276825" y="1653000"/>
            <a:ext cx="49065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234700" y="3115050"/>
            <a:ext cx="1369550" cy="16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6576650" y="251625"/>
            <a:ext cx="2104500" cy="196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1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5" name="Google Shape;1035;p31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36" name="Google Shape;1036;p31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37" name="Google Shape;1037;p31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38" name="Google Shape;1038;p31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1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1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1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1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1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2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6" name="Google Shape;1066;p32"/>
          <p:cNvPicPr preferRelativeResize="0"/>
          <p:nvPr/>
        </p:nvPicPr>
        <p:blipFill rotWithShape="1">
          <a:blip r:embed="rId2">
            <a:alphaModFix amt="58000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1067" name="Google Shape;1067;p32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068" name="Google Shape;1068;p3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069" name="Google Shape;1069;p3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2" name="Google Shape;1082;p3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3915975" y="2045813"/>
            <a:ext cx="33255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4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4580625" y="845213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916125" y="3246525"/>
            <a:ext cx="33255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16" name="Google Shape;116;p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17" name="Google Shape;117;p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18" name="Google Shape;118;p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92586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92586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4975319" y="2858175"/>
            <a:ext cx="2242800" cy="12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4975319" y="249632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 t="12766" b="6123"/>
          <a:stretch/>
        </p:blipFill>
        <p:spPr>
          <a:xfrm>
            <a:off x="7245850" y="3160350"/>
            <a:ext cx="1898150" cy="19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 l="9261" t="28180" r="18494" b="9858"/>
          <a:stretch/>
        </p:blipFill>
        <p:spPr>
          <a:xfrm>
            <a:off x="6522475" y="1207627"/>
            <a:ext cx="2242800" cy="179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 l="7552" t="7355" r="23600"/>
          <a:stretch/>
        </p:blipFill>
        <p:spPr>
          <a:xfrm rot="5888868">
            <a:off x="921962" y="295713"/>
            <a:ext cx="1266101" cy="1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157" name="Google Shape;157;p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1953800" y="1628025"/>
            <a:ext cx="5380500" cy="18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7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333021" y="213227"/>
            <a:ext cx="2038359" cy="190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6734882" y="3133412"/>
            <a:ext cx="1809700" cy="174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2357675" y="1826075"/>
            <a:ext cx="4744800" cy="20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017875" y="465580"/>
            <a:ext cx="74244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6944100" y="2823046"/>
            <a:ext cx="2289024" cy="21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859525" y="447012"/>
            <a:ext cx="1291600" cy="12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140200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24488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24488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140200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24488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24488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4745611" y="1705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6054200" y="2066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6054200" y="1705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5611" y="3132075"/>
            <a:ext cx="13086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6054200" y="3493925"/>
            <a:ext cx="224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6054200" y="3132075"/>
            <a:ext cx="22428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8025150" y="3132075"/>
            <a:ext cx="926950" cy="16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7277650" y="520525"/>
            <a:ext cx="1220875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720738" y="340934"/>
            <a:ext cx="1690025" cy="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810225" y="455150"/>
            <a:ext cx="7660200" cy="42333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820000" y="465250"/>
            <a:ext cx="7640700" cy="4214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3982492" y="52983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673581" y="696275"/>
            <a:ext cx="324325" cy="375105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1670650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1670650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4833125" y="1993875"/>
            <a:ext cx="2933400" cy="25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4833125" y="1632025"/>
            <a:ext cx="2242800" cy="3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2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074225" y="3763175"/>
            <a:ext cx="804950" cy="9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7087313" y="299103"/>
            <a:ext cx="1644370" cy="153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6400" y="478125"/>
            <a:ext cx="742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○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■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8" r:id="rId12"/>
    <p:sldLayoutId id="2147483672" r:id="rId13"/>
    <p:sldLayoutId id="2147483675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microsoft.com/office/2007/relationships/hdphoto" Target="../media/hdphoto3.wdp"/><Relationship Id="rId7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9" name="Google Shape;11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5761">
            <a:off x="4089825" y="2888412"/>
            <a:ext cx="1280501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38"/>
          <p:cNvSpPr txBox="1">
            <a:spLocks noGrp="1"/>
          </p:cNvSpPr>
          <p:nvPr>
            <p:ph type="ctrTitle"/>
          </p:nvPr>
        </p:nvSpPr>
        <p:spPr>
          <a:xfrm>
            <a:off x="907375" y="1267375"/>
            <a:ext cx="76454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CHÀO MỪNG CÁC EM ĐẾN VỚI TIẾT HỌC!</a:t>
            </a:r>
            <a:br>
              <a:rPr lang="en" sz="4800" dirty="0"/>
            </a:br>
            <a:r>
              <a:rPr lang="en" sz="2000" i="1" dirty="0">
                <a:solidFill>
                  <a:srgbClr val="FF0000"/>
                </a:solidFill>
              </a:rPr>
              <a:t>Người thực hiện: Vũ Thị Hằng</a:t>
            </a:r>
            <a:endParaRPr sz="2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0686" y="571285"/>
            <a:ext cx="6495494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82726" y="1803400"/>
            <a:ext cx="6251414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hai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ta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quy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đồng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giữ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nguyên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chung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41374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1692200" y="567025"/>
            <a:ext cx="328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2400" b="1" i="1" u="sng" dirty="0" err="1"/>
              <a:t>Luyện</a:t>
            </a:r>
            <a:r>
              <a:rPr lang="en-GB" sz="2400" b="1" i="1" u="sng" dirty="0"/>
              <a:t> </a:t>
            </a:r>
            <a:r>
              <a:rPr lang="en-GB" sz="2400" b="1" i="1" u="sng" dirty="0" err="1"/>
              <a:t>tập</a:t>
            </a:r>
            <a:r>
              <a:rPr lang="en-GB" sz="2400" b="1" i="1" u="sng" dirty="0"/>
              <a:t> 1.</a:t>
            </a:r>
            <a:br>
              <a:rPr lang="en-GB" sz="2400" b="1" i="1" u="sng" dirty="0"/>
            </a:br>
            <a:endParaRPr sz="2400" dirty="0"/>
          </a:p>
        </p:txBody>
      </p:sp>
      <p:sp>
        <p:nvSpPr>
          <p:cNvPr id="6" name="Rectangle 5"/>
          <p:cNvSpPr/>
          <p:nvPr/>
        </p:nvSpPr>
        <p:spPr>
          <a:xfrm>
            <a:off x="4317000" y="522936"/>
            <a:ext cx="1322800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1447800"/>
                <a:ext cx="2095500" cy="752514"/>
              </a:xfrm>
              <a:prstGeom prst="rect">
                <a:avLst/>
              </a:prstGeom>
              <a:blipFill>
                <a:blip r:embed="rId3"/>
                <a:stretch>
                  <a:fillRect l="-4651" b="-81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NewRomanPSM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800" y="1381596"/>
                <a:ext cx="2095500" cy="765851"/>
              </a:xfrm>
              <a:prstGeom prst="rect">
                <a:avLst/>
              </a:prstGeom>
              <a:blipFill>
                <a:blip r:embed="rId4"/>
                <a:stretch>
                  <a:fillRect l="-4360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1576" y="1887467"/>
            <a:ext cx="107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76" y="2349132"/>
                <a:ext cx="2686050" cy="764697"/>
              </a:xfrm>
              <a:prstGeom prst="rect">
                <a:avLst/>
              </a:prstGeom>
              <a:blipFill>
                <a:blip r:embed="rId5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−3+2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2972133"/>
                <a:ext cx="2095500" cy="875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975100" y="2575977"/>
            <a:ext cx="0" cy="2010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26" y="3845459"/>
                <a:ext cx="945002" cy="624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4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−4.1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9.1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2400" dirty="0"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−4+(−6)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00" y="2216228"/>
                <a:ext cx="4438650" cy="2545249"/>
              </a:xfrm>
              <a:prstGeom prst="rect">
                <a:avLst/>
              </a:prstGeom>
              <a:blipFill>
                <a:blip r:embed="rId8"/>
                <a:stretch>
                  <a:fillRect l="-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2" grpId="0"/>
      <p:bldP spid="6" grpId="0"/>
      <p:bldP spid="2" grpId="0"/>
      <p:bldP spid="5" grpId="0"/>
      <p:bldP spid="3" grpId="0"/>
      <p:bldP spid="7" grpId="0"/>
      <p:bldP spid="8" grpId="0"/>
      <p:bldP spid="11" grpId="0"/>
      <p:bldP spid="1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499041"/>
            <a:ext cx="5635700" cy="601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chất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1175569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96791" y="1290697"/>
            <a:ext cx="6987351" cy="52245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 err="1">
                <a:latin typeface="+mn-lt"/>
              </a:rPr>
              <a:t>Hãy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nêu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tính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chất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của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phép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cộng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số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tự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nhiên</a:t>
            </a:r>
            <a:r>
              <a:rPr lang="en-US" sz="2400" i="1" dirty="0">
                <a:latin typeface="+mn-lt"/>
              </a:rPr>
              <a:t>. </a:t>
            </a:r>
            <a:endParaRPr lang="vi-VN" sz="2400" i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194" y="2078509"/>
            <a:ext cx="714794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Giống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tự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nhiên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cũng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có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tính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chất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giao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hoán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kết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hợp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rgbClr val="002060"/>
                </a:solidFill>
                <a:latin typeface="+mn-lt"/>
              </a:rPr>
              <a:t> 0. </a:t>
            </a:r>
            <a:endParaRPr lang="vi-VN" sz="2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8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4239" y="1658797"/>
            <a:ext cx="629765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b) Tính chất kết hợp: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4239" y="430410"/>
            <a:ext cx="3106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a) Tính chất giao hoán:</a:t>
            </a:r>
            <a:endParaRPr lang="en-US" sz="20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87" y="857057"/>
                <a:ext cx="1815112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𝑞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</m:oMath>
                  </m:oMathPara>
                </a14:m>
                <a:endParaRPr lang="en-US" sz="1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41" y="2091765"/>
                <a:ext cx="3489673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414239" y="3193205"/>
            <a:ext cx="6297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latin typeface="+mj-lt"/>
                <a:ea typeface="Calibri" panose="020F0502020204030204" pitchFamily="34" charset="0"/>
              </a:rPr>
              <a:t>c) Cộng với số 0</a:t>
            </a:r>
            <a:endParaRPr lang="en-US" sz="2000" b="1" dirty="0"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+0=0+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2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82" y="3654870"/>
                <a:ext cx="2269789" cy="801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8" grpId="0" animBg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3;p43"/>
          <p:cNvSpPr txBox="1">
            <a:spLocks/>
          </p:cNvSpPr>
          <p:nvPr/>
        </p:nvSpPr>
        <p:spPr>
          <a:xfrm>
            <a:off x="1229694" y="380686"/>
            <a:ext cx="2328626" cy="482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Luyện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400" b="1" i="1" u="sng" dirty="0" err="1">
                <a:solidFill>
                  <a:schemeClr val="tx1"/>
                </a:solidFill>
                <a:latin typeface="+mn-lt"/>
              </a:rPr>
              <a:t>tập</a:t>
            </a:r>
            <a:r>
              <a:rPr lang="en-GB" sz="2400" b="1" i="1" u="sng" dirty="0">
                <a:solidFill>
                  <a:schemeClr val="tx1"/>
                </a:solidFill>
                <a:latin typeface="+mn-lt"/>
              </a:rPr>
              <a:t> 2.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4" y="1206671"/>
                <a:ext cx="2721206" cy="631263"/>
              </a:xfrm>
              <a:prstGeom prst="rect">
                <a:avLst/>
              </a:prstGeom>
              <a:blipFill>
                <a:blip r:embed="rId2"/>
                <a:stretch>
                  <a:fillRect l="-3587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70" y="1072019"/>
                <a:ext cx="2688685" cy="765915"/>
              </a:xfrm>
              <a:prstGeom prst="rect">
                <a:avLst/>
              </a:prstGeom>
              <a:blipFill>
                <a:blip r:embed="rId3"/>
                <a:stretch>
                  <a:fillRect l="-3628" r="-2494" b="-7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558320" y="422516"/>
            <a:ext cx="399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hợp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lí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:</a:t>
            </a:r>
            <a:endParaRPr lang="vi-VN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4082" y="1919326"/>
            <a:ext cx="9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000" i="1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11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2160424"/>
                <a:ext cx="2904389" cy="1474443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4334396" y="2480681"/>
            <a:ext cx="6117" cy="212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e>
                    </m:d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13 </m:t>
                            </m:r>
                          </m:num>
                          <m:den>
                            <m:r>
                              <a:rPr lang="nl-NL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16 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+ 3 = 2</m:t>
                    </m:r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377018"/>
                <a:ext cx="3198955" cy="2228559"/>
              </a:xfrm>
              <a:prstGeom prst="rect">
                <a:avLst/>
              </a:prstGeom>
              <a:blipFill>
                <a:blip r:embed="rId5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3" y="3729563"/>
                <a:ext cx="2661889" cy="6987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build="allAtOnce"/>
      <p:bldP spid="12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971895" y="703173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7030A0"/>
                </a:solidFill>
              </a:rPr>
              <a:t>II. PHÉP TRỪ PHÂN SỐ</a:t>
            </a:r>
            <a:endParaRPr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5375" y="1275873"/>
            <a:ext cx="450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đối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một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21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5" y="1275873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58553" y="1193856"/>
            <a:ext cx="6070715" cy="105259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khái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niệm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chất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nguyên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đối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ví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dụ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100" y="2195530"/>
            <a:ext cx="6930829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0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u="sng" dirty="0">
                    <a:latin typeface="+mn-lt"/>
                    <a:ea typeface="Times New Roman" panose="02020603050405020304" pitchFamily="18" charset="0"/>
                  </a:rPr>
                  <a:t>VD: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5" y="3230429"/>
                <a:ext cx="5820824" cy="812595"/>
              </a:xfrm>
              <a:prstGeom prst="rect">
                <a:avLst/>
              </a:prstGeom>
              <a:blipFill>
                <a:blip r:embed="rId4"/>
                <a:stretch>
                  <a:fillRect l="-1675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/>
      <p:bldP spid="8" grpId="0"/>
      <p:bldP spid="22" grpId="0" animBg="1"/>
      <p:bldP spid="22" grpId="1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113053" y="519122"/>
            <a:ext cx="7171316" cy="1844516"/>
            <a:chOff x="1025914" y="1420851"/>
            <a:chExt cx="13992544" cy="2956649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992544" cy="2956649"/>
              <a:chOff x="-206803" y="115569"/>
              <a:chExt cx="2296431" cy="1425214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Số </a:t>
                </a:r>
                <a:r>
                  <a:rPr lang="en-US" sz="2800" dirty="0" err="1">
                    <a:latin typeface="+mn-lt"/>
                  </a:rPr>
                  <a:t>đối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của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phân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kí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hiệu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. 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+ (-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) = 0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537442"/>
                <a:ext cx="6773022" cy="1531830"/>
              </a:xfrm>
              <a:prstGeom prst="rect">
                <a:avLst/>
              </a:prstGeom>
              <a:blipFill>
                <a:blip r:embed="rId4"/>
                <a:stretch>
                  <a:fillRect l="-1890" b="-3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54146" y="2615998"/>
            <a:ext cx="7230222" cy="1852485"/>
            <a:chOff x="1054146" y="2615998"/>
            <a:chExt cx="7230222" cy="1852485"/>
          </a:xfrm>
        </p:grpSpPr>
        <p:grpSp>
          <p:nvGrpSpPr>
            <p:cNvPr id="39" name="Group 2"/>
            <p:cNvGrpSpPr/>
            <p:nvPr/>
          </p:nvGrpSpPr>
          <p:grpSpPr>
            <a:xfrm>
              <a:off x="1113052" y="2623967"/>
              <a:ext cx="7171316" cy="1844516"/>
              <a:chOff x="-206803" y="115569"/>
              <a:chExt cx="2296431" cy="142521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/>
              <p:cNvSpPr/>
              <p:nvPr/>
            </p:nvSpPr>
            <p:spPr>
              <a:xfrm>
                <a:off x="-206803" y="115569"/>
                <a:ext cx="2296431" cy="142521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146" y="2615998"/>
              <a:ext cx="457200" cy="64644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dirty="0">
                    <a:latin typeface="+mn-lt"/>
                  </a:rPr>
                  <a:t>Ta </a:t>
                </a:r>
                <a:r>
                  <a:rPr lang="en-US" sz="2800" dirty="0" err="1">
                    <a:latin typeface="+mn-lt"/>
                  </a:rPr>
                  <a:t>có</a:t>
                </a:r>
                <a:r>
                  <a:rPr lang="en-US" sz="2800" dirty="0">
                    <a:latin typeface="+mn-lt"/>
                  </a:rPr>
                  <a:t>: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, </a:t>
                </a:r>
                <a:r>
                  <a:rPr lang="en-US" sz="2800" dirty="0" err="1">
                    <a:latin typeface="+mn-lt"/>
                  </a:rPr>
                  <a:t>với</a:t>
                </a:r>
                <a:r>
                  <a:rPr lang="en-US" sz="2800" dirty="0">
                    <a:latin typeface="+mn-lt"/>
                  </a:rPr>
                  <a:t> a,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latin typeface="+mn-lt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latin typeface="+mn-lt"/>
                  </a:rPr>
                  <a:t> 0.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Số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đối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của</a:t>
                </a:r>
                <a:r>
                  <a:rPr lang="en-GB" sz="2400" dirty="0">
                    <a:latin typeface="+mn-lt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tức</a:t>
                </a:r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là</a:t>
                </a:r>
                <a:r>
                  <a:rPr lang="en-GB" sz="2400" dirty="0">
                    <a:latin typeface="+mn-lt"/>
                  </a:rPr>
                  <a:t>: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01" y="2780310"/>
                <a:ext cx="6773022" cy="1560299"/>
              </a:xfrm>
              <a:prstGeom prst="rect">
                <a:avLst/>
              </a:prstGeom>
              <a:blipFill>
                <a:blip r:embed="rId6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  <p:bldP spid="4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51"/>
          <p:cNvGrpSpPr/>
          <p:nvPr/>
        </p:nvGrpSpPr>
        <p:grpSpPr>
          <a:xfrm flipH="1">
            <a:off x="862642" y="431321"/>
            <a:ext cx="7884543" cy="4157932"/>
            <a:chOff x="1908700" y="1591450"/>
            <a:chExt cx="5287849" cy="2526648"/>
          </a:xfrm>
        </p:grpSpPr>
        <p:sp>
          <p:nvSpPr>
            <p:cNvPr id="1304" name="Google Shape;1304;p5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1" u="sng" dirty="0" err="1"/>
                  <a:t>Ví</a:t>
                </a:r>
                <a:r>
                  <a:rPr lang="en-US" sz="2400" b="1" i="1" u="sng" dirty="0"/>
                  <a:t> </a:t>
                </a:r>
                <a:r>
                  <a:rPr lang="en-US" sz="2400" b="1" i="1" u="sng" dirty="0" err="1"/>
                  <a:t>dụ</a:t>
                </a:r>
                <a:r>
                  <a:rPr lang="en-US" sz="2400" b="1" i="1" u="sng" dirty="0"/>
                  <a:t>  :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và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400" b="1" i="1" u="sng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1" y="690113"/>
                <a:ext cx="7074307" cy="622222"/>
              </a:xfrm>
              <a:prstGeom prst="rect">
                <a:avLst/>
              </a:prstGeom>
              <a:blipFill>
                <a:blip r:embed="rId3"/>
                <a:stretch>
                  <a:fillRect l="-1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19093" y="1399920"/>
            <a:ext cx="133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err="1"/>
              <a:t>Giải</a:t>
            </a:r>
            <a:r>
              <a:rPr lang="en-US" sz="2400" b="1" i="1" u="sng" dirty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854" y="2068113"/>
                <a:ext cx="5093075" cy="810222"/>
              </a:xfrm>
              <a:prstGeom prst="rect">
                <a:avLst/>
              </a:prstGeom>
              <a:blipFill>
                <a:blip r:embed="rId4"/>
                <a:stretch>
                  <a:fillRect l="-1794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S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đối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của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400" dirty="0" err="1">
                    <a:latin typeface="+mn-lt"/>
                    <a:ea typeface="Times New Roman" panose="02020603050405020304" pitchFamily="18" charset="0"/>
                  </a:rPr>
                  <a:t>là</a:t>
                </a:r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68" y="3098749"/>
                <a:ext cx="5093075" cy="807657"/>
              </a:xfrm>
              <a:prstGeom prst="rect">
                <a:avLst/>
              </a:prstGeom>
              <a:blipFill>
                <a:blip r:embed="rId5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732" y="443618"/>
            <a:ext cx="6395064" cy="608803"/>
          </a:xfrm>
        </p:spPr>
        <p:txBody>
          <a:bodyPr/>
          <a:lstStyle/>
          <a:p>
            <a:r>
              <a:rPr lang="en-US" sz="2400" b="1" dirty="0"/>
              <a:t>2.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9" y="132763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1081" y="1176956"/>
            <a:ext cx="6588300" cy="1052596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latin typeface="+mn-lt"/>
              </a:rPr>
              <a:t>Hãy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lại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quy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tắc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cùng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mẫu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đã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 ở </a:t>
            </a:r>
            <a:r>
              <a:rPr lang="en-US" sz="2400" dirty="0" err="1">
                <a:latin typeface="+mn-lt"/>
              </a:rPr>
              <a:t>tiểu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học</a:t>
            </a:r>
            <a:r>
              <a:rPr lang="en-US" sz="2400" dirty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9159" y="1124534"/>
            <a:ext cx="7090277" cy="1929217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có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cùng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cho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tử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:r>
                  <a:rPr lang="en-GB" sz="2400" dirty="0" err="1"/>
                  <a:t>giữ</a:t>
                </a:r>
                <a:r>
                  <a:rPr lang="en-GB" sz="2400" dirty="0"/>
                  <a:t> </a:t>
                </a:r>
                <a:r>
                  <a:rPr lang="en-GB" sz="2400" dirty="0" err="1"/>
                  <a:t>nguyên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mẫu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14" y="1288846"/>
                <a:ext cx="6773022" cy="1598643"/>
              </a:xfrm>
              <a:prstGeom prst="rect">
                <a:avLst/>
              </a:prstGeom>
              <a:blipFill>
                <a:blip r:embed="rId4"/>
                <a:stretch>
                  <a:fillRect l="-1350" t="-760" r="-1260" b="-2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i="1" u="sng" dirty="0">
                    <a:latin typeface="+mn-lt"/>
                    <a:ea typeface="Times New Roman" panose="02020603050405020304" pitchFamily="18" charset="0"/>
                  </a:rPr>
                  <a:t>VD</a:t>
                </a:r>
                <a:r>
                  <a:rPr lang="en-US" sz="2400" i="1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07" y="3144620"/>
                <a:ext cx="4523648" cy="812595"/>
              </a:xfrm>
              <a:prstGeom prst="rect">
                <a:avLst/>
              </a:prstGeom>
              <a:blipFill>
                <a:blip r:embed="rId5"/>
                <a:stretch>
                  <a:fillRect l="-2156" b="-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045" y="543655"/>
            <a:ext cx="987726" cy="493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71" y="477681"/>
                <a:ext cx="2380890" cy="625812"/>
              </a:xfrm>
              <a:prstGeom prst="rect">
                <a:avLst/>
              </a:prstGeom>
              <a:blipFill>
                <a:blip r:embed="rId4"/>
                <a:stretch>
                  <a:fillRect l="-410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Để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hiệu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hai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không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cùng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mẫu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, ta </a:t>
                </a:r>
                <a:r>
                  <a:rPr lang="en-US" sz="2400" dirty="0" err="1">
                    <a:latin typeface="+mn-lt"/>
                  </a:rPr>
                  <a:t>làm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như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876502"/>
                <a:ext cx="7161541" cy="1175706"/>
              </a:xfrm>
              <a:prstGeom prst="rect">
                <a:avLst/>
              </a:prstGeom>
              <a:blipFill>
                <a:blip r:embed="rId5"/>
                <a:stretch>
                  <a:fillRect l="-1277" r="-1362" b="-77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2400" dirty="0" err="1"/>
                  <a:t>Quy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đồng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mẫu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endParaRPr lang="en-US" sz="24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; </a:t>
                </a:r>
                <a:endParaRPr lang="vi-VN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89" y="1966292"/>
                <a:ext cx="7127842" cy="1175706"/>
              </a:xfrm>
              <a:prstGeom prst="rect">
                <a:avLst/>
              </a:prstGeom>
              <a:blipFill>
                <a:blip r:embed="rId6"/>
                <a:stretch>
                  <a:fillRect l="-1282" t="-104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60187" y="3161234"/>
            <a:ext cx="2468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BCNN(9, 6) = 18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−13. 2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−7.3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455" y="3691892"/>
                <a:ext cx="4606774" cy="625812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Thái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Bình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bề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Tây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Dương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bao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phủ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khoảng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bề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mặt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Trái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i="1" dirty="0" err="1">
                    <a:latin typeface="+mn-lt"/>
                    <a:ea typeface="Times New Roman" panose="02020603050405020304" pitchFamily="18" charset="0"/>
                  </a:rPr>
                  <a:t>Đất</a:t>
                </a:r>
                <a:r>
                  <a:rPr lang="en-US" sz="1800" i="1" dirty="0">
                    <a:latin typeface="+mn-lt"/>
                    <a:ea typeface="Times New Roman" panose="02020603050405020304" pitchFamily="18" charset="0"/>
                  </a:rPr>
                  <a:t>. </a:t>
                </a:r>
                <a:endParaRPr lang="vi-VN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249" y="1134363"/>
                <a:ext cx="5788263" cy="892552"/>
              </a:xfrm>
              <a:prstGeom prst="rect">
                <a:avLst/>
              </a:prstGeom>
              <a:blipFill>
                <a:blip r:embed="rId2"/>
                <a:stretch>
                  <a:fillRect l="-948" r="-843" b="-34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4 bí kíp giúp 2k1 “xử đẹp” những bài Toán hình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25" y="3356342"/>
            <a:ext cx="1621875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901699" y="2110453"/>
            <a:ext cx="6400801" cy="2195202"/>
          </a:xfrm>
          <a:prstGeom prst="cloudCallout">
            <a:avLst>
              <a:gd name="adj1" fmla="val 47094"/>
              <a:gd name="adj2" fmla="val 43536"/>
            </a:avLst>
          </a:prstGeom>
          <a:solidFill>
            <a:srgbClr val="A4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khoảng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Thái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Bình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phủ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nhiều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hơn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Tây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Dương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bao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nhiêu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phần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bề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mặt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Trái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tx1">
                    <a:lumMod val="50000"/>
                  </a:schemeClr>
                </a:solidFill>
              </a:rPr>
              <a:t>Đất</a:t>
            </a:r>
            <a:r>
              <a:rPr lang="en-US" sz="1800" i="1" dirty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Top 10 Câu hỏi về biển Thái Bình Dương mà trẻ em hay hỏi nhất và cách trả  lời khoa học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12" y="2501901"/>
            <a:ext cx="1256328" cy="966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9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324" y="551560"/>
            <a:ext cx="6633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Bước</a:t>
            </a:r>
            <a:r>
              <a:rPr lang="en-US" sz="2400" i="1" dirty="0">
                <a:solidFill>
                  <a:srgbClr val="002060"/>
                </a:solidFill>
              </a:rPr>
              <a:t> 2.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:</a:t>
            </a:r>
            <a:endParaRPr lang="vi-VN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21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09" y="1789997"/>
                <a:ext cx="6029865" cy="83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528" y="3136708"/>
                <a:ext cx="4083121" cy="807913"/>
              </a:xfrm>
              <a:prstGeom prst="rect">
                <a:avLst/>
              </a:prstGeom>
              <a:blipFill>
                <a:blip r:embed="rId3"/>
                <a:stretch>
                  <a:fillRect l="-2239" b="-7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0670" y="672860"/>
            <a:ext cx="4416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/>
                </a:solidFill>
              </a:rPr>
              <a:t>Nhận</a:t>
            </a:r>
            <a:r>
              <a:rPr lang="en-US" sz="3200" b="1" u="sng" dirty="0">
                <a:solidFill>
                  <a:schemeClr val="tx1"/>
                </a:solidFill>
              </a:rPr>
              <a:t> </a:t>
            </a:r>
            <a:r>
              <a:rPr lang="en-US" sz="3200" b="1" u="sng" dirty="0" err="1">
                <a:solidFill>
                  <a:schemeClr val="tx1"/>
                </a:solidFill>
              </a:rPr>
              <a:t>xét</a:t>
            </a:r>
            <a:endParaRPr lang="vi-VN" sz="32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2394" y="1468208"/>
            <a:ext cx="701327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i="1" dirty="0" err="1"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, ta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quy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rồi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bị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giữ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i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800" b="1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i="1" dirty="0" err="1">
                <a:latin typeface="+mn-lt"/>
                <a:ea typeface="Calibri" panose="020F0502020204030204" pitchFamily="34" charset="0"/>
              </a:rPr>
              <a:t>chung</a:t>
            </a:r>
            <a:r>
              <a:rPr lang="en-GB" sz="2800" i="1" dirty="0">
                <a:latin typeface="+mn-lt"/>
                <a:ea typeface="Calibri" panose="020F0502020204030204" pitchFamily="34" charset="0"/>
              </a:rPr>
              <a:t>.</a:t>
            </a:r>
            <a:endParaRPr lang="en-US" sz="2800" i="1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76710" y="517586"/>
            <a:ext cx="234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Luyện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tập</a:t>
            </a:r>
            <a:r>
              <a:rPr lang="en-US" sz="2800" b="1" dirty="0">
                <a:solidFill>
                  <a:schemeClr val="tx1"/>
                </a:solidFill>
              </a:rPr>
              <a:t> 3.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3095" y="517586"/>
            <a:ext cx="16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: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7" y="1040806"/>
                <a:ext cx="2001328" cy="714683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008831" y="1883919"/>
            <a:ext cx="867546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latin typeface="+mn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latin typeface="+mn-lt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95" y="2561134"/>
                <a:ext cx="1136850" cy="932499"/>
              </a:xfrm>
              <a:prstGeom prst="rect">
                <a:avLst/>
              </a:prstGeom>
              <a:blipFill>
                <a:blip r:embed="rId3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35" y="2573405"/>
                <a:ext cx="1329595" cy="864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5" y="2628716"/>
                <a:ext cx="12254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638" y="2628716"/>
                <a:ext cx="1073114" cy="864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240" y="508188"/>
            <a:ext cx="897596" cy="44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phải</a:t>
                </a:r>
                <a:r>
                  <a:rPr lang="en-US" sz="2400" dirty="0">
                    <a:latin typeface="+mn-lt"/>
                  </a:rPr>
                  <a:t> 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đối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không?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800051"/>
                <a:ext cx="7643004" cy="625877"/>
              </a:xfrm>
              <a:prstGeom prst="rect">
                <a:avLst/>
              </a:prstGeom>
              <a:blipFill>
                <a:blip r:embed="rId4"/>
                <a:stretch>
                  <a:fillRect l="-1196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Tính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so </a:t>
                </a:r>
                <a:r>
                  <a:rPr lang="en-US" sz="2400" dirty="0" err="1">
                    <a:latin typeface="+mn-lt"/>
                  </a:rPr>
                  <a:t>sánh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các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kết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quả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5" y="1378294"/>
                <a:ext cx="7643004" cy="614655"/>
              </a:xfrm>
              <a:prstGeom prst="rect">
                <a:avLst/>
              </a:prstGeom>
              <a:blipFill>
                <a:blip r:embed="rId5"/>
                <a:stretch>
                  <a:fillRect l="-1196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3208" y="1966756"/>
            <a:ext cx="10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Phân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64" y="2201537"/>
                <a:ext cx="5421703" cy="812595"/>
              </a:xfrm>
              <a:prstGeom prst="rect">
                <a:avLst/>
              </a:prstGeom>
              <a:blipFill>
                <a:blip r:embed="rId6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084" y="2795993"/>
                <a:ext cx="3312544" cy="1385892"/>
              </a:xfrm>
              <a:prstGeom prst="rect">
                <a:avLst/>
              </a:prstGeom>
              <a:blipFill>
                <a:blip r:embed="rId7"/>
                <a:stretch>
                  <a:fillRect l="-2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2400" b="1" dirty="0">
                    <a:effectLst/>
                  </a:rPr>
                  <a:t>   </a:t>
                </a:r>
                <a:endParaRPr lang="en-US" sz="2400" b="1" dirty="0">
                  <a:effectLst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GB" sz="2400" b="1" dirty="0">
                    <a:effectLst/>
                  </a:rPr>
                  <a:t> </a:t>
                </a:r>
                <a:r>
                  <a:rPr lang="en-GB" sz="2400" b="1" dirty="0" err="1">
                    <a:effectLst/>
                  </a:rPr>
                  <a:t>Vậy</a:t>
                </a:r>
                <a:r>
                  <a:rPr lang="en-GB" sz="24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–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2400" b="1" dirty="0">
                    <a:effectLst/>
                  </a:rPr>
                  <a:t> +</a:t>
                </a:r>
                <a14:m>
                  <m:oMath xmlns:m="http://schemas.openxmlformats.org/officeDocument/2006/math"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2400" b="1" i="1"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2400" b="1" i="1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effectLst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57" y="3599353"/>
                <a:ext cx="5421703" cy="1165063"/>
              </a:xfrm>
              <a:prstGeom prst="rect">
                <a:avLst/>
              </a:prstGeom>
              <a:blipFill>
                <a:blip r:embed="rId8"/>
                <a:stretch>
                  <a:fillRect l="-225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882551" y="2925426"/>
            <a:ext cx="0" cy="11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24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41" y="2851200"/>
                <a:ext cx="3312544" cy="1330685"/>
              </a:xfrm>
              <a:prstGeom prst="rect">
                <a:avLst/>
              </a:prstGeom>
              <a:blipFill>
                <a:blip r:embed="rId9"/>
                <a:stretch>
                  <a:fillRect l="-2757" b="-41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3053" y="1554290"/>
            <a:ext cx="6892260" cy="205155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2400" dirty="0" err="1"/>
                  <a:t>Muốn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, ta </a:t>
                </a:r>
                <a:r>
                  <a:rPr lang="en-GB" sz="2400" dirty="0" err="1"/>
                  <a:t>cộng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bị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 </a:t>
                </a:r>
                <a:r>
                  <a:rPr lang="en-GB" sz="2400" dirty="0" err="1"/>
                  <a:t>với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đối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của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:r>
                  <a:rPr lang="en-GB" sz="2400" dirty="0" err="1"/>
                  <a:t>trừ</a:t>
                </a:r>
                <a:r>
                  <a:rPr lang="en-GB" sz="2400" dirty="0"/>
                  <a:t>:</a:t>
                </a:r>
                <a:endParaRPr lang="en-US" sz="24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46" y="1572611"/>
                <a:ext cx="6362814" cy="1874809"/>
              </a:xfrm>
              <a:prstGeom prst="rect">
                <a:avLst/>
              </a:prstGeom>
              <a:blipFill>
                <a:blip r:embed="rId3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639018" y="655607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*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: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531265"/>
            <a:ext cx="2054300" cy="5505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4.</a:t>
            </a:r>
            <a:endParaRPr lang="vi-V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6100" y="6178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429303"/>
                <a:ext cx="1866900" cy="70583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–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4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7.5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12.5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9.3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20.3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2400" dirty="0"/>
                  <a:t> +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400" i="1" dirty="0"/>
              </a:p>
              <a:p>
                <a:pPr>
                  <a:lnSpc>
                    <a:spcPct val="120000"/>
                  </a:lnSpc>
                </a:pPr>
                <a:r>
                  <a:rPr lang="nl-NL" sz="2400" dirty="0"/>
                  <a:t>	=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60 </m:t>
                        </m:r>
                      </m:den>
                    </m:f>
                  </m:oMath>
                </a14:m>
                <a:r>
                  <a:rPr lang="nl-NL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30 </m:t>
                        </m:r>
                      </m:den>
                    </m:f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300" y="1802881"/>
                <a:ext cx="4308400" cy="2666179"/>
              </a:xfrm>
              <a:prstGeom prst="rect">
                <a:avLst/>
              </a:prstGeom>
              <a:blipFill>
                <a:blip r:embed="rId3"/>
                <a:stretch>
                  <a:fillRect b="-2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3950" y="1344085"/>
            <a:ext cx="113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00" y="452725"/>
            <a:ext cx="4175200" cy="487075"/>
          </a:xfrm>
        </p:spPr>
        <p:txBody>
          <a:bodyPr/>
          <a:lstStyle/>
          <a:p>
            <a:r>
              <a:rPr lang="en-US" sz="2400" b="1" dirty="0"/>
              <a:t>III. QUY TẮC DẤU NGOẶC.</a:t>
            </a:r>
            <a:endParaRPr lang="vi-VN" sz="24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6" y="939800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6745" y="1069200"/>
            <a:ext cx="5932709" cy="49244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hãy</a:t>
            </a:r>
            <a:r>
              <a:rPr lang="en-GB" sz="2000" dirty="0"/>
              <a:t> </a:t>
            </a:r>
            <a:r>
              <a:rPr lang="en-GB" sz="2000" dirty="0" err="1"/>
              <a:t>nhắc</a:t>
            </a:r>
            <a:r>
              <a:rPr lang="en-GB" sz="2000" dirty="0"/>
              <a:t> </a:t>
            </a:r>
            <a:r>
              <a:rPr lang="en-GB" sz="2000" dirty="0" err="1"/>
              <a:t>quy</a:t>
            </a:r>
            <a:r>
              <a:rPr lang="en-GB" sz="2000" dirty="0"/>
              <a:t> </a:t>
            </a:r>
            <a:r>
              <a:rPr lang="en-GB" sz="2000" dirty="0" err="1"/>
              <a:t>tắc</a:t>
            </a:r>
            <a:r>
              <a:rPr lang="en-GB" sz="2000" dirty="0"/>
              <a:t> </a:t>
            </a:r>
            <a:r>
              <a:rPr lang="en-GB" sz="2000" dirty="0" err="1"/>
              <a:t>dấu</a:t>
            </a:r>
            <a:r>
              <a:rPr lang="en-GB" sz="2000" dirty="0"/>
              <a:t> </a:t>
            </a:r>
            <a:r>
              <a:rPr lang="en-GB" sz="2000" dirty="0" err="1"/>
              <a:t>ngoặc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nguyên</a:t>
            </a:r>
            <a:endParaRPr lang="vi-VN" sz="320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9991" y="1069200"/>
            <a:ext cx="6317606" cy="877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giống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như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tắc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032" y="1946919"/>
            <a:ext cx="1798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 err="1"/>
              <a:t>Luyện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5.</a:t>
            </a:r>
            <a:endParaRPr lang="vi-V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95500" y="1980533"/>
            <a:ext cx="29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: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55" y="1792450"/>
                <a:ext cx="2298700" cy="645113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782" y="2427624"/>
                <a:ext cx="3810114" cy="714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−2−47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2926272"/>
                <a:ext cx="2107142" cy="698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−49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3474100"/>
                <a:ext cx="2107142" cy="649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−1+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89" y="3515142"/>
                <a:ext cx="1433565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−1.3+5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US" sz="2800" i="1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54" y="4043289"/>
                <a:ext cx="2107142" cy="659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28900" y="4699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LUYỆN TẬP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1300" y="117812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25" y="1614493"/>
                <a:ext cx="1739900" cy="536942"/>
              </a:xfrm>
              <a:prstGeom prst="rect">
                <a:avLst/>
              </a:prstGeom>
              <a:blipFill>
                <a:blip r:embed="rId2"/>
                <a:stretch>
                  <a:fillRect l="-3860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25" y="1578235"/>
                <a:ext cx="1739900" cy="528863"/>
              </a:xfrm>
              <a:prstGeom prst="rect">
                <a:avLst/>
              </a:prstGeom>
              <a:blipFill>
                <a:blip r:embed="rId3"/>
                <a:stretch>
                  <a:fillRect l="-3509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614493"/>
                <a:ext cx="2190750" cy="533929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270375" y="214842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1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825" y="2712129"/>
                <a:ext cx="1879600" cy="1692964"/>
              </a:xfrm>
              <a:prstGeom prst="rect">
                <a:avLst/>
              </a:prstGeom>
              <a:blipFill>
                <a:blip r:embed="rId5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3048001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712129"/>
                <a:ext cx="1879600" cy="1692964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5635625" y="2712129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0" y="2712129"/>
                <a:ext cx="2324100" cy="1676741"/>
              </a:xfrm>
              <a:prstGeom prst="rect">
                <a:avLst/>
              </a:prstGeom>
              <a:blipFill>
                <a:blip r:embed="rId7"/>
                <a:stretch>
                  <a:fillRect l="-2887" b="-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1727199" y="568525"/>
            <a:ext cx="412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1004893"/>
                <a:ext cx="1739900" cy="529504"/>
              </a:xfrm>
              <a:prstGeom prst="rect">
                <a:avLst/>
              </a:prstGeom>
              <a:blipFill>
                <a:blip r:embed="rId2"/>
                <a:stretch>
                  <a:fillRect l="-3860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150" y="1004893"/>
                <a:ext cx="2035175" cy="529504"/>
              </a:xfrm>
              <a:prstGeom prst="rect">
                <a:avLst/>
              </a:prstGeom>
              <a:blipFill>
                <a:blip r:embed="rId3"/>
                <a:stretch>
                  <a:fillRect l="-299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0" y="1004893"/>
                <a:ext cx="2190750" cy="534121"/>
              </a:xfrm>
              <a:prstGeom prst="rect">
                <a:avLst/>
              </a:prstGeom>
              <a:blipFill>
                <a:blip r:embed="rId4"/>
                <a:stretch>
                  <a:fillRect l="-306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4270375" y="1534397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000" dirty="0"/>
                      <m:t> +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2098104"/>
                <a:ext cx="2206624" cy="2199705"/>
              </a:xfrm>
              <a:prstGeom prst="rect">
                <a:avLst/>
              </a:prstGeom>
              <a:blipFill>
                <a:blip r:embed="rId5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3048001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 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700" y="2098104"/>
                <a:ext cx="1879600" cy="2200346"/>
              </a:xfrm>
              <a:prstGeom prst="rect">
                <a:avLst/>
              </a:prstGeom>
              <a:blipFill>
                <a:blip r:embed="rId6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5635625" y="2098104"/>
            <a:ext cx="0" cy="195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c.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+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5" y="2098104"/>
                <a:ext cx="2511425" cy="1521955"/>
              </a:xfrm>
              <a:prstGeom prst="rect">
                <a:avLst/>
              </a:prstGeom>
              <a:blipFill>
                <a:blip r:embed="rId7"/>
                <a:stretch>
                  <a:fillRect l="-2427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3467100" y="63648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6. </a:t>
            </a:r>
            <a:r>
              <a:rPr lang="en-US" sz="2400" dirty="0" err="1"/>
              <a:t>Tìm</a:t>
            </a:r>
            <a:r>
              <a:rPr lang="en-US" sz="2400" dirty="0"/>
              <a:t> x,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138" y="1348663"/>
                <a:ext cx="2247900" cy="541495"/>
              </a:xfrm>
              <a:prstGeom prst="rect">
                <a:avLst/>
              </a:prstGeom>
              <a:blipFill>
                <a:blip r:embed="rId2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700" y="1309547"/>
                <a:ext cx="2247900" cy="541495"/>
              </a:xfrm>
              <a:prstGeom prst="rect">
                <a:avLst/>
              </a:prstGeom>
              <a:blipFill>
                <a:blip r:embed="rId3"/>
                <a:stretch>
                  <a:fillRect l="-2989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4575249" y="2571750"/>
            <a:ext cx="0" cy="198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115019"/>
                <a:ext cx="1689100" cy="541495"/>
              </a:xfrm>
              <a:prstGeom prst="rect">
                <a:avLst/>
              </a:prstGeom>
              <a:blipFill>
                <a:blip r:embed="rId4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38" y="3635181"/>
                <a:ext cx="1689100" cy="541495"/>
              </a:xfrm>
              <a:prstGeom prst="rect">
                <a:avLst/>
              </a:prstGeom>
              <a:blipFill>
                <a:blip r:embed="rId5"/>
                <a:stretch>
                  <a:fillRect l="-3610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807" y="4160729"/>
                <a:ext cx="1689100" cy="536109"/>
              </a:xfrm>
              <a:prstGeom prst="rect">
                <a:avLst/>
              </a:prstGeom>
              <a:blipFill>
                <a:blip r:embed="rId6"/>
                <a:stretch>
                  <a:fillRect l="-3971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167906"/>
                <a:ext cx="1689100" cy="535468"/>
              </a:xfrm>
              <a:prstGeom prst="rect">
                <a:avLst/>
              </a:prstGeom>
              <a:blipFill>
                <a:blip r:embed="rId7"/>
                <a:stretch>
                  <a:fillRect l="-3597" b="-5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3633148"/>
                <a:ext cx="1689100" cy="527580"/>
              </a:xfrm>
              <a:prstGeom prst="rect">
                <a:avLst/>
              </a:prstGeom>
              <a:blipFill>
                <a:blip r:embed="rId8"/>
                <a:stretch>
                  <a:fillRect l="-3597" b="-80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100" y="4160728"/>
                <a:ext cx="1689100" cy="536109"/>
              </a:xfrm>
              <a:prstGeom prst="rect">
                <a:avLst/>
              </a:prstGeom>
              <a:blipFill>
                <a:blip r:embed="rId9"/>
                <a:stretch>
                  <a:fillRect l="-3597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4332290" y="1843090"/>
            <a:ext cx="806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07" y="2552322"/>
                <a:ext cx="2247900" cy="541495"/>
              </a:xfrm>
              <a:prstGeom prst="rect">
                <a:avLst/>
              </a:prstGeom>
              <a:blipFill>
                <a:blip r:embed="rId10"/>
                <a:stretch>
                  <a:fillRect l="-2710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737" y="2635358"/>
                <a:ext cx="2247900" cy="541495"/>
              </a:xfrm>
              <a:prstGeom prst="rect">
                <a:avLst/>
              </a:prstGeom>
              <a:blipFill>
                <a:blip r:embed="rId11"/>
                <a:stretch>
                  <a:fillRect l="-298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2427392" y="1365140"/>
            <a:ext cx="5142520" cy="2518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</a:rPr>
              <a:t>BÀI 3.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</a:rPr>
              <a:t>(3 </a:t>
            </a:r>
            <a:r>
              <a:rPr lang="en-US" sz="3200" b="1" dirty="0" err="1">
                <a:solidFill>
                  <a:srgbClr val="002060"/>
                </a:solidFill>
              </a:rPr>
              <a:t>tiết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sz="3200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1849784" y="1130945"/>
            <a:ext cx="5760582" cy="275253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  <a:latin typeface="+mn-lt"/>
                  </a:rPr>
                  <a:t>7. 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Một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xí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nghiệp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Giêng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I,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tháng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Hai </a:t>
                </a:r>
                <a:r>
                  <a:rPr lang="en-US" sz="2000" dirty="0" err="1">
                    <a:solidFill>
                      <a:srgbClr val="000000"/>
                    </a:solidFill>
                    <a:latin typeface="+mn-lt"/>
                  </a:rPr>
                  <a:t>đạt</a:t>
                </a: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kế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hoạch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của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Quý</a:t>
                </a:r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  <a:latin typeface="+mn-lt"/>
                  </a:rPr>
                  <a:t> I. </a:t>
                </a:r>
                <a:r>
                  <a:rPr lang="en-US" sz="2000" dirty="0" err="1">
                    <a:latin typeface="+mn-lt"/>
                  </a:rPr>
                  <a:t>Tháng</a:t>
                </a:r>
                <a:r>
                  <a:rPr lang="en-US" sz="2000" dirty="0">
                    <a:latin typeface="+mn-lt"/>
                  </a:rPr>
                  <a:t> Ba </a:t>
                </a:r>
                <a:r>
                  <a:rPr lang="en-US" sz="2000" dirty="0" err="1">
                    <a:latin typeface="+mn-lt"/>
                  </a:rPr>
                  <a:t>xí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nghiệp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phải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đạt</a:t>
                </a:r>
                <a:r>
                  <a:rPr lang="en-US" sz="2000" dirty="0">
                    <a:latin typeface="+mn-lt"/>
                  </a:rPr>
                  <a:t> bao </a:t>
                </a:r>
                <a:r>
                  <a:rPr lang="en-US" sz="2000" dirty="0" err="1">
                    <a:latin typeface="+mn-lt"/>
                  </a:rPr>
                  <a:t>nhiêu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phần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kế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hoạch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Quý</a:t>
                </a:r>
                <a:r>
                  <a:rPr lang="en-US" sz="2000" dirty="0">
                    <a:latin typeface="+mn-lt"/>
                  </a:rPr>
                  <a:t> I.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0" y="406855"/>
                <a:ext cx="7061200" cy="1493807"/>
              </a:xfrm>
              <a:prstGeom prst="rect">
                <a:avLst/>
              </a:prstGeom>
              <a:blipFill>
                <a:blip r:embed="rId2"/>
                <a:stretch>
                  <a:fillRect l="-950" r="-864" b="-65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4295775" y="1987490"/>
            <a:ext cx="8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/>
              <a:t>Giải</a:t>
            </a:r>
            <a:r>
              <a:rPr lang="en-US" sz="2000" b="1" u="sng" dirty="0"/>
              <a:t>:</a:t>
            </a:r>
            <a:endParaRPr lang="vi-VN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gồm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Coi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quý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I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tháng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phải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đạt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(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kế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hoạch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)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00" y="2438401"/>
                <a:ext cx="6985000" cy="1783309"/>
              </a:xfrm>
              <a:prstGeom prst="rect">
                <a:avLst/>
              </a:prstGeom>
              <a:blipFill>
                <a:blip r:embed="rId3"/>
                <a:stretch>
                  <a:fillRect l="-873" b="-17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F9BCA-644E-47A7-BCF6-C1713FB5CEA1}"/>
              </a:ext>
            </a:extLst>
          </p:cNvPr>
          <p:cNvSpPr txBox="1"/>
          <p:nvPr/>
        </p:nvSpPr>
        <p:spPr>
          <a:xfrm>
            <a:off x="2311400" y="1955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70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2CF40C-974B-4465-9960-E028764EE187}"/>
              </a:ext>
            </a:extLst>
          </p:cNvPr>
          <p:cNvSpPr/>
          <p:nvPr/>
        </p:nvSpPr>
        <p:spPr>
          <a:xfrm>
            <a:off x="3086100" y="609600"/>
            <a:ext cx="359410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CẶP ĐÔI</a:t>
            </a:r>
            <a:endParaRPr lang="vi-V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55A4-5828-4A83-8967-228BB8B65A42}"/>
              </a:ext>
            </a:extLst>
          </p:cNvPr>
          <p:cNvSpPr txBox="1"/>
          <p:nvPr/>
        </p:nvSpPr>
        <p:spPr>
          <a:xfrm>
            <a:off x="2003425" y="1940552"/>
            <a:ext cx="5759450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Yêu</a:t>
            </a:r>
            <a:r>
              <a:rPr lang="en-US" sz="2000" b="1" u="sng" dirty="0"/>
              <a:t> </a:t>
            </a:r>
            <a:r>
              <a:rPr lang="en-US" sz="2000" b="1" u="sng" dirty="0" err="1"/>
              <a:t>cầu</a:t>
            </a:r>
            <a:r>
              <a:rPr lang="en-US" sz="2000" b="1" u="sng" dirty="0"/>
              <a:t>: </a:t>
            </a:r>
            <a:r>
              <a:rPr lang="en-US" sz="2000" dirty="0"/>
              <a:t>Hai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30BD0-1E52-4F40-86B8-2C67A3FC9AFE}"/>
              </a:ext>
            </a:extLst>
          </p:cNvPr>
          <p:cNvSpPr txBox="1"/>
          <p:nvPr/>
        </p:nvSpPr>
        <p:spPr>
          <a:xfrm>
            <a:off x="2003425" y="3011214"/>
            <a:ext cx="715645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/>
              <a:t>8 </a:t>
            </a:r>
            <a:r>
              <a:rPr lang="en-US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068016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3124200" y="558800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PHIẾU BÀI TẬP</a:t>
            </a:r>
            <a:endParaRPr lang="vi-VN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Bài</a:t>
                </a:r>
                <a:r>
                  <a:rPr lang="en-GB" sz="1800" b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1: 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cùng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một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riêng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nhất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thứ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mất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.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Hỏi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nếu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chung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thì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mỗi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cả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người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làm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dược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mấy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việc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mất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6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nước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đầy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mát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trong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A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chảy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hơn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vòi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B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phần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bể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  <a:p>
                <a:pPr marL="0" marR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800" b="1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Bài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3: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Tính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</a:rPr>
                  <a:t> 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+mn-lt"/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450" y="1492124"/>
                <a:ext cx="7188200" cy="2854628"/>
              </a:xfrm>
              <a:prstGeom prst="rect">
                <a:avLst/>
              </a:prstGeom>
              <a:blipFill>
                <a:blip r:embed="rId2"/>
                <a:stretch>
                  <a:fillRect l="-763" t="-214" r="-679" b="-4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55278-C37D-42AC-B340-897A83AD5BDF}"/>
              </a:ext>
            </a:extLst>
          </p:cNvPr>
          <p:cNvSpPr txBox="1">
            <a:spLocks/>
          </p:cNvSpPr>
          <p:nvPr/>
        </p:nvSpPr>
        <p:spPr>
          <a:xfrm>
            <a:off x="2618075" y="186025"/>
            <a:ext cx="429072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/>
              <a:t>TÌM TÒI MỞ RỘNG</a:t>
            </a:r>
            <a:endParaRPr lang="vi-VN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491E-DF07-41D0-94C9-C71E56D870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9" y="624775"/>
            <a:ext cx="21240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19ED84-DB36-4B0C-A862-82BDA4F8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3247" y="-85225"/>
            <a:ext cx="1631630" cy="1157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95928-F686-4A4D-93F2-F23A118065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3916" y="38987"/>
            <a:ext cx="2247900" cy="197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8B8AAB-CE24-4AAD-9F4A-00BDD73A0985}"/>
              </a:ext>
            </a:extLst>
          </p:cNvPr>
          <p:cNvSpPr txBox="1"/>
          <p:nvPr/>
        </p:nvSpPr>
        <p:spPr>
          <a:xfrm>
            <a:off x="1037337" y="1335389"/>
            <a:ext cx="705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chemeClr val="tx1"/>
                </a:solidFill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diễn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phân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trên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trục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số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như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thế</a:t>
            </a:r>
            <a:r>
              <a:rPr lang="en-US" sz="2400" b="1" i="1" u="sng" dirty="0">
                <a:solidFill>
                  <a:schemeClr val="tx1"/>
                </a:solidFill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</a:rPr>
              <a:t>nào</a:t>
            </a:r>
            <a:r>
              <a:rPr lang="en-US" sz="2400" b="1" i="1" u="sng" dirty="0">
                <a:solidFill>
                  <a:schemeClr val="tx1"/>
                </a:solidFill>
              </a:rPr>
              <a:t>?</a:t>
            </a:r>
            <a:endParaRPr lang="vi-VN" sz="2400" b="1" i="1" u="sng" dirty="0">
              <a:solidFill>
                <a:schemeClr val="tx1"/>
              </a:solidFill>
            </a:endParaRPr>
          </a:p>
        </p:txBody>
      </p:sp>
      <p:sp>
        <p:nvSpPr>
          <p:cNvPr id="12" name="Line 177">
            <a:extLst>
              <a:ext uri="{FF2B5EF4-FFF2-40B4-BE49-F238E27FC236}">
                <a16:creationId xmlns:a16="http://schemas.microsoft.com/office/drawing/2014/main" id="{E4E630D4-5CD7-4738-B5D8-6BFB8F88C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9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Line 178">
            <a:extLst>
              <a:ext uri="{FF2B5EF4-FFF2-40B4-BE49-F238E27FC236}">
                <a16:creationId xmlns:a16="http://schemas.microsoft.com/office/drawing/2014/main" id="{2C16DD1E-5784-4CF6-AA91-0052E975E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1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Line 68">
            <a:extLst>
              <a:ext uri="{FF2B5EF4-FFF2-40B4-BE49-F238E27FC236}">
                <a16:creationId xmlns:a16="http://schemas.microsoft.com/office/drawing/2014/main" id="{1012D796-2108-4494-8F0E-E7BC77AB2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9125" y="2826362"/>
            <a:ext cx="8129588" cy="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Line 69">
            <a:extLst>
              <a:ext uri="{FF2B5EF4-FFF2-40B4-BE49-F238E27FC236}">
                <a16:creationId xmlns:a16="http://schemas.microsoft.com/office/drawing/2014/main" id="{20FEF711-EF34-4F29-86D1-19E809B7C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6866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Text Box 105">
            <a:extLst>
              <a:ext uri="{FF2B5EF4-FFF2-40B4-BE49-F238E27FC236}">
                <a16:creationId xmlns:a16="http://schemas.microsoft.com/office/drawing/2014/main" id="{BAC0ACD2-EF69-41D6-8D8C-E996CFAD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413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" name="Text Box 106">
            <a:extLst>
              <a:ext uri="{FF2B5EF4-FFF2-40B4-BE49-F238E27FC236}">
                <a16:creationId xmlns:a16="http://schemas.microsoft.com/office/drawing/2014/main" id="{8D8BB1C5-6D5C-4BD7-84F5-FE32F5E38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300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Line 107">
            <a:extLst>
              <a:ext uri="{FF2B5EF4-FFF2-40B4-BE49-F238E27FC236}">
                <a16:creationId xmlns:a16="http://schemas.microsoft.com/office/drawing/2014/main" id="{041F5B34-34B2-4DAE-BCC5-6976986C6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65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9" name="Line 108">
            <a:extLst>
              <a:ext uri="{FF2B5EF4-FFF2-40B4-BE49-F238E27FC236}">
                <a16:creationId xmlns:a16="http://schemas.microsoft.com/office/drawing/2014/main" id="{16A8EFDD-A7AF-4008-80C7-F8D70F36F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0" name="Line 110">
            <a:extLst>
              <a:ext uri="{FF2B5EF4-FFF2-40B4-BE49-F238E27FC236}">
                <a16:creationId xmlns:a16="http://schemas.microsoft.com/office/drawing/2014/main" id="{7952CEA1-725A-43D7-BB98-7DCBF233E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2125" y="2734287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1" name="Group 111">
            <a:extLst>
              <a:ext uri="{FF2B5EF4-FFF2-40B4-BE49-F238E27FC236}">
                <a16:creationId xmlns:a16="http://schemas.microsoft.com/office/drawing/2014/main" id="{CAE967F0-B153-4B20-B288-EFA4CB90F61D}"/>
              </a:ext>
            </a:extLst>
          </p:cNvPr>
          <p:cNvGrpSpPr>
            <a:grpSpLocks/>
          </p:cNvGrpSpPr>
          <p:nvPr/>
        </p:nvGrpSpPr>
        <p:grpSpPr bwMode="auto">
          <a:xfrm>
            <a:off x="4642525" y="2902577"/>
            <a:ext cx="609600" cy="642939"/>
            <a:chOff x="1920" y="3984"/>
            <a:chExt cx="384" cy="405"/>
          </a:xfrm>
        </p:grpSpPr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517A6EAC-00A0-4916-83B7-6DBAAFBAB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113">
              <a:extLst>
                <a:ext uri="{FF2B5EF4-FFF2-40B4-BE49-F238E27FC236}">
                  <a16:creationId xmlns:a16="http://schemas.microsoft.com/office/drawing/2014/main" id="{A8268C76-E52F-4C61-957A-97F8A85FB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4" name="Line 114">
              <a:extLst>
                <a:ext uri="{FF2B5EF4-FFF2-40B4-BE49-F238E27FC236}">
                  <a16:creationId xmlns:a16="http://schemas.microsoft.com/office/drawing/2014/main" id="{9ACF552B-C720-4F8E-8064-B45ECED55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oup 115">
            <a:extLst>
              <a:ext uri="{FF2B5EF4-FFF2-40B4-BE49-F238E27FC236}">
                <a16:creationId xmlns:a16="http://schemas.microsoft.com/office/drawing/2014/main" id="{BD0552A1-101E-411C-9E64-890D83AF639D}"/>
              </a:ext>
            </a:extLst>
          </p:cNvPr>
          <p:cNvGrpSpPr>
            <a:grpSpLocks/>
          </p:cNvGrpSpPr>
          <p:nvPr/>
        </p:nvGrpSpPr>
        <p:grpSpPr bwMode="auto">
          <a:xfrm>
            <a:off x="5099725" y="2902577"/>
            <a:ext cx="609600" cy="642939"/>
            <a:chOff x="1920" y="3984"/>
            <a:chExt cx="384" cy="405"/>
          </a:xfrm>
        </p:grpSpPr>
        <p:sp>
          <p:nvSpPr>
            <p:cNvPr id="26" name="Text Box 116">
              <a:extLst>
                <a:ext uri="{FF2B5EF4-FFF2-40B4-BE49-F238E27FC236}">
                  <a16:creationId xmlns:a16="http://schemas.microsoft.com/office/drawing/2014/main" id="{AA2F1880-5EE1-465A-908E-1CD1421A5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7" name="Text Box 117">
              <a:extLst>
                <a:ext uri="{FF2B5EF4-FFF2-40B4-BE49-F238E27FC236}">
                  <a16:creationId xmlns:a16="http://schemas.microsoft.com/office/drawing/2014/main" id="{97170904-0E44-4893-8CCF-D14F446D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Line 118">
              <a:extLst>
                <a:ext uri="{FF2B5EF4-FFF2-40B4-BE49-F238E27FC236}">
                  <a16:creationId xmlns:a16="http://schemas.microsoft.com/office/drawing/2014/main" id="{681F750B-CDA2-42DE-9A03-A39D3C628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" name="Group 119">
            <a:extLst>
              <a:ext uri="{FF2B5EF4-FFF2-40B4-BE49-F238E27FC236}">
                <a16:creationId xmlns:a16="http://schemas.microsoft.com/office/drawing/2014/main" id="{4FE65233-56FF-4C25-998E-931BA6FD3CE8}"/>
              </a:ext>
            </a:extLst>
          </p:cNvPr>
          <p:cNvGrpSpPr>
            <a:grpSpLocks/>
          </p:cNvGrpSpPr>
          <p:nvPr/>
        </p:nvGrpSpPr>
        <p:grpSpPr bwMode="auto">
          <a:xfrm>
            <a:off x="5556925" y="2902577"/>
            <a:ext cx="609600" cy="642939"/>
            <a:chOff x="1920" y="3984"/>
            <a:chExt cx="384" cy="405"/>
          </a:xfrm>
        </p:grpSpPr>
        <p:sp>
          <p:nvSpPr>
            <p:cNvPr id="30" name="Text Box 120">
              <a:extLst>
                <a:ext uri="{FF2B5EF4-FFF2-40B4-BE49-F238E27FC236}">
                  <a16:creationId xmlns:a16="http://schemas.microsoft.com/office/drawing/2014/main" id="{4AAC8398-E4A8-4A1D-A8AE-39D1E46C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" name="Text Box 121">
              <a:extLst>
                <a:ext uri="{FF2B5EF4-FFF2-40B4-BE49-F238E27FC236}">
                  <a16:creationId xmlns:a16="http://schemas.microsoft.com/office/drawing/2014/main" id="{C1B179D2-924A-417F-9B21-CD6551BA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2" name="Line 122">
              <a:extLst>
                <a:ext uri="{FF2B5EF4-FFF2-40B4-BE49-F238E27FC236}">
                  <a16:creationId xmlns:a16="http://schemas.microsoft.com/office/drawing/2014/main" id="{521AD01F-1673-437E-924D-66905C3E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Line 123">
            <a:extLst>
              <a:ext uri="{FF2B5EF4-FFF2-40B4-BE49-F238E27FC236}">
                <a16:creationId xmlns:a16="http://schemas.microsoft.com/office/drawing/2014/main" id="{69ACFC26-2C62-4FF6-A1B9-CA2A6DB6D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325" y="2673962"/>
            <a:ext cx="0" cy="304800"/>
          </a:xfrm>
          <a:prstGeom prst="line">
            <a:avLst/>
          </a:prstGeom>
          <a:noFill/>
          <a:ln w="5715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4" name="Line 124">
            <a:extLst>
              <a:ext uri="{FF2B5EF4-FFF2-40B4-BE49-F238E27FC236}">
                <a16:creationId xmlns:a16="http://schemas.microsoft.com/office/drawing/2014/main" id="{27A1F8A2-90D7-4059-B1BA-A63C0D6DB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Line 171">
            <a:extLst>
              <a:ext uri="{FF2B5EF4-FFF2-40B4-BE49-F238E27FC236}">
                <a16:creationId xmlns:a16="http://schemas.microsoft.com/office/drawing/2014/main" id="{D5A8223D-AF00-4E94-A43E-C30FF50F4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6" name="Text Box 179">
            <a:extLst>
              <a:ext uri="{FF2B5EF4-FFF2-40B4-BE49-F238E27FC236}">
                <a16:creationId xmlns:a16="http://schemas.microsoft.com/office/drawing/2014/main" id="{B4A30782-DE9D-4EEF-BE5C-22BDD6AD8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925" y="2916850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7" name="Text Box 180">
            <a:extLst>
              <a:ext uri="{FF2B5EF4-FFF2-40B4-BE49-F238E27FC236}">
                <a16:creationId xmlns:a16="http://schemas.microsoft.com/office/drawing/2014/main" id="{332BB9FA-3C4D-4DC9-B604-3685DD869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5" y="2902562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263248"/>
                </a:solidFill>
                <a:latin typeface="+mn-lt"/>
                <a:cs typeface="Arial" panose="020B0604020202020204" pitchFamily="34" charset="0"/>
              </a:rPr>
              <a:t>-2</a:t>
            </a:r>
          </a:p>
        </p:txBody>
      </p:sp>
      <p:sp>
        <p:nvSpPr>
          <p:cNvPr id="38" name="Line 188">
            <a:extLst>
              <a:ext uri="{FF2B5EF4-FFF2-40B4-BE49-F238E27FC236}">
                <a16:creationId xmlns:a16="http://schemas.microsoft.com/office/drawing/2014/main" id="{02983E54-A44D-4E46-B1D9-B1476DDD6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9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9" name="Line 189">
            <a:extLst>
              <a:ext uri="{FF2B5EF4-FFF2-40B4-BE49-F238E27FC236}">
                <a16:creationId xmlns:a16="http://schemas.microsoft.com/office/drawing/2014/main" id="{4CE76727-8735-4CA2-B4B3-B8EC518CC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3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0" name="Line 190">
            <a:extLst>
              <a:ext uri="{FF2B5EF4-FFF2-40B4-BE49-F238E27FC236}">
                <a16:creationId xmlns:a16="http://schemas.microsoft.com/office/drawing/2014/main" id="{9D363028-B78B-4E8B-95FB-4189ABDF9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37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Line 191">
            <a:extLst>
              <a:ext uri="{FF2B5EF4-FFF2-40B4-BE49-F238E27FC236}">
                <a16:creationId xmlns:a16="http://schemas.microsoft.com/office/drawing/2014/main" id="{F008220A-E7EE-4144-97A0-448AEE7AF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8125" y="2750162"/>
            <a:ext cx="0" cy="209550"/>
          </a:xfrm>
          <a:prstGeom prst="line">
            <a:avLst/>
          </a:prstGeom>
          <a:noFill/>
          <a:ln w="38100">
            <a:solidFill>
              <a:srgbClr val="26324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42" name="Group 192">
            <a:extLst>
              <a:ext uri="{FF2B5EF4-FFF2-40B4-BE49-F238E27FC236}">
                <a16:creationId xmlns:a16="http://schemas.microsoft.com/office/drawing/2014/main" id="{7CA3FE43-BCE4-4C89-85D4-AED72C8F25BC}"/>
              </a:ext>
            </a:extLst>
          </p:cNvPr>
          <p:cNvGrpSpPr>
            <a:grpSpLocks/>
          </p:cNvGrpSpPr>
          <p:nvPr/>
        </p:nvGrpSpPr>
        <p:grpSpPr bwMode="auto">
          <a:xfrm>
            <a:off x="6014125" y="2902577"/>
            <a:ext cx="609600" cy="642939"/>
            <a:chOff x="1920" y="3984"/>
            <a:chExt cx="384" cy="405"/>
          </a:xfrm>
        </p:grpSpPr>
        <p:sp>
          <p:nvSpPr>
            <p:cNvPr id="43" name="Text Box 193">
              <a:extLst>
                <a:ext uri="{FF2B5EF4-FFF2-40B4-BE49-F238E27FC236}">
                  <a16:creationId xmlns:a16="http://schemas.microsoft.com/office/drawing/2014/main" id="{43C8CED0-3139-4CFA-B5D7-5D24C9CE6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4" name="Text Box 194">
              <a:extLst>
                <a:ext uri="{FF2B5EF4-FFF2-40B4-BE49-F238E27FC236}">
                  <a16:creationId xmlns:a16="http://schemas.microsoft.com/office/drawing/2014/main" id="{4E51E39D-043E-4825-9E76-49DF1BE0A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5" name="Line 195">
              <a:extLst>
                <a:ext uri="{FF2B5EF4-FFF2-40B4-BE49-F238E27FC236}">
                  <a16:creationId xmlns:a16="http://schemas.microsoft.com/office/drawing/2014/main" id="{88CA9F5A-89F4-443A-B9C7-92E5EB53D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196">
            <a:extLst>
              <a:ext uri="{FF2B5EF4-FFF2-40B4-BE49-F238E27FC236}">
                <a16:creationId xmlns:a16="http://schemas.microsoft.com/office/drawing/2014/main" id="{92A3F204-E826-4E0C-BFE6-4EC3718EDD99}"/>
              </a:ext>
            </a:extLst>
          </p:cNvPr>
          <p:cNvGrpSpPr>
            <a:grpSpLocks/>
          </p:cNvGrpSpPr>
          <p:nvPr/>
        </p:nvGrpSpPr>
        <p:grpSpPr bwMode="auto">
          <a:xfrm>
            <a:off x="6547525" y="2902577"/>
            <a:ext cx="609600" cy="642939"/>
            <a:chOff x="1920" y="3984"/>
            <a:chExt cx="384" cy="405"/>
          </a:xfrm>
        </p:grpSpPr>
        <p:sp>
          <p:nvSpPr>
            <p:cNvPr id="47" name="Text Box 197">
              <a:extLst>
                <a:ext uri="{FF2B5EF4-FFF2-40B4-BE49-F238E27FC236}">
                  <a16:creationId xmlns:a16="http://schemas.microsoft.com/office/drawing/2014/main" id="{DAF4A7D6-15DD-4E86-9F95-B64CA00A7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8" name="Text Box 198">
              <a:extLst>
                <a:ext uri="{FF2B5EF4-FFF2-40B4-BE49-F238E27FC236}">
                  <a16:creationId xmlns:a16="http://schemas.microsoft.com/office/drawing/2014/main" id="{5468BD34-B69E-4CB2-8458-0E93BCED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Line 199">
              <a:extLst>
                <a:ext uri="{FF2B5EF4-FFF2-40B4-BE49-F238E27FC236}">
                  <a16:creationId xmlns:a16="http://schemas.microsoft.com/office/drawing/2014/main" id="{BE7396D6-6E0E-4C88-A18A-FF4658E26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200">
            <a:extLst>
              <a:ext uri="{FF2B5EF4-FFF2-40B4-BE49-F238E27FC236}">
                <a16:creationId xmlns:a16="http://schemas.microsoft.com/office/drawing/2014/main" id="{B357C0C4-7716-4C01-9E16-DD980424AC4E}"/>
              </a:ext>
            </a:extLst>
          </p:cNvPr>
          <p:cNvGrpSpPr>
            <a:grpSpLocks/>
          </p:cNvGrpSpPr>
          <p:nvPr/>
        </p:nvGrpSpPr>
        <p:grpSpPr bwMode="auto">
          <a:xfrm>
            <a:off x="6928525" y="2902577"/>
            <a:ext cx="609600" cy="642939"/>
            <a:chOff x="1920" y="3984"/>
            <a:chExt cx="384" cy="405"/>
          </a:xfrm>
        </p:grpSpPr>
        <p:sp>
          <p:nvSpPr>
            <p:cNvPr id="51" name="Text Box 201">
              <a:extLst>
                <a:ext uri="{FF2B5EF4-FFF2-40B4-BE49-F238E27FC236}">
                  <a16:creationId xmlns:a16="http://schemas.microsoft.com/office/drawing/2014/main" id="{89984CE6-64D8-4D9F-8C2B-E814E38A1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2" name="Text Box 202">
              <a:extLst>
                <a:ext uri="{FF2B5EF4-FFF2-40B4-BE49-F238E27FC236}">
                  <a16:creationId xmlns:a16="http://schemas.microsoft.com/office/drawing/2014/main" id="{5F8434A2-6A86-42B8-8BE3-F0E30D758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3" name="Line 203">
              <a:extLst>
                <a:ext uri="{FF2B5EF4-FFF2-40B4-BE49-F238E27FC236}">
                  <a16:creationId xmlns:a16="http://schemas.microsoft.com/office/drawing/2014/main" id="{E2211858-73D9-4596-923E-6FB2FD91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204">
            <a:extLst>
              <a:ext uri="{FF2B5EF4-FFF2-40B4-BE49-F238E27FC236}">
                <a16:creationId xmlns:a16="http://schemas.microsoft.com/office/drawing/2014/main" id="{EF13F784-EFB9-4D19-AC67-65EF32D9B76E}"/>
              </a:ext>
            </a:extLst>
          </p:cNvPr>
          <p:cNvGrpSpPr>
            <a:grpSpLocks/>
          </p:cNvGrpSpPr>
          <p:nvPr/>
        </p:nvGrpSpPr>
        <p:grpSpPr bwMode="auto">
          <a:xfrm>
            <a:off x="7385725" y="2902577"/>
            <a:ext cx="609600" cy="642939"/>
            <a:chOff x="1920" y="3984"/>
            <a:chExt cx="384" cy="405"/>
          </a:xfrm>
        </p:grpSpPr>
        <p:sp>
          <p:nvSpPr>
            <p:cNvPr id="55" name="Text Box 205">
              <a:extLst>
                <a:ext uri="{FF2B5EF4-FFF2-40B4-BE49-F238E27FC236}">
                  <a16:creationId xmlns:a16="http://schemas.microsoft.com/office/drawing/2014/main" id="{D93D0F3A-DB14-4770-9B04-D683BFC60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984"/>
              <a:ext cx="3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Text Box 206">
              <a:extLst>
                <a:ext uri="{FF2B5EF4-FFF2-40B4-BE49-F238E27FC236}">
                  <a16:creationId xmlns:a16="http://schemas.microsoft.com/office/drawing/2014/main" id="{C63CDBAD-507C-401C-9480-6C42D5611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4137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263248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Line 207">
              <a:extLst>
                <a:ext uri="{FF2B5EF4-FFF2-40B4-BE49-F238E27FC236}">
                  <a16:creationId xmlns:a16="http://schemas.microsoft.com/office/drawing/2014/main" id="{6FC7744B-3B8C-4A6B-8897-4DE30E582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4176"/>
              <a:ext cx="96" cy="0"/>
            </a:xfrm>
            <a:prstGeom prst="line">
              <a:avLst/>
            </a:prstGeom>
            <a:noFill/>
            <a:ln w="25400" cap="flat" cmpd="sng" algn="ctr">
              <a:solidFill>
                <a:srgbClr val="263248"/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8" name="Line 109">
            <a:extLst>
              <a:ext uri="{FF2B5EF4-FFF2-40B4-BE49-F238E27FC236}">
                <a16:creationId xmlns:a16="http://schemas.microsoft.com/office/drawing/2014/main" id="{50464C2D-B39B-422B-96D6-21AD12DA8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725" y="2826362"/>
            <a:ext cx="457200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00" b="0" i="0" u="none" strike="noStrike" kern="0" cap="none" spc="0" normalizeH="0" baseline="0" noProof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/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Ví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1" u="sng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dụ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Biểu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diễn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hữu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tỉ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trên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trục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</a:rPr>
                  <a:t>số</a:t>
                </a:r>
                <a:endParaRPr kumimoji="0" lang="vi-VN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8CED8BE-F5A8-4F8A-8A8C-C435869BA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09" y="1927449"/>
                <a:ext cx="7127631" cy="540020"/>
              </a:xfrm>
              <a:prstGeom prst="rect">
                <a:avLst/>
              </a:prstGeom>
              <a:blipFill>
                <a:blip r:embed="rId5"/>
                <a:stretch>
                  <a:fillRect l="-941" b="-4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3C80F6CD-8E2D-49A5-BCAB-ACBACBEF0AF3}"/>
              </a:ext>
            </a:extLst>
          </p:cNvPr>
          <p:cNvSpPr txBox="1"/>
          <p:nvPr/>
        </p:nvSpPr>
        <p:spPr>
          <a:xfrm>
            <a:off x="752020" y="3687787"/>
            <a:ext cx="762861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đoạn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cũ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4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bằng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nhau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lấy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5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đơn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vị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47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4.44444E-6 -2.71605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-0.2 -2.71605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-2.71605E-6 L -0.4 -2.71605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1605E-6 L 0.05 -2.71605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2.71605E-6 L 0.1 -2.71605E-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2.71605E-6 L 0.15 -2.71605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2.71605E-6 L 0.2 -2.7160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2.71605E-6 L 0.25 -2.71605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71605E-6 L 0.3 -2.71605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2.71605E-6 L 0.35 -2.71605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36" grpId="0"/>
      <p:bldP spid="37" grpId="0"/>
      <p:bldP spid="59" grpId="0"/>
      <p:bldP spid="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</p:spPr>
            <p:txBody>
              <a:bodyPr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 eaLnBrk="0" hangingPunct="0">
                  <a:lnSpc>
                    <a:spcPct val="130000"/>
                  </a:lnSpc>
                  <a:spcBef>
                    <a:spcPct val="5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</a:rPr>
                  <a:t>Hãy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biểu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diễn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trên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trục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Nêu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nhận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xét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về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vị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trí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?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đối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 0 ?</a:t>
                </a:r>
              </a:p>
              <a:p>
                <a:pPr algn="just">
                  <a:lnSpc>
                    <a:spcPct val="130000"/>
                  </a:lnSpc>
                </a:pPr>
                <a:endParaRPr lang="en-US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8">
                <a:extLst>
                  <a:ext uri="{FF2B5EF4-FFF2-40B4-BE49-F238E27FC236}">
                    <a16:creationId xmlns:a16="http://schemas.microsoft.com/office/drawing/2014/main" id="{83CC8CDA-5498-4751-B6B7-C2D804C8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88" y="-84861"/>
                <a:ext cx="8355638" cy="4497388"/>
              </a:xfrm>
              <a:prstGeom prst="rect">
                <a:avLst/>
              </a:prstGeom>
              <a:blipFill>
                <a:blip r:embed="rId2"/>
                <a:stretch>
                  <a:fillRect l="-1094" r="-1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ine 9">
            <a:extLst>
              <a:ext uri="{FF2B5EF4-FFF2-40B4-BE49-F238E27FC236}">
                <a16:creationId xmlns:a16="http://schemas.microsoft.com/office/drawing/2014/main" id="{00AC717C-0C16-41D6-86C1-36E9826F2C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1193" y="1474244"/>
            <a:ext cx="6324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3" name="Line 10">
            <a:extLst>
              <a:ext uri="{FF2B5EF4-FFF2-40B4-BE49-F238E27FC236}">
                <a16:creationId xmlns:a16="http://schemas.microsoft.com/office/drawing/2014/main" id="{194AA113-A3D3-4DB7-8FDD-24D9160CE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7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4" name="Line 11">
            <a:extLst>
              <a:ext uri="{FF2B5EF4-FFF2-40B4-BE49-F238E27FC236}">
                <a16:creationId xmlns:a16="http://schemas.microsoft.com/office/drawing/2014/main" id="{A4FB6954-E0A8-4639-B3A1-08B46A8947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11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5" name="Line 13">
            <a:extLst>
              <a:ext uri="{FF2B5EF4-FFF2-40B4-BE49-F238E27FC236}">
                <a16:creationId xmlns:a16="http://schemas.microsoft.com/office/drawing/2014/main" id="{EE8804B0-DB4C-4C82-BDF9-2337E240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36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1720BFCF-7096-4D1E-99AE-CC7CA0884F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681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37B067C1-8E52-472A-A3B0-014F5F646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1393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8" name="Line 17">
            <a:extLst>
              <a:ext uri="{FF2B5EF4-FFF2-40B4-BE49-F238E27FC236}">
                <a16:creationId xmlns:a16="http://schemas.microsoft.com/office/drawing/2014/main" id="{D4045901-A940-42F9-A196-AFF07140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918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id="{4C621A1E-4F81-474E-84B6-6FA63E67C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481" y="1398044"/>
            <a:ext cx="0" cy="152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id="{D675F121-5234-40BA-B89E-86A186894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8593" y="136946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1" name="Line 25">
            <a:extLst>
              <a:ext uri="{FF2B5EF4-FFF2-40B4-BE49-F238E27FC236}">
                <a16:creationId xmlns:a16="http://schemas.microsoft.com/office/drawing/2014/main" id="{D759F303-053C-4943-812F-457830E3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5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id="{5D4E7EED-853E-41BA-AA4E-96128323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4393" y="133613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" name="Text Box 27">
            <a:extLst>
              <a:ext uri="{FF2B5EF4-FFF2-40B4-BE49-F238E27FC236}">
                <a16:creationId xmlns:a16="http://schemas.microsoft.com/office/drawing/2014/main" id="{9045472D-63C8-420D-B92B-4969C656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/>
              <a:t>1</a:t>
            </a:r>
          </a:p>
        </p:txBody>
      </p:sp>
      <p:sp>
        <p:nvSpPr>
          <p:cNvPr id="104" name="Text Box 28">
            <a:extLst>
              <a:ext uri="{FF2B5EF4-FFF2-40B4-BE49-F238E27FC236}">
                <a16:creationId xmlns:a16="http://schemas.microsoft.com/office/drawing/2014/main" id="{DE214354-62CB-4A20-9F08-99A43EBC4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9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0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F6158410-0310-4BB3-9FB8-055835DF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6193" y="1626644"/>
            <a:ext cx="30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/>
              <a:t>2</a:t>
            </a:r>
          </a:p>
        </p:txBody>
      </p:sp>
      <p:sp>
        <p:nvSpPr>
          <p:cNvPr id="106" name="Line 30">
            <a:extLst>
              <a:ext uri="{FF2B5EF4-FFF2-40B4-BE49-F238E27FC236}">
                <a16:creationId xmlns:a16="http://schemas.microsoft.com/office/drawing/2014/main" id="{A4E3F844-0529-4004-8B58-75478263E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393" y="139804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7" name="Group 31">
            <a:extLst>
              <a:ext uri="{FF2B5EF4-FFF2-40B4-BE49-F238E27FC236}">
                <a16:creationId xmlns:a16="http://schemas.microsoft.com/office/drawing/2014/main" id="{BAC3FBDD-8DB4-4010-9029-50C7392668EE}"/>
              </a:ext>
            </a:extLst>
          </p:cNvPr>
          <p:cNvGrpSpPr>
            <a:grpSpLocks/>
          </p:cNvGrpSpPr>
          <p:nvPr/>
        </p:nvGrpSpPr>
        <p:grpSpPr bwMode="auto">
          <a:xfrm>
            <a:off x="7224902" y="1403325"/>
            <a:ext cx="990599" cy="1060451"/>
            <a:chOff x="4416" y="939"/>
            <a:chExt cx="720" cy="668"/>
          </a:xfrm>
        </p:grpSpPr>
        <p:sp>
          <p:nvSpPr>
            <p:cNvPr id="108" name="Text Box 32">
              <a:extLst>
                <a:ext uri="{FF2B5EF4-FFF2-40B4-BE49-F238E27FC236}">
                  <a16:creationId xmlns:a16="http://schemas.microsoft.com/office/drawing/2014/main" id="{C2562E10-95F7-4844-AC2B-9549B19FC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09" name="Text Box 33">
              <a:extLst>
                <a:ext uri="{FF2B5EF4-FFF2-40B4-BE49-F238E27FC236}">
                  <a16:creationId xmlns:a16="http://schemas.microsoft.com/office/drawing/2014/main" id="{81C0FF1C-EC86-4CF8-BCDE-1F7CFA2426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E60F8D87-ABDD-432C-A683-13005218C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1" name="Group 35">
            <a:extLst>
              <a:ext uri="{FF2B5EF4-FFF2-40B4-BE49-F238E27FC236}">
                <a16:creationId xmlns:a16="http://schemas.microsoft.com/office/drawing/2014/main" id="{1D4FA99B-56E9-4B35-B128-6885BCEAE045}"/>
              </a:ext>
            </a:extLst>
          </p:cNvPr>
          <p:cNvGrpSpPr>
            <a:grpSpLocks/>
          </p:cNvGrpSpPr>
          <p:nvPr/>
        </p:nvGrpSpPr>
        <p:grpSpPr bwMode="auto">
          <a:xfrm>
            <a:off x="3354307" y="1499252"/>
            <a:ext cx="1143000" cy="1060451"/>
            <a:chOff x="4416" y="939"/>
            <a:chExt cx="720" cy="668"/>
          </a:xfrm>
        </p:grpSpPr>
        <p:sp>
          <p:nvSpPr>
            <p:cNvPr id="112" name="Text Box 36">
              <a:extLst>
                <a:ext uri="{FF2B5EF4-FFF2-40B4-BE49-F238E27FC236}">
                  <a16:creationId xmlns:a16="http://schemas.microsoft.com/office/drawing/2014/main" id="{74347B1B-E2B4-4EA5-9760-1108E5CD7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3" name="Text Box 37">
              <a:extLst>
                <a:ext uri="{FF2B5EF4-FFF2-40B4-BE49-F238E27FC236}">
                  <a16:creationId xmlns:a16="http://schemas.microsoft.com/office/drawing/2014/main" id="{B5BA1421-D038-4A12-8968-4D517FC2A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4" name="Line 38">
              <a:extLst>
                <a:ext uri="{FF2B5EF4-FFF2-40B4-BE49-F238E27FC236}">
                  <a16:creationId xmlns:a16="http://schemas.microsoft.com/office/drawing/2014/main" id="{4D5A386A-0CD5-433B-8AE9-F98F2B3A8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grpSp>
        <p:nvGrpSpPr>
          <p:cNvPr id="115" name="Group 39">
            <a:extLst>
              <a:ext uri="{FF2B5EF4-FFF2-40B4-BE49-F238E27FC236}">
                <a16:creationId xmlns:a16="http://schemas.microsoft.com/office/drawing/2014/main" id="{3EF0C108-FD97-4CFB-A3C6-4F9D824E8A48}"/>
              </a:ext>
            </a:extLst>
          </p:cNvPr>
          <p:cNvGrpSpPr>
            <a:grpSpLocks/>
          </p:cNvGrpSpPr>
          <p:nvPr/>
        </p:nvGrpSpPr>
        <p:grpSpPr bwMode="auto">
          <a:xfrm>
            <a:off x="978277" y="2681827"/>
            <a:ext cx="1143000" cy="1004888"/>
            <a:chOff x="4416" y="939"/>
            <a:chExt cx="720" cy="633"/>
          </a:xfrm>
        </p:grpSpPr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4B6EB67F-0D49-452A-96C6-09E7E5D80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65"/>
              <a:ext cx="43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17" name="Text Box 41">
              <a:extLst>
                <a:ext uri="{FF2B5EF4-FFF2-40B4-BE49-F238E27FC236}">
                  <a16:creationId xmlns:a16="http://schemas.microsoft.com/office/drawing/2014/main" id="{3DE65836-9831-4FB3-8688-A0056D05C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18" name="Line 42">
              <a:extLst>
                <a:ext uri="{FF2B5EF4-FFF2-40B4-BE49-F238E27FC236}">
                  <a16:creationId xmlns:a16="http://schemas.microsoft.com/office/drawing/2014/main" id="{EFA2BA5D-1B33-4EBD-96E2-EFA2B11380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23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grpSp>
        <p:nvGrpSpPr>
          <p:cNvPr id="119" name="Group 43">
            <a:extLst>
              <a:ext uri="{FF2B5EF4-FFF2-40B4-BE49-F238E27FC236}">
                <a16:creationId xmlns:a16="http://schemas.microsoft.com/office/drawing/2014/main" id="{BF11BFD6-21DE-4525-847C-504570B2DD96}"/>
              </a:ext>
            </a:extLst>
          </p:cNvPr>
          <p:cNvGrpSpPr>
            <a:grpSpLocks/>
          </p:cNvGrpSpPr>
          <p:nvPr/>
        </p:nvGrpSpPr>
        <p:grpSpPr bwMode="auto">
          <a:xfrm>
            <a:off x="2897300" y="2091892"/>
            <a:ext cx="1155700" cy="985838"/>
            <a:chOff x="4416" y="939"/>
            <a:chExt cx="728" cy="621"/>
          </a:xfrm>
        </p:grpSpPr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F6B5CF50-85A7-4323-9595-D587FC8C2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1153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1" name="Text Box 45">
              <a:extLst>
                <a:ext uri="{FF2B5EF4-FFF2-40B4-BE49-F238E27FC236}">
                  <a16:creationId xmlns:a16="http://schemas.microsoft.com/office/drawing/2014/main" id="{B9CF4C76-F450-4702-8252-536E0178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22" name="Line 46">
              <a:extLst>
                <a:ext uri="{FF2B5EF4-FFF2-40B4-BE49-F238E27FC236}">
                  <a16:creationId xmlns:a16="http://schemas.microsoft.com/office/drawing/2014/main" id="{6E974C6A-21DD-4F07-968C-9B5190BE7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12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vậy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phân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và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nếu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thì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trục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nằm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ngang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ở </a:t>
                </a:r>
                <a:r>
                  <a:rPr lang="en-US" altLang="en-US" sz="2400" b="1" i="1" dirty="0" err="1">
                    <a:latin typeface="+mn-lt"/>
                  </a:rPr>
                  <a:t>bên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trái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điểm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en-US" sz="2400" b="1" i="1" dirty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altLang="en-US" sz="2400" b="1" i="1" dirty="0">
                    <a:latin typeface="+mn-lt"/>
                  </a:rPr>
                  <a:t> (</a:t>
                </a:r>
                <a:r>
                  <a:rPr lang="en-US" altLang="en-US" sz="2400" b="1" i="1" dirty="0" err="1">
                    <a:latin typeface="+mn-lt"/>
                  </a:rPr>
                  <a:t>cũng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giống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như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đối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với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hai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số</a:t>
                </a:r>
                <a:r>
                  <a:rPr lang="en-US" altLang="en-US" sz="2400" b="1" i="1" dirty="0">
                    <a:latin typeface="+mn-lt"/>
                  </a:rPr>
                  <a:t> </a:t>
                </a:r>
                <a:r>
                  <a:rPr lang="en-US" altLang="en-US" sz="2400" b="1" i="1" dirty="0" err="1">
                    <a:latin typeface="+mn-lt"/>
                  </a:rPr>
                  <a:t>nguyên</a:t>
                </a:r>
                <a:r>
                  <a:rPr lang="en-US" altLang="en-US" sz="2400" b="1" i="1" dirty="0">
                    <a:latin typeface="+mn-lt"/>
                  </a:rPr>
                  <a:t>).</a:t>
                </a:r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D0BA3E89-C0B2-4A9A-A084-085821CC8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517" y="3303684"/>
                <a:ext cx="8355638" cy="1803186"/>
              </a:xfrm>
              <a:prstGeom prst="rect">
                <a:avLst/>
              </a:prstGeom>
              <a:blipFill>
                <a:blip r:embed="rId3"/>
                <a:stretch>
                  <a:fillRect l="-1094" r="-1167" b="-70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4" name="Group 48">
            <a:extLst>
              <a:ext uri="{FF2B5EF4-FFF2-40B4-BE49-F238E27FC236}">
                <a16:creationId xmlns:a16="http://schemas.microsoft.com/office/drawing/2014/main" id="{68F382BB-8AD6-4DE2-A010-6168B8A02FC2}"/>
              </a:ext>
            </a:extLst>
          </p:cNvPr>
          <p:cNvGrpSpPr>
            <a:grpSpLocks/>
          </p:cNvGrpSpPr>
          <p:nvPr/>
        </p:nvGrpSpPr>
        <p:grpSpPr bwMode="auto">
          <a:xfrm>
            <a:off x="1004174" y="2042509"/>
            <a:ext cx="1147763" cy="996951"/>
            <a:chOff x="4406" y="861"/>
            <a:chExt cx="723" cy="628"/>
          </a:xfrm>
        </p:grpSpPr>
        <p:sp>
          <p:nvSpPr>
            <p:cNvPr id="125" name="Text Box 49">
              <a:extLst>
                <a:ext uri="{FF2B5EF4-FFF2-40B4-BE49-F238E27FC236}">
                  <a16:creationId xmlns:a16="http://schemas.microsoft.com/office/drawing/2014/main" id="{99462B10-E7AE-42DC-B854-C9D17C826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1082"/>
              <a:ext cx="41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 4</a:t>
              </a:r>
            </a:p>
          </p:txBody>
        </p:sp>
        <p:sp>
          <p:nvSpPr>
            <p:cNvPr id="126" name="Text Box 50">
              <a:extLst>
                <a:ext uri="{FF2B5EF4-FFF2-40B4-BE49-F238E27FC236}">
                  <a16:creationId xmlns:a16="http://schemas.microsoft.com/office/drawing/2014/main" id="{5FA27F59-F250-4DAD-A2C7-415C5F5EC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861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-3</a:t>
              </a:r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80D5FE05-384F-44AC-964C-59816C4E2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0" y="11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/>
            </a:p>
          </p:txBody>
        </p:sp>
      </p:grpSp>
      <p:sp>
        <p:nvSpPr>
          <p:cNvPr id="128" name="Text Box 52">
            <a:extLst>
              <a:ext uri="{FF2B5EF4-FFF2-40B4-BE49-F238E27FC236}">
                <a16:creationId xmlns:a16="http://schemas.microsoft.com/office/drawing/2014/main" id="{F5DFC7BE-A21A-481C-96B8-F8003BD0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294" y="2817559"/>
            <a:ext cx="2762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 ;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29" name="Text Box 53">
            <a:extLst>
              <a:ext uri="{FF2B5EF4-FFF2-40B4-BE49-F238E27FC236}">
                <a16:creationId xmlns:a16="http://schemas.microsoft.com/office/drawing/2014/main" id="{3709A80F-4A2A-47AE-BE70-5C597ADF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711579"/>
            <a:ext cx="472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/>
              <a:t>ở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</a:t>
            </a:r>
            <a:r>
              <a:rPr lang="en-US" altLang="en-US" sz="2400" dirty="0" err="1"/>
              <a:t>ải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điểm</a:t>
            </a:r>
            <a:r>
              <a:rPr lang="en-US" altLang="en-US" sz="2400" dirty="0"/>
              <a:t> 0. 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130" name="Group 54">
            <a:extLst>
              <a:ext uri="{FF2B5EF4-FFF2-40B4-BE49-F238E27FC236}">
                <a16:creationId xmlns:a16="http://schemas.microsoft.com/office/drawing/2014/main" id="{CD99896F-2DA7-4CF4-9B41-C73D42DD6B0A}"/>
              </a:ext>
            </a:extLst>
          </p:cNvPr>
          <p:cNvGrpSpPr>
            <a:grpSpLocks/>
          </p:cNvGrpSpPr>
          <p:nvPr/>
        </p:nvGrpSpPr>
        <p:grpSpPr bwMode="auto">
          <a:xfrm>
            <a:off x="4078207" y="2570481"/>
            <a:ext cx="1143000" cy="1060451"/>
            <a:chOff x="4416" y="939"/>
            <a:chExt cx="720" cy="668"/>
          </a:xfrm>
        </p:grpSpPr>
        <p:sp>
          <p:nvSpPr>
            <p:cNvPr id="131" name="Text Box 55">
              <a:extLst>
                <a:ext uri="{FF2B5EF4-FFF2-40B4-BE49-F238E27FC236}">
                  <a16:creationId xmlns:a16="http://schemas.microsoft.com/office/drawing/2014/main" id="{0ACD5A1A-16A3-42E6-B1D9-17ABD373B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00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32" name="Text Box 56">
              <a:extLst>
                <a:ext uri="{FF2B5EF4-FFF2-40B4-BE49-F238E27FC236}">
                  <a16:creationId xmlns:a16="http://schemas.microsoft.com/office/drawing/2014/main" id="{A387C24E-74E4-48CE-93E2-51A6C1E82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39"/>
              <a:ext cx="7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33" name="Line 57">
              <a:extLst>
                <a:ext uri="{FF2B5EF4-FFF2-40B4-BE49-F238E27FC236}">
                  <a16:creationId xmlns:a16="http://schemas.microsoft.com/office/drawing/2014/main" id="{0CEB7FAA-185D-4FE8-89D2-124F85281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3" y="12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vi-VN" sz="2400"/>
            </a:p>
          </p:txBody>
        </p:sp>
      </p:grpSp>
      <p:sp>
        <p:nvSpPr>
          <p:cNvPr id="134" name="Text Box 58">
            <a:extLst>
              <a:ext uri="{FF2B5EF4-FFF2-40B4-BE49-F238E27FC236}">
                <a16:creationId xmlns:a16="http://schemas.microsoft.com/office/drawing/2014/main" id="{86E71F3E-FF1A-43D1-B395-649B9192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28" y="2344527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trái</a:t>
            </a:r>
            <a:r>
              <a:rPr lang="en-US" altLang="en-US" sz="2400" dirty="0">
                <a:latin typeface="Arial" panose="020B0604020202020204" pitchFamily="34" charset="0"/>
              </a:rPr>
              <a:t>      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trục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nằm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04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5BAE-EC56-4E82-8DB8-74EC9C74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00" y="528924"/>
            <a:ext cx="5648400" cy="715675"/>
          </a:xfrm>
        </p:spPr>
        <p:txBody>
          <a:bodyPr/>
          <a:lstStyle/>
          <a:p>
            <a:r>
              <a:rPr lang="en-US" dirty="0"/>
              <a:t>CỦNG CỐ </a:t>
            </a:r>
            <a:endParaRPr lang="vi-VN" dirty="0"/>
          </a:p>
        </p:txBody>
      </p:sp>
      <p:pic>
        <p:nvPicPr>
          <p:cNvPr id="8" name="Picture 2" descr="Những câu hỏi và hình ảnh hại não. - Home | Facebook">
            <a:extLst>
              <a:ext uri="{FF2B5EF4-FFF2-40B4-BE49-F238E27FC236}">
                <a16:creationId xmlns:a16="http://schemas.microsoft.com/office/drawing/2014/main" id="{991E44DA-36A3-4CA9-B25F-CFDA4FA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0" y="1420071"/>
            <a:ext cx="468205" cy="7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2ED1BF-4BAC-4AE2-A1A8-66262BD432B0}"/>
              </a:ext>
            </a:extLst>
          </p:cNvPr>
          <p:cNvSpPr txBox="1"/>
          <p:nvPr/>
        </p:nvSpPr>
        <p:spPr>
          <a:xfrm>
            <a:off x="1690889" y="1377248"/>
            <a:ext cx="5762221" cy="93794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cộng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trừ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hai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không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, ta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làm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như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+mn-lt"/>
              </a:rPr>
              <a:t>nào</a:t>
            </a:r>
            <a:r>
              <a:rPr lang="en-US" sz="2400" b="1" i="1" dirty="0">
                <a:solidFill>
                  <a:srgbClr val="002060"/>
                </a:solidFill>
                <a:latin typeface="+mn-lt"/>
              </a:rPr>
              <a:t>?</a:t>
            </a:r>
            <a:endParaRPr lang="vi-VN" sz="2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9801-784A-477B-B14F-F0C33327B3ED}"/>
              </a:ext>
            </a:extLst>
          </p:cNvPr>
          <p:cNvSpPr txBox="1"/>
          <p:nvPr/>
        </p:nvSpPr>
        <p:spPr>
          <a:xfrm>
            <a:off x="1378662" y="2419192"/>
            <a:ext cx="6858114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u="sng" dirty="0">
                <a:latin typeface="+mn-lt"/>
              </a:rPr>
              <a:t>* </a:t>
            </a:r>
            <a:r>
              <a:rPr lang="en-US" sz="2400" b="1" u="sng" dirty="0" err="1">
                <a:latin typeface="+mn-lt"/>
              </a:rPr>
              <a:t>Lưu</a:t>
            </a:r>
            <a:r>
              <a:rPr lang="en-US" sz="2400" b="1" u="sng" dirty="0">
                <a:latin typeface="+mn-lt"/>
              </a:rPr>
              <a:t> ý:</a:t>
            </a:r>
            <a:r>
              <a:rPr lang="en-US" sz="2400" dirty="0"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bỏ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cần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ý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hiện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 </a:t>
            </a:r>
            <a:r>
              <a:rPr lang="en-US" sz="2400" b="1" u="sng" dirty="0">
                <a:latin typeface="+mn-lt"/>
              </a:rPr>
              <a:t> </a:t>
            </a:r>
            <a:endParaRPr lang="vi-VN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184902-FE4E-47C1-9A04-462BCC4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75" y="554480"/>
            <a:ext cx="4620925" cy="626620"/>
          </a:xfrm>
        </p:spPr>
        <p:txBody>
          <a:bodyPr/>
          <a:lstStyle/>
          <a:p>
            <a:r>
              <a:rPr lang="en-US" sz="3200" b="1" dirty="0"/>
              <a:t>HƯỚNG DẪN VỀ NHÀ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54D4C-14EA-4FF9-BF0F-9FA7E8474D82}"/>
              </a:ext>
            </a:extLst>
          </p:cNvPr>
          <p:cNvSpPr txBox="1"/>
          <p:nvPr/>
        </p:nvSpPr>
        <p:spPr>
          <a:xfrm>
            <a:off x="1501774" y="1569833"/>
            <a:ext cx="6575425" cy="2185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5BB394-FD73-460F-82D5-06BC2504E1B1}"/>
              </a:ext>
            </a:extLst>
          </p:cNvPr>
          <p:cNvSpPr txBox="1"/>
          <p:nvPr/>
        </p:nvSpPr>
        <p:spPr>
          <a:xfrm>
            <a:off x="1149350" y="1714500"/>
            <a:ext cx="6845300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accent3"/>
                </a:solidFill>
              </a:rPr>
              <a:t>CẢM ƠN CÁC EM ĐÃ CHÚ Ý BÀI GIẢNG</a:t>
            </a:r>
            <a:endParaRPr lang="vi-VN" sz="4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0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0"/>
          <p:cNvSpPr txBox="1">
            <a:spLocks noGrp="1"/>
          </p:cNvSpPr>
          <p:nvPr>
            <p:ph type="title"/>
          </p:nvPr>
        </p:nvSpPr>
        <p:spPr>
          <a:xfrm>
            <a:off x="1017875" y="478125"/>
            <a:ext cx="74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/>
              <a:t>NỘI DUNG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>
          <a:xfrm>
            <a:off x="2780625" y="1353033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I. PHÉP CỘNG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9750" y="1847057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750" y="2436950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cộng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80625" y="2969990"/>
            <a:ext cx="389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II. PHÉP TRỪ PHÂN SỐ</a:t>
            </a:r>
            <a:endParaRPr lang="vi-VN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9750" y="3570814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1.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79750" y="4156512"/>
            <a:ext cx="471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2. </a:t>
            </a:r>
            <a:r>
              <a:rPr lang="en-US" sz="2400" dirty="0" err="1">
                <a:solidFill>
                  <a:srgbClr val="002060"/>
                </a:solidFill>
              </a:rPr>
              <a:t>Quy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tắc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trừ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số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4842617" y="2257889"/>
            <a:ext cx="1472216" cy="1374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42"/>
          <p:cNvSpPr txBox="1">
            <a:spLocks noGrp="1"/>
          </p:cNvSpPr>
          <p:nvPr>
            <p:ph type="title"/>
          </p:nvPr>
        </p:nvSpPr>
        <p:spPr>
          <a:xfrm>
            <a:off x="3657991" y="1977358"/>
            <a:ext cx="4034226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PHÉP CỘNG PHÂN SỐ</a:t>
            </a:r>
            <a:endParaRPr sz="3600" dirty="0"/>
          </a:p>
        </p:txBody>
      </p:sp>
      <p:sp>
        <p:nvSpPr>
          <p:cNvPr id="1155" name="Google Shape;1155;p42"/>
          <p:cNvSpPr txBox="1">
            <a:spLocks noGrp="1"/>
          </p:cNvSpPr>
          <p:nvPr>
            <p:ph type="title" idx="2"/>
          </p:nvPr>
        </p:nvSpPr>
        <p:spPr>
          <a:xfrm>
            <a:off x="4627214" y="755879"/>
            <a:ext cx="1996200" cy="12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I</a:t>
            </a:r>
            <a:endParaRPr sz="7200" dirty="0"/>
          </a:p>
        </p:txBody>
      </p:sp>
      <p:grpSp>
        <p:nvGrpSpPr>
          <p:cNvPr id="1157" name="Google Shape;1157;p42"/>
          <p:cNvGrpSpPr/>
          <p:nvPr/>
        </p:nvGrpSpPr>
        <p:grpSpPr>
          <a:xfrm>
            <a:off x="3304703" y="680023"/>
            <a:ext cx="4548353" cy="3783458"/>
            <a:chOff x="3304703" y="680023"/>
            <a:chExt cx="4548353" cy="3783458"/>
          </a:xfrm>
        </p:grpSpPr>
        <p:sp>
          <p:nvSpPr>
            <p:cNvPr id="1158" name="Google Shape;1158;p42"/>
            <p:cNvSpPr/>
            <p:nvPr/>
          </p:nvSpPr>
          <p:spPr>
            <a:xfrm>
              <a:off x="7802833" y="849104"/>
              <a:ext cx="50223" cy="3447654"/>
            </a:xfrm>
            <a:custGeom>
              <a:avLst/>
              <a:gdLst/>
              <a:ahLst/>
              <a:cxnLst/>
              <a:rect l="l" t="t" r="r" b="b"/>
              <a:pathLst>
                <a:path w="1001" h="68716" extrusionOk="0">
                  <a:moveTo>
                    <a:pt x="334" y="0"/>
                  </a:moveTo>
                  <a:cubicBezTo>
                    <a:pt x="234" y="600"/>
                    <a:pt x="200" y="1168"/>
                    <a:pt x="234" y="1768"/>
                  </a:cubicBezTo>
                  <a:cubicBezTo>
                    <a:pt x="334" y="3836"/>
                    <a:pt x="534" y="5904"/>
                    <a:pt x="567" y="8006"/>
                  </a:cubicBezTo>
                  <a:cubicBezTo>
                    <a:pt x="634" y="10441"/>
                    <a:pt x="567" y="12909"/>
                    <a:pt x="534" y="15378"/>
                  </a:cubicBezTo>
                  <a:cubicBezTo>
                    <a:pt x="434" y="21082"/>
                    <a:pt x="300" y="26752"/>
                    <a:pt x="234" y="32457"/>
                  </a:cubicBezTo>
                  <a:cubicBezTo>
                    <a:pt x="200" y="36293"/>
                    <a:pt x="234" y="40162"/>
                    <a:pt x="200" y="43998"/>
                  </a:cubicBezTo>
                  <a:cubicBezTo>
                    <a:pt x="167" y="49068"/>
                    <a:pt x="67" y="54139"/>
                    <a:pt x="33" y="59209"/>
                  </a:cubicBezTo>
                  <a:cubicBezTo>
                    <a:pt x="0" y="61177"/>
                    <a:pt x="0" y="63145"/>
                    <a:pt x="33" y="65113"/>
                  </a:cubicBezTo>
                  <a:cubicBezTo>
                    <a:pt x="33" y="66081"/>
                    <a:pt x="67" y="67048"/>
                    <a:pt x="100" y="68049"/>
                  </a:cubicBezTo>
                  <a:cubicBezTo>
                    <a:pt x="100" y="68282"/>
                    <a:pt x="267" y="68516"/>
                    <a:pt x="334" y="68716"/>
                  </a:cubicBezTo>
                  <a:lnTo>
                    <a:pt x="534" y="68716"/>
                  </a:lnTo>
                  <a:cubicBezTo>
                    <a:pt x="567" y="68416"/>
                    <a:pt x="667" y="68115"/>
                    <a:pt x="634" y="67849"/>
                  </a:cubicBezTo>
                  <a:cubicBezTo>
                    <a:pt x="600" y="65847"/>
                    <a:pt x="500" y="63846"/>
                    <a:pt x="500" y="61844"/>
                  </a:cubicBezTo>
                  <a:cubicBezTo>
                    <a:pt x="534" y="57808"/>
                    <a:pt x="634" y="53772"/>
                    <a:pt x="667" y="49736"/>
                  </a:cubicBezTo>
                  <a:cubicBezTo>
                    <a:pt x="701" y="45633"/>
                    <a:pt x="667" y="41496"/>
                    <a:pt x="701" y="37393"/>
                  </a:cubicBezTo>
                  <a:cubicBezTo>
                    <a:pt x="767" y="33157"/>
                    <a:pt x="901" y="28887"/>
                    <a:pt x="934" y="24651"/>
                  </a:cubicBezTo>
                  <a:cubicBezTo>
                    <a:pt x="1001" y="20815"/>
                    <a:pt x="1001" y="16979"/>
                    <a:pt x="1001" y="13143"/>
                  </a:cubicBezTo>
                  <a:cubicBezTo>
                    <a:pt x="1001" y="10708"/>
                    <a:pt x="967" y="8273"/>
                    <a:pt x="901" y="5838"/>
                  </a:cubicBezTo>
                  <a:cubicBezTo>
                    <a:pt x="834" y="4203"/>
                    <a:pt x="600" y="2569"/>
                    <a:pt x="434" y="934"/>
                  </a:cubicBezTo>
                  <a:cubicBezTo>
                    <a:pt x="400" y="600"/>
                    <a:pt x="367" y="30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3304703" y="825673"/>
              <a:ext cx="56946" cy="3511272"/>
            </a:xfrm>
            <a:custGeom>
              <a:avLst/>
              <a:gdLst/>
              <a:ahLst/>
              <a:cxnLst/>
              <a:rect l="l" t="t" r="r" b="b"/>
              <a:pathLst>
                <a:path w="1135" h="69984" extrusionOk="0">
                  <a:moveTo>
                    <a:pt x="567" y="0"/>
                  </a:moveTo>
                  <a:lnTo>
                    <a:pt x="567" y="267"/>
                  </a:lnTo>
                  <a:cubicBezTo>
                    <a:pt x="601" y="2135"/>
                    <a:pt x="500" y="4570"/>
                    <a:pt x="500" y="6438"/>
                  </a:cubicBezTo>
                  <a:cubicBezTo>
                    <a:pt x="434" y="11708"/>
                    <a:pt x="0" y="16945"/>
                    <a:pt x="100" y="22183"/>
                  </a:cubicBezTo>
                  <a:cubicBezTo>
                    <a:pt x="234" y="29354"/>
                    <a:pt x="67" y="36526"/>
                    <a:pt x="134" y="43698"/>
                  </a:cubicBezTo>
                  <a:cubicBezTo>
                    <a:pt x="134" y="48568"/>
                    <a:pt x="300" y="53472"/>
                    <a:pt x="400" y="58342"/>
                  </a:cubicBezTo>
                  <a:cubicBezTo>
                    <a:pt x="467" y="62111"/>
                    <a:pt x="567" y="65847"/>
                    <a:pt x="634" y="69583"/>
                  </a:cubicBezTo>
                  <a:cubicBezTo>
                    <a:pt x="667" y="69717"/>
                    <a:pt x="834" y="69850"/>
                    <a:pt x="901" y="69983"/>
                  </a:cubicBezTo>
                  <a:cubicBezTo>
                    <a:pt x="1001" y="69850"/>
                    <a:pt x="1134" y="69717"/>
                    <a:pt x="1134" y="69583"/>
                  </a:cubicBezTo>
                  <a:cubicBezTo>
                    <a:pt x="1134" y="67849"/>
                    <a:pt x="1101" y="66081"/>
                    <a:pt x="1068" y="64313"/>
                  </a:cubicBezTo>
                  <a:cubicBezTo>
                    <a:pt x="1034" y="62278"/>
                    <a:pt x="967" y="60276"/>
                    <a:pt x="934" y="58242"/>
                  </a:cubicBezTo>
                  <a:cubicBezTo>
                    <a:pt x="834" y="53305"/>
                    <a:pt x="734" y="48368"/>
                    <a:pt x="667" y="43398"/>
                  </a:cubicBezTo>
                  <a:cubicBezTo>
                    <a:pt x="634" y="40562"/>
                    <a:pt x="634" y="37727"/>
                    <a:pt x="634" y="34892"/>
                  </a:cubicBezTo>
                  <a:cubicBezTo>
                    <a:pt x="634" y="30622"/>
                    <a:pt x="634" y="26352"/>
                    <a:pt x="634" y="22082"/>
                  </a:cubicBezTo>
                  <a:cubicBezTo>
                    <a:pt x="634" y="19147"/>
                    <a:pt x="634" y="16212"/>
                    <a:pt x="701" y="13243"/>
                  </a:cubicBezTo>
                  <a:cubicBezTo>
                    <a:pt x="767" y="9840"/>
                    <a:pt x="1101" y="6471"/>
                    <a:pt x="867" y="3069"/>
                  </a:cubicBezTo>
                  <a:cubicBezTo>
                    <a:pt x="801" y="2235"/>
                    <a:pt x="767" y="834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3328134" y="693419"/>
              <a:ext cx="915498" cy="263707"/>
            </a:xfrm>
            <a:custGeom>
              <a:avLst/>
              <a:gdLst/>
              <a:ahLst/>
              <a:cxnLst/>
              <a:rect l="l" t="t" r="r" b="b"/>
              <a:pathLst>
                <a:path w="18247" h="5256" extrusionOk="0">
                  <a:moveTo>
                    <a:pt x="13410" y="368"/>
                  </a:moveTo>
                  <a:lnTo>
                    <a:pt x="13410" y="368"/>
                  </a:lnTo>
                  <a:cubicBezTo>
                    <a:pt x="13009" y="1102"/>
                    <a:pt x="12376" y="1469"/>
                    <a:pt x="11742" y="1869"/>
                  </a:cubicBezTo>
                  <a:cubicBezTo>
                    <a:pt x="11875" y="1202"/>
                    <a:pt x="12743" y="401"/>
                    <a:pt x="13410" y="368"/>
                  </a:cubicBezTo>
                  <a:close/>
                  <a:moveTo>
                    <a:pt x="17592" y="563"/>
                  </a:moveTo>
                  <a:cubicBezTo>
                    <a:pt x="17610" y="563"/>
                    <a:pt x="17628" y="564"/>
                    <a:pt x="17646" y="568"/>
                  </a:cubicBezTo>
                  <a:cubicBezTo>
                    <a:pt x="17779" y="601"/>
                    <a:pt x="17813" y="735"/>
                    <a:pt x="17779" y="868"/>
                  </a:cubicBezTo>
                  <a:cubicBezTo>
                    <a:pt x="17746" y="1035"/>
                    <a:pt x="17613" y="1168"/>
                    <a:pt x="17479" y="1268"/>
                  </a:cubicBezTo>
                  <a:cubicBezTo>
                    <a:pt x="17346" y="1335"/>
                    <a:pt x="17212" y="1435"/>
                    <a:pt x="17079" y="1502"/>
                  </a:cubicBezTo>
                  <a:cubicBezTo>
                    <a:pt x="16728" y="1598"/>
                    <a:pt x="16407" y="1938"/>
                    <a:pt x="16001" y="1938"/>
                  </a:cubicBezTo>
                  <a:cubicBezTo>
                    <a:pt x="15982" y="1938"/>
                    <a:pt x="15964" y="1937"/>
                    <a:pt x="15945" y="1936"/>
                  </a:cubicBezTo>
                  <a:cubicBezTo>
                    <a:pt x="15978" y="1902"/>
                    <a:pt x="16012" y="1902"/>
                    <a:pt x="16012" y="1869"/>
                  </a:cubicBezTo>
                  <a:cubicBezTo>
                    <a:pt x="16045" y="1802"/>
                    <a:pt x="16078" y="1769"/>
                    <a:pt x="16112" y="1735"/>
                  </a:cubicBezTo>
                  <a:cubicBezTo>
                    <a:pt x="16312" y="1502"/>
                    <a:pt x="16545" y="1302"/>
                    <a:pt x="16745" y="1068"/>
                  </a:cubicBezTo>
                  <a:lnTo>
                    <a:pt x="16712" y="1068"/>
                  </a:lnTo>
                  <a:cubicBezTo>
                    <a:pt x="16845" y="935"/>
                    <a:pt x="17012" y="835"/>
                    <a:pt x="17179" y="735"/>
                  </a:cubicBezTo>
                  <a:cubicBezTo>
                    <a:pt x="17298" y="675"/>
                    <a:pt x="17444" y="563"/>
                    <a:pt x="17592" y="563"/>
                  </a:cubicBezTo>
                  <a:close/>
                  <a:moveTo>
                    <a:pt x="16012" y="2636"/>
                  </a:moveTo>
                  <a:lnTo>
                    <a:pt x="16012" y="2636"/>
                  </a:lnTo>
                  <a:cubicBezTo>
                    <a:pt x="16812" y="2903"/>
                    <a:pt x="17279" y="3503"/>
                    <a:pt x="17379" y="4237"/>
                  </a:cubicBezTo>
                  <a:cubicBezTo>
                    <a:pt x="16745" y="3970"/>
                    <a:pt x="16212" y="3370"/>
                    <a:pt x="16012" y="2636"/>
                  </a:cubicBezTo>
                  <a:close/>
                  <a:moveTo>
                    <a:pt x="11675" y="2569"/>
                  </a:moveTo>
                  <a:lnTo>
                    <a:pt x="11675" y="2569"/>
                  </a:lnTo>
                  <a:cubicBezTo>
                    <a:pt x="12542" y="2769"/>
                    <a:pt x="13176" y="3603"/>
                    <a:pt x="13176" y="4604"/>
                  </a:cubicBezTo>
                  <a:cubicBezTo>
                    <a:pt x="12642" y="3904"/>
                    <a:pt x="12175" y="3270"/>
                    <a:pt x="11675" y="2569"/>
                  </a:cubicBezTo>
                  <a:close/>
                  <a:moveTo>
                    <a:pt x="12843" y="1"/>
                  </a:moveTo>
                  <a:cubicBezTo>
                    <a:pt x="12743" y="1"/>
                    <a:pt x="12676" y="68"/>
                    <a:pt x="12609" y="101"/>
                  </a:cubicBezTo>
                  <a:cubicBezTo>
                    <a:pt x="11942" y="635"/>
                    <a:pt x="11375" y="1235"/>
                    <a:pt x="11175" y="2102"/>
                  </a:cubicBezTo>
                  <a:lnTo>
                    <a:pt x="11108" y="2102"/>
                  </a:lnTo>
                  <a:cubicBezTo>
                    <a:pt x="8406" y="2202"/>
                    <a:pt x="5704" y="2302"/>
                    <a:pt x="3002" y="2403"/>
                  </a:cubicBezTo>
                  <a:cubicBezTo>
                    <a:pt x="2635" y="2419"/>
                    <a:pt x="2268" y="2419"/>
                    <a:pt x="1901" y="2419"/>
                  </a:cubicBezTo>
                  <a:cubicBezTo>
                    <a:pt x="1535" y="2419"/>
                    <a:pt x="1168" y="2419"/>
                    <a:pt x="801" y="2436"/>
                  </a:cubicBezTo>
                  <a:cubicBezTo>
                    <a:pt x="534" y="2469"/>
                    <a:pt x="267" y="2569"/>
                    <a:pt x="0" y="2636"/>
                  </a:cubicBezTo>
                  <a:cubicBezTo>
                    <a:pt x="601" y="2703"/>
                    <a:pt x="1168" y="2703"/>
                    <a:pt x="1735" y="2703"/>
                  </a:cubicBezTo>
                  <a:cubicBezTo>
                    <a:pt x="3269" y="2669"/>
                    <a:pt x="4837" y="2669"/>
                    <a:pt x="6371" y="2669"/>
                  </a:cubicBezTo>
                  <a:cubicBezTo>
                    <a:pt x="7839" y="2636"/>
                    <a:pt x="9273" y="2536"/>
                    <a:pt x="10741" y="2503"/>
                  </a:cubicBezTo>
                  <a:cubicBezTo>
                    <a:pt x="10875" y="2503"/>
                    <a:pt x="11108" y="2603"/>
                    <a:pt x="11175" y="2703"/>
                  </a:cubicBezTo>
                  <a:cubicBezTo>
                    <a:pt x="11708" y="3403"/>
                    <a:pt x="12209" y="4137"/>
                    <a:pt x="12709" y="4838"/>
                  </a:cubicBezTo>
                  <a:cubicBezTo>
                    <a:pt x="12859" y="5037"/>
                    <a:pt x="13027" y="5255"/>
                    <a:pt x="13228" y="5255"/>
                  </a:cubicBezTo>
                  <a:cubicBezTo>
                    <a:pt x="13296" y="5255"/>
                    <a:pt x="13367" y="5230"/>
                    <a:pt x="13443" y="5171"/>
                  </a:cubicBezTo>
                  <a:cubicBezTo>
                    <a:pt x="13643" y="5038"/>
                    <a:pt x="13777" y="4604"/>
                    <a:pt x="13710" y="4371"/>
                  </a:cubicBezTo>
                  <a:cubicBezTo>
                    <a:pt x="13543" y="3737"/>
                    <a:pt x="13243" y="3136"/>
                    <a:pt x="12976" y="2503"/>
                  </a:cubicBezTo>
                  <a:lnTo>
                    <a:pt x="15378" y="2503"/>
                  </a:lnTo>
                  <a:cubicBezTo>
                    <a:pt x="15545" y="3270"/>
                    <a:pt x="15945" y="3870"/>
                    <a:pt x="16545" y="4337"/>
                  </a:cubicBezTo>
                  <a:cubicBezTo>
                    <a:pt x="16806" y="4546"/>
                    <a:pt x="17046" y="4897"/>
                    <a:pt x="17378" y="4897"/>
                  </a:cubicBezTo>
                  <a:cubicBezTo>
                    <a:pt x="17471" y="4897"/>
                    <a:pt x="17570" y="4870"/>
                    <a:pt x="17679" y="4804"/>
                  </a:cubicBezTo>
                  <a:cubicBezTo>
                    <a:pt x="18013" y="4671"/>
                    <a:pt x="17946" y="4037"/>
                    <a:pt x="17579" y="3437"/>
                  </a:cubicBezTo>
                  <a:cubicBezTo>
                    <a:pt x="17312" y="3003"/>
                    <a:pt x="16946" y="2669"/>
                    <a:pt x="16645" y="2302"/>
                  </a:cubicBezTo>
                  <a:cubicBezTo>
                    <a:pt x="16979" y="2069"/>
                    <a:pt x="17312" y="1869"/>
                    <a:pt x="17646" y="1635"/>
                  </a:cubicBezTo>
                  <a:cubicBezTo>
                    <a:pt x="17946" y="1435"/>
                    <a:pt x="18246" y="1135"/>
                    <a:pt x="18213" y="735"/>
                  </a:cubicBezTo>
                  <a:cubicBezTo>
                    <a:pt x="18184" y="380"/>
                    <a:pt x="17892" y="156"/>
                    <a:pt x="17548" y="156"/>
                  </a:cubicBezTo>
                  <a:cubicBezTo>
                    <a:pt x="17503" y="156"/>
                    <a:pt x="17458" y="160"/>
                    <a:pt x="17413" y="168"/>
                  </a:cubicBezTo>
                  <a:cubicBezTo>
                    <a:pt x="17046" y="268"/>
                    <a:pt x="16712" y="501"/>
                    <a:pt x="16445" y="735"/>
                  </a:cubicBezTo>
                  <a:cubicBezTo>
                    <a:pt x="16145" y="1002"/>
                    <a:pt x="15878" y="1302"/>
                    <a:pt x="15678" y="1635"/>
                  </a:cubicBezTo>
                  <a:cubicBezTo>
                    <a:pt x="15645" y="1702"/>
                    <a:pt x="15645" y="1735"/>
                    <a:pt x="15645" y="1769"/>
                  </a:cubicBezTo>
                  <a:cubicBezTo>
                    <a:pt x="15611" y="1769"/>
                    <a:pt x="15611" y="1802"/>
                    <a:pt x="15611" y="1802"/>
                  </a:cubicBezTo>
                  <a:cubicBezTo>
                    <a:pt x="15545" y="1902"/>
                    <a:pt x="15411" y="2002"/>
                    <a:pt x="15311" y="2002"/>
                  </a:cubicBezTo>
                  <a:cubicBezTo>
                    <a:pt x="14344" y="2036"/>
                    <a:pt x="13376" y="2036"/>
                    <a:pt x="12409" y="2036"/>
                  </a:cubicBezTo>
                  <a:cubicBezTo>
                    <a:pt x="12776" y="1669"/>
                    <a:pt x="13210" y="1368"/>
                    <a:pt x="13543" y="968"/>
                  </a:cubicBezTo>
                  <a:cubicBezTo>
                    <a:pt x="13710" y="768"/>
                    <a:pt x="13677" y="401"/>
                    <a:pt x="13777" y="101"/>
                  </a:cubicBezTo>
                  <a:cubicBezTo>
                    <a:pt x="13443" y="68"/>
                    <a:pt x="13143" y="34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982764" y="680023"/>
              <a:ext cx="810035" cy="266366"/>
            </a:xfrm>
            <a:custGeom>
              <a:avLst/>
              <a:gdLst/>
              <a:ahLst/>
              <a:cxnLst/>
              <a:rect l="l" t="t" r="r" b="b"/>
              <a:pathLst>
                <a:path w="16145" h="5309" extrusionOk="0">
                  <a:moveTo>
                    <a:pt x="667" y="1168"/>
                  </a:moveTo>
                  <a:lnTo>
                    <a:pt x="1601" y="2569"/>
                  </a:lnTo>
                  <a:cubicBezTo>
                    <a:pt x="1568" y="2603"/>
                    <a:pt x="1534" y="2636"/>
                    <a:pt x="1468" y="2670"/>
                  </a:cubicBezTo>
                  <a:cubicBezTo>
                    <a:pt x="867" y="2403"/>
                    <a:pt x="600" y="1902"/>
                    <a:pt x="534" y="1269"/>
                  </a:cubicBezTo>
                  <a:cubicBezTo>
                    <a:pt x="567" y="1235"/>
                    <a:pt x="634" y="1202"/>
                    <a:pt x="667" y="1168"/>
                  </a:cubicBezTo>
                  <a:close/>
                  <a:moveTo>
                    <a:pt x="4170" y="601"/>
                  </a:moveTo>
                  <a:cubicBezTo>
                    <a:pt x="4870" y="902"/>
                    <a:pt x="5471" y="1936"/>
                    <a:pt x="5437" y="2670"/>
                  </a:cubicBezTo>
                  <a:cubicBezTo>
                    <a:pt x="4803" y="2036"/>
                    <a:pt x="4403" y="1402"/>
                    <a:pt x="4170" y="601"/>
                  </a:cubicBezTo>
                  <a:close/>
                  <a:moveTo>
                    <a:pt x="1835" y="3470"/>
                  </a:moveTo>
                  <a:lnTo>
                    <a:pt x="1835" y="3470"/>
                  </a:lnTo>
                  <a:cubicBezTo>
                    <a:pt x="1742" y="4182"/>
                    <a:pt x="1448" y="4578"/>
                    <a:pt x="979" y="4578"/>
                  </a:cubicBezTo>
                  <a:cubicBezTo>
                    <a:pt x="943" y="4578"/>
                    <a:pt x="906" y="4576"/>
                    <a:pt x="867" y="4571"/>
                  </a:cubicBezTo>
                  <a:cubicBezTo>
                    <a:pt x="1201" y="4204"/>
                    <a:pt x="1501" y="3837"/>
                    <a:pt x="1835" y="3470"/>
                  </a:cubicBezTo>
                  <a:close/>
                  <a:moveTo>
                    <a:pt x="5204" y="3737"/>
                  </a:moveTo>
                  <a:cubicBezTo>
                    <a:pt x="5270" y="3770"/>
                    <a:pt x="5304" y="3804"/>
                    <a:pt x="5371" y="3837"/>
                  </a:cubicBezTo>
                  <a:cubicBezTo>
                    <a:pt x="5170" y="4171"/>
                    <a:pt x="4970" y="4471"/>
                    <a:pt x="4737" y="4804"/>
                  </a:cubicBezTo>
                  <a:lnTo>
                    <a:pt x="4570" y="4704"/>
                  </a:lnTo>
                  <a:cubicBezTo>
                    <a:pt x="4770" y="4371"/>
                    <a:pt x="5004" y="4037"/>
                    <a:pt x="5204" y="3737"/>
                  </a:cubicBezTo>
                  <a:close/>
                  <a:moveTo>
                    <a:pt x="4103" y="1"/>
                  </a:moveTo>
                  <a:cubicBezTo>
                    <a:pt x="4029" y="1"/>
                    <a:pt x="3958" y="12"/>
                    <a:pt x="3903" y="34"/>
                  </a:cubicBezTo>
                  <a:cubicBezTo>
                    <a:pt x="3803" y="101"/>
                    <a:pt x="3703" y="435"/>
                    <a:pt x="3736" y="601"/>
                  </a:cubicBezTo>
                  <a:cubicBezTo>
                    <a:pt x="3903" y="1068"/>
                    <a:pt x="4103" y="1535"/>
                    <a:pt x="4336" y="2002"/>
                  </a:cubicBezTo>
                  <a:cubicBezTo>
                    <a:pt x="4437" y="2236"/>
                    <a:pt x="4603" y="2403"/>
                    <a:pt x="4737" y="2670"/>
                  </a:cubicBezTo>
                  <a:cubicBezTo>
                    <a:pt x="4225" y="2670"/>
                    <a:pt x="3729" y="2655"/>
                    <a:pt x="3237" y="2655"/>
                  </a:cubicBezTo>
                  <a:cubicBezTo>
                    <a:pt x="2991" y="2655"/>
                    <a:pt x="2746" y="2658"/>
                    <a:pt x="2502" y="2670"/>
                  </a:cubicBezTo>
                  <a:cubicBezTo>
                    <a:pt x="2335" y="2670"/>
                    <a:pt x="2135" y="2770"/>
                    <a:pt x="1868" y="2836"/>
                  </a:cubicBezTo>
                  <a:cubicBezTo>
                    <a:pt x="1935" y="2002"/>
                    <a:pt x="1468" y="1335"/>
                    <a:pt x="901" y="768"/>
                  </a:cubicBezTo>
                  <a:cubicBezTo>
                    <a:pt x="781" y="649"/>
                    <a:pt x="529" y="529"/>
                    <a:pt x="405" y="529"/>
                  </a:cubicBezTo>
                  <a:cubicBezTo>
                    <a:pt x="390" y="529"/>
                    <a:pt x="378" y="531"/>
                    <a:pt x="367" y="535"/>
                  </a:cubicBezTo>
                  <a:cubicBezTo>
                    <a:pt x="200" y="635"/>
                    <a:pt x="100" y="902"/>
                    <a:pt x="33" y="1102"/>
                  </a:cubicBezTo>
                  <a:cubicBezTo>
                    <a:pt x="0" y="1235"/>
                    <a:pt x="100" y="1435"/>
                    <a:pt x="133" y="1602"/>
                  </a:cubicBezTo>
                  <a:cubicBezTo>
                    <a:pt x="300" y="2336"/>
                    <a:pt x="767" y="2836"/>
                    <a:pt x="1434" y="3203"/>
                  </a:cubicBezTo>
                  <a:cubicBezTo>
                    <a:pt x="1134" y="3570"/>
                    <a:pt x="834" y="3870"/>
                    <a:pt x="600" y="4237"/>
                  </a:cubicBezTo>
                  <a:cubicBezTo>
                    <a:pt x="500" y="4437"/>
                    <a:pt x="467" y="4838"/>
                    <a:pt x="600" y="4938"/>
                  </a:cubicBezTo>
                  <a:cubicBezTo>
                    <a:pt x="692" y="5052"/>
                    <a:pt x="892" y="5103"/>
                    <a:pt x="1084" y="5103"/>
                  </a:cubicBezTo>
                  <a:cubicBezTo>
                    <a:pt x="1173" y="5103"/>
                    <a:pt x="1260" y="5092"/>
                    <a:pt x="1334" y="5071"/>
                  </a:cubicBezTo>
                  <a:cubicBezTo>
                    <a:pt x="1601" y="5005"/>
                    <a:pt x="1868" y="4771"/>
                    <a:pt x="2001" y="4538"/>
                  </a:cubicBezTo>
                  <a:cubicBezTo>
                    <a:pt x="2268" y="4104"/>
                    <a:pt x="2468" y="3604"/>
                    <a:pt x="2702" y="3137"/>
                  </a:cubicBezTo>
                  <a:lnTo>
                    <a:pt x="5204" y="3137"/>
                  </a:lnTo>
                  <a:cubicBezTo>
                    <a:pt x="4904" y="3470"/>
                    <a:pt x="4603" y="3770"/>
                    <a:pt x="4370" y="4104"/>
                  </a:cubicBezTo>
                  <a:cubicBezTo>
                    <a:pt x="4070" y="4571"/>
                    <a:pt x="4103" y="5105"/>
                    <a:pt x="4370" y="5238"/>
                  </a:cubicBezTo>
                  <a:cubicBezTo>
                    <a:pt x="4469" y="5288"/>
                    <a:pt x="4558" y="5309"/>
                    <a:pt x="4639" y="5309"/>
                  </a:cubicBezTo>
                  <a:cubicBezTo>
                    <a:pt x="4938" y="5309"/>
                    <a:pt x="5127" y="5022"/>
                    <a:pt x="5337" y="4838"/>
                  </a:cubicBezTo>
                  <a:cubicBezTo>
                    <a:pt x="5504" y="4704"/>
                    <a:pt x="5604" y="4538"/>
                    <a:pt x="5704" y="4337"/>
                  </a:cubicBezTo>
                  <a:cubicBezTo>
                    <a:pt x="5838" y="3937"/>
                    <a:pt x="5971" y="3537"/>
                    <a:pt x="6104" y="3137"/>
                  </a:cubicBezTo>
                  <a:cubicBezTo>
                    <a:pt x="6505" y="3137"/>
                    <a:pt x="6920" y="3122"/>
                    <a:pt x="7330" y="3122"/>
                  </a:cubicBezTo>
                  <a:cubicBezTo>
                    <a:pt x="7535" y="3122"/>
                    <a:pt x="7739" y="3125"/>
                    <a:pt x="7939" y="3137"/>
                  </a:cubicBezTo>
                  <a:cubicBezTo>
                    <a:pt x="10508" y="3170"/>
                    <a:pt x="13043" y="3237"/>
                    <a:pt x="15578" y="3270"/>
                  </a:cubicBezTo>
                  <a:cubicBezTo>
                    <a:pt x="15778" y="3270"/>
                    <a:pt x="15945" y="3070"/>
                    <a:pt x="16145" y="3003"/>
                  </a:cubicBezTo>
                  <a:cubicBezTo>
                    <a:pt x="15945" y="2936"/>
                    <a:pt x="15778" y="2836"/>
                    <a:pt x="15578" y="2836"/>
                  </a:cubicBezTo>
                  <a:cubicBezTo>
                    <a:pt x="14510" y="2836"/>
                    <a:pt x="13410" y="2870"/>
                    <a:pt x="12342" y="2870"/>
                  </a:cubicBezTo>
                  <a:cubicBezTo>
                    <a:pt x="10407" y="2836"/>
                    <a:pt x="8506" y="2736"/>
                    <a:pt x="6605" y="2703"/>
                  </a:cubicBezTo>
                  <a:cubicBezTo>
                    <a:pt x="6104" y="2703"/>
                    <a:pt x="5904" y="2569"/>
                    <a:pt x="5804" y="2069"/>
                  </a:cubicBezTo>
                  <a:cubicBezTo>
                    <a:pt x="5671" y="1235"/>
                    <a:pt x="5170" y="601"/>
                    <a:pt x="4503" y="134"/>
                  </a:cubicBezTo>
                  <a:cubicBezTo>
                    <a:pt x="4414" y="45"/>
                    <a:pt x="4251" y="1"/>
                    <a:pt x="4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3374995" y="4171426"/>
              <a:ext cx="689571" cy="292054"/>
            </a:xfrm>
            <a:custGeom>
              <a:avLst/>
              <a:gdLst/>
              <a:ahLst/>
              <a:cxnLst/>
              <a:rect l="l" t="t" r="r" b="b"/>
              <a:pathLst>
                <a:path w="13744" h="5821" extrusionOk="0">
                  <a:moveTo>
                    <a:pt x="7539" y="597"/>
                  </a:moveTo>
                  <a:cubicBezTo>
                    <a:pt x="7572" y="630"/>
                    <a:pt x="7606" y="663"/>
                    <a:pt x="7672" y="730"/>
                  </a:cubicBezTo>
                  <a:cubicBezTo>
                    <a:pt x="7272" y="1197"/>
                    <a:pt x="6905" y="1664"/>
                    <a:pt x="6505" y="2131"/>
                  </a:cubicBezTo>
                  <a:cubicBezTo>
                    <a:pt x="6505" y="1364"/>
                    <a:pt x="7038" y="997"/>
                    <a:pt x="7539" y="597"/>
                  </a:cubicBezTo>
                  <a:close/>
                  <a:moveTo>
                    <a:pt x="12993" y="883"/>
                  </a:moveTo>
                  <a:cubicBezTo>
                    <a:pt x="13046" y="883"/>
                    <a:pt x="13096" y="888"/>
                    <a:pt x="13143" y="897"/>
                  </a:cubicBezTo>
                  <a:cubicBezTo>
                    <a:pt x="12376" y="1531"/>
                    <a:pt x="11842" y="2398"/>
                    <a:pt x="10708" y="2431"/>
                  </a:cubicBezTo>
                  <a:cubicBezTo>
                    <a:pt x="11050" y="1715"/>
                    <a:pt x="12263" y="883"/>
                    <a:pt x="12993" y="883"/>
                  </a:cubicBezTo>
                  <a:close/>
                  <a:moveTo>
                    <a:pt x="10207" y="2898"/>
                  </a:moveTo>
                  <a:cubicBezTo>
                    <a:pt x="10674" y="3565"/>
                    <a:pt x="11108" y="4266"/>
                    <a:pt x="11575" y="4933"/>
                  </a:cubicBezTo>
                  <a:cubicBezTo>
                    <a:pt x="11508" y="4966"/>
                    <a:pt x="11442" y="5000"/>
                    <a:pt x="11375" y="5066"/>
                  </a:cubicBezTo>
                  <a:cubicBezTo>
                    <a:pt x="10941" y="4366"/>
                    <a:pt x="10508" y="3665"/>
                    <a:pt x="10074" y="2998"/>
                  </a:cubicBezTo>
                  <a:lnTo>
                    <a:pt x="10207" y="2898"/>
                  </a:lnTo>
                  <a:close/>
                  <a:moveTo>
                    <a:pt x="6305" y="3399"/>
                  </a:moveTo>
                  <a:lnTo>
                    <a:pt x="6305" y="3399"/>
                  </a:lnTo>
                  <a:cubicBezTo>
                    <a:pt x="7072" y="3799"/>
                    <a:pt x="7472" y="4399"/>
                    <a:pt x="7572" y="5333"/>
                  </a:cubicBezTo>
                  <a:cubicBezTo>
                    <a:pt x="6605" y="4966"/>
                    <a:pt x="6738" y="3999"/>
                    <a:pt x="6305" y="3399"/>
                  </a:cubicBezTo>
                  <a:close/>
                  <a:moveTo>
                    <a:pt x="7773" y="1"/>
                  </a:moveTo>
                  <a:cubicBezTo>
                    <a:pt x="7706" y="1"/>
                    <a:pt x="7626" y="31"/>
                    <a:pt x="7539" y="96"/>
                  </a:cubicBezTo>
                  <a:cubicBezTo>
                    <a:pt x="6872" y="630"/>
                    <a:pt x="6205" y="1130"/>
                    <a:pt x="6038" y="2031"/>
                  </a:cubicBezTo>
                  <a:cubicBezTo>
                    <a:pt x="6004" y="2331"/>
                    <a:pt x="6038" y="2598"/>
                    <a:pt x="6038" y="3032"/>
                  </a:cubicBezTo>
                  <a:lnTo>
                    <a:pt x="0" y="3032"/>
                  </a:lnTo>
                  <a:cubicBezTo>
                    <a:pt x="0" y="3098"/>
                    <a:pt x="0" y="3198"/>
                    <a:pt x="0" y="3265"/>
                  </a:cubicBezTo>
                  <a:lnTo>
                    <a:pt x="5604" y="3265"/>
                  </a:lnTo>
                  <a:cubicBezTo>
                    <a:pt x="5971" y="4032"/>
                    <a:pt x="6238" y="4666"/>
                    <a:pt x="6538" y="5267"/>
                  </a:cubicBezTo>
                  <a:cubicBezTo>
                    <a:pt x="6746" y="5605"/>
                    <a:pt x="7157" y="5821"/>
                    <a:pt x="7470" y="5821"/>
                  </a:cubicBezTo>
                  <a:cubicBezTo>
                    <a:pt x="7559" y="5821"/>
                    <a:pt x="7639" y="5804"/>
                    <a:pt x="7706" y="5767"/>
                  </a:cubicBezTo>
                  <a:cubicBezTo>
                    <a:pt x="8173" y="5467"/>
                    <a:pt x="8006" y="5033"/>
                    <a:pt x="7872" y="4699"/>
                  </a:cubicBezTo>
                  <a:cubicBezTo>
                    <a:pt x="7706" y="4232"/>
                    <a:pt x="7439" y="3799"/>
                    <a:pt x="7205" y="3332"/>
                  </a:cubicBezTo>
                  <a:lnTo>
                    <a:pt x="8206" y="3332"/>
                  </a:lnTo>
                  <a:cubicBezTo>
                    <a:pt x="9740" y="3332"/>
                    <a:pt x="9740" y="3365"/>
                    <a:pt x="10508" y="4699"/>
                  </a:cubicBezTo>
                  <a:cubicBezTo>
                    <a:pt x="10708" y="5000"/>
                    <a:pt x="10975" y="5267"/>
                    <a:pt x="11241" y="5467"/>
                  </a:cubicBezTo>
                  <a:cubicBezTo>
                    <a:pt x="11353" y="5556"/>
                    <a:pt x="11508" y="5556"/>
                    <a:pt x="11669" y="5556"/>
                  </a:cubicBezTo>
                  <a:cubicBezTo>
                    <a:pt x="11749" y="5556"/>
                    <a:pt x="11831" y="5556"/>
                    <a:pt x="11909" y="5567"/>
                  </a:cubicBezTo>
                  <a:cubicBezTo>
                    <a:pt x="11875" y="5333"/>
                    <a:pt x="11942" y="5100"/>
                    <a:pt x="11875" y="4900"/>
                  </a:cubicBezTo>
                  <a:cubicBezTo>
                    <a:pt x="11542" y="4299"/>
                    <a:pt x="11141" y="3699"/>
                    <a:pt x="10741" y="2998"/>
                  </a:cubicBezTo>
                  <a:cubicBezTo>
                    <a:pt x="11909" y="2932"/>
                    <a:pt x="12576" y="2098"/>
                    <a:pt x="13310" y="1397"/>
                  </a:cubicBezTo>
                  <a:cubicBezTo>
                    <a:pt x="13576" y="1197"/>
                    <a:pt x="13743" y="863"/>
                    <a:pt x="13510" y="630"/>
                  </a:cubicBezTo>
                  <a:cubicBezTo>
                    <a:pt x="13373" y="465"/>
                    <a:pt x="13077" y="346"/>
                    <a:pt x="12865" y="346"/>
                  </a:cubicBezTo>
                  <a:cubicBezTo>
                    <a:pt x="12820" y="346"/>
                    <a:pt x="12778" y="351"/>
                    <a:pt x="12743" y="363"/>
                  </a:cubicBezTo>
                  <a:cubicBezTo>
                    <a:pt x="11608" y="763"/>
                    <a:pt x="10574" y="1397"/>
                    <a:pt x="10041" y="2531"/>
                  </a:cubicBezTo>
                  <a:cubicBezTo>
                    <a:pt x="9874" y="2898"/>
                    <a:pt x="9674" y="2965"/>
                    <a:pt x="9373" y="2965"/>
                  </a:cubicBezTo>
                  <a:cubicBezTo>
                    <a:pt x="8540" y="2965"/>
                    <a:pt x="7706" y="2965"/>
                    <a:pt x="6872" y="2932"/>
                  </a:cubicBezTo>
                  <a:cubicBezTo>
                    <a:pt x="6738" y="2932"/>
                    <a:pt x="6605" y="2898"/>
                    <a:pt x="6471" y="2865"/>
                  </a:cubicBezTo>
                  <a:cubicBezTo>
                    <a:pt x="6938" y="2264"/>
                    <a:pt x="7372" y="1764"/>
                    <a:pt x="7706" y="1230"/>
                  </a:cubicBezTo>
                  <a:cubicBezTo>
                    <a:pt x="7872" y="997"/>
                    <a:pt x="7939" y="663"/>
                    <a:pt x="7972" y="330"/>
                  </a:cubicBezTo>
                  <a:cubicBezTo>
                    <a:pt x="7995" y="128"/>
                    <a:pt x="7912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868922" y="4214725"/>
              <a:ext cx="955686" cy="225977"/>
            </a:xfrm>
            <a:custGeom>
              <a:avLst/>
              <a:gdLst/>
              <a:ahLst/>
              <a:cxnLst/>
              <a:rect l="l" t="t" r="r" b="b"/>
              <a:pathLst>
                <a:path w="19048" h="4504" extrusionOk="0">
                  <a:moveTo>
                    <a:pt x="601" y="634"/>
                  </a:moveTo>
                  <a:cubicBezTo>
                    <a:pt x="901" y="1001"/>
                    <a:pt x="1168" y="1335"/>
                    <a:pt x="1435" y="1702"/>
                  </a:cubicBezTo>
                  <a:cubicBezTo>
                    <a:pt x="1402" y="1735"/>
                    <a:pt x="1368" y="1768"/>
                    <a:pt x="1302" y="1835"/>
                  </a:cubicBezTo>
                  <a:cubicBezTo>
                    <a:pt x="1001" y="1468"/>
                    <a:pt x="735" y="1135"/>
                    <a:pt x="434" y="768"/>
                  </a:cubicBezTo>
                  <a:lnTo>
                    <a:pt x="601" y="634"/>
                  </a:lnTo>
                  <a:close/>
                  <a:moveTo>
                    <a:pt x="5471" y="2502"/>
                  </a:moveTo>
                  <a:cubicBezTo>
                    <a:pt x="5505" y="2536"/>
                    <a:pt x="5571" y="2569"/>
                    <a:pt x="5638" y="2602"/>
                  </a:cubicBezTo>
                  <a:cubicBezTo>
                    <a:pt x="5405" y="2969"/>
                    <a:pt x="5171" y="3336"/>
                    <a:pt x="4938" y="3703"/>
                  </a:cubicBezTo>
                  <a:cubicBezTo>
                    <a:pt x="4904" y="3670"/>
                    <a:pt x="4871" y="3636"/>
                    <a:pt x="4804" y="3603"/>
                  </a:cubicBezTo>
                  <a:cubicBezTo>
                    <a:pt x="4971" y="3203"/>
                    <a:pt x="5004" y="2702"/>
                    <a:pt x="5471" y="2502"/>
                  </a:cubicBezTo>
                  <a:close/>
                  <a:moveTo>
                    <a:pt x="1569" y="2836"/>
                  </a:moveTo>
                  <a:lnTo>
                    <a:pt x="1569" y="2836"/>
                  </a:lnTo>
                  <a:cubicBezTo>
                    <a:pt x="1402" y="3303"/>
                    <a:pt x="1402" y="3870"/>
                    <a:pt x="801" y="4237"/>
                  </a:cubicBezTo>
                  <a:cubicBezTo>
                    <a:pt x="701" y="3470"/>
                    <a:pt x="1102" y="3103"/>
                    <a:pt x="1569" y="2836"/>
                  </a:cubicBezTo>
                  <a:close/>
                  <a:moveTo>
                    <a:pt x="4104" y="0"/>
                  </a:moveTo>
                  <a:cubicBezTo>
                    <a:pt x="4070" y="234"/>
                    <a:pt x="3937" y="501"/>
                    <a:pt x="4004" y="701"/>
                  </a:cubicBezTo>
                  <a:cubicBezTo>
                    <a:pt x="4237" y="1168"/>
                    <a:pt x="4571" y="1602"/>
                    <a:pt x="4871" y="2069"/>
                  </a:cubicBezTo>
                  <a:cubicBezTo>
                    <a:pt x="4037" y="2069"/>
                    <a:pt x="3136" y="2069"/>
                    <a:pt x="2236" y="2035"/>
                  </a:cubicBezTo>
                  <a:cubicBezTo>
                    <a:pt x="2102" y="2035"/>
                    <a:pt x="1902" y="1835"/>
                    <a:pt x="1802" y="1702"/>
                  </a:cubicBezTo>
                  <a:cubicBezTo>
                    <a:pt x="1435" y="1235"/>
                    <a:pt x="1102" y="701"/>
                    <a:pt x="735" y="234"/>
                  </a:cubicBezTo>
                  <a:cubicBezTo>
                    <a:pt x="670" y="169"/>
                    <a:pt x="522" y="132"/>
                    <a:pt x="398" y="132"/>
                  </a:cubicBezTo>
                  <a:cubicBezTo>
                    <a:pt x="330" y="132"/>
                    <a:pt x="270" y="144"/>
                    <a:pt x="234" y="167"/>
                  </a:cubicBezTo>
                  <a:cubicBezTo>
                    <a:pt x="134" y="301"/>
                    <a:pt x="1" y="534"/>
                    <a:pt x="67" y="701"/>
                  </a:cubicBezTo>
                  <a:cubicBezTo>
                    <a:pt x="168" y="1034"/>
                    <a:pt x="334" y="1368"/>
                    <a:pt x="568" y="1635"/>
                  </a:cubicBezTo>
                  <a:cubicBezTo>
                    <a:pt x="801" y="1935"/>
                    <a:pt x="1102" y="2169"/>
                    <a:pt x="1302" y="2335"/>
                  </a:cubicBezTo>
                  <a:cubicBezTo>
                    <a:pt x="968" y="2869"/>
                    <a:pt x="635" y="3269"/>
                    <a:pt x="434" y="3736"/>
                  </a:cubicBezTo>
                  <a:cubicBezTo>
                    <a:pt x="334" y="3903"/>
                    <a:pt x="368" y="4303"/>
                    <a:pt x="501" y="4370"/>
                  </a:cubicBezTo>
                  <a:cubicBezTo>
                    <a:pt x="612" y="4459"/>
                    <a:pt x="798" y="4504"/>
                    <a:pt x="978" y="4504"/>
                  </a:cubicBezTo>
                  <a:cubicBezTo>
                    <a:pt x="1068" y="4504"/>
                    <a:pt x="1157" y="4492"/>
                    <a:pt x="1235" y="4470"/>
                  </a:cubicBezTo>
                  <a:cubicBezTo>
                    <a:pt x="1402" y="4404"/>
                    <a:pt x="1602" y="4203"/>
                    <a:pt x="1702" y="4003"/>
                  </a:cubicBezTo>
                  <a:cubicBezTo>
                    <a:pt x="1935" y="3536"/>
                    <a:pt x="2102" y="3036"/>
                    <a:pt x="2302" y="2536"/>
                  </a:cubicBezTo>
                  <a:lnTo>
                    <a:pt x="4771" y="2536"/>
                  </a:lnTo>
                  <a:cubicBezTo>
                    <a:pt x="4637" y="3003"/>
                    <a:pt x="4504" y="3436"/>
                    <a:pt x="4437" y="3903"/>
                  </a:cubicBezTo>
                  <a:cubicBezTo>
                    <a:pt x="4404" y="4037"/>
                    <a:pt x="4537" y="4270"/>
                    <a:pt x="4637" y="4337"/>
                  </a:cubicBezTo>
                  <a:cubicBezTo>
                    <a:pt x="4660" y="4343"/>
                    <a:pt x="4687" y="4345"/>
                    <a:pt x="4716" y="4345"/>
                  </a:cubicBezTo>
                  <a:cubicBezTo>
                    <a:pt x="4858" y="4345"/>
                    <a:pt x="5055" y="4281"/>
                    <a:pt x="5138" y="4170"/>
                  </a:cubicBezTo>
                  <a:cubicBezTo>
                    <a:pt x="5438" y="3836"/>
                    <a:pt x="5738" y="3470"/>
                    <a:pt x="5905" y="3036"/>
                  </a:cubicBezTo>
                  <a:cubicBezTo>
                    <a:pt x="6105" y="2569"/>
                    <a:pt x="6372" y="2502"/>
                    <a:pt x="6806" y="2502"/>
                  </a:cubicBezTo>
                  <a:lnTo>
                    <a:pt x="18414" y="2502"/>
                  </a:lnTo>
                  <a:cubicBezTo>
                    <a:pt x="18614" y="2502"/>
                    <a:pt x="18848" y="2369"/>
                    <a:pt x="19048" y="2269"/>
                  </a:cubicBezTo>
                  <a:cubicBezTo>
                    <a:pt x="18848" y="2202"/>
                    <a:pt x="18614" y="2069"/>
                    <a:pt x="18414" y="2069"/>
                  </a:cubicBezTo>
                  <a:lnTo>
                    <a:pt x="6472" y="2069"/>
                  </a:lnTo>
                  <a:cubicBezTo>
                    <a:pt x="5605" y="2069"/>
                    <a:pt x="5638" y="2069"/>
                    <a:pt x="5371" y="1268"/>
                  </a:cubicBezTo>
                  <a:cubicBezTo>
                    <a:pt x="5238" y="901"/>
                    <a:pt x="5004" y="501"/>
                    <a:pt x="4737" y="201"/>
                  </a:cubicBezTo>
                  <a:cubicBezTo>
                    <a:pt x="4637" y="67"/>
                    <a:pt x="4337" y="67"/>
                    <a:pt x="4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299260" y="78884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76595" y="79135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530154" y="78107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20910" y="79321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675104" y="7769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65860" y="7890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033923" y="78853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4811257" y="79104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264817" y="78075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455572" y="79289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4409767" y="77664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600522" y="78878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6173973" y="4294397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951307" y="4296905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404867" y="4286620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595622" y="4298762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549817" y="42825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40572" y="42946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4908635" y="4294084"/>
              <a:ext cx="83638" cy="78821"/>
            </a:xfrm>
            <a:custGeom>
              <a:avLst/>
              <a:gdLst/>
              <a:ahLst/>
              <a:cxnLst/>
              <a:rect l="l" t="t" r="r" b="b"/>
              <a:pathLst>
                <a:path w="1667" h="1571" extrusionOk="0">
                  <a:moveTo>
                    <a:pt x="866" y="0"/>
                  </a:moveTo>
                  <a:cubicBezTo>
                    <a:pt x="332" y="0"/>
                    <a:pt x="32" y="300"/>
                    <a:pt x="32" y="801"/>
                  </a:cubicBezTo>
                  <a:cubicBezTo>
                    <a:pt x="0" y="1276"/>
                    <a:pt x="269" y="1570"/>
                    <a:pt x="725" y="1570"/>
                  </a:cubicBezTo>
                  <a:cubicBezTo>
                    <a:pt x="749" y="1570"/>
                    <a:pt x="774" y="1570"/>
                    <a:pt x="799" y="1568"/>
                  </a:cubicBezTo>
                  <a:cubicBezTo>
                    <a:pt x="1266" y="1568"/>
                    <a:pt x="1667" y="1201"/>
                    <a:pt x="1667" y="801"/>
                  </a:cubicBezTo>
                  <a:cubicBezTo>
                    <a:pt x="1667" y="367"/>
                    <a:pt x="1333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4685970" y="4296593"/>
              <a:ext cx="65325" cy="66127"/>
            </a:xfrm>
            <a:custGeom>
              <a:avLst/>
              <a:gdLst/>
              <a:ahLst/>
              <a:cxnLst/>
              <a:rect l="l" t="t" r="r" b="b"/>
              <a:pathLst>
                <a:path w="1302" h="1318" extrusionOk="0">
                  <a:moveTo>
                    <a:pt x="565" y="0"/>
                  </a:moveTo>
                  <a:cubicBezTo>
                    <a:pt x="296" y="0"/>
                    <a:pt x="30" y="329"/>
                    <a:pt x="0" y="684"/>
                  </a:cubicBezTo>
                  <a:cubicBezTo>
                    <a:pt x="0" y="1018"/>
                    <a:pt x="100" y="1284"/>
                    <a:pt x="501" y="1318"/>
                  </a:cubicBezTo>
                  <a:cubicBezTo>
                    <a:pt x="834" y="1318"/>
                    <a:pt x="1201" y="984"/>
                    <a:pt x="1301" y="517"/>
                  </a:cubicBezTo>
                  <a:cubicBezTo>
                    <a:pt x="1101" y="350"/>
                    <a:pt x="901" y="117"/>
                    <a:pt x="667" y="17"/>
                  </a:cubicBezTo>
                  <a:cubicBezTo>
                    <a:pt x="633" y="6"/>
                    <a:pt x="59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139529" y="4286307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330285" y="4298449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4284479" y="4282195"/>
              <a:ext cx="55240" cy="61511"/>
            </a:xfrm>
            <a:custGeom>
              <a:avLst/>
              <a:gdLst/>
              <a:ahLst/>
              <a:cxnLst/>
              <a:rect l="l" t="t" r="r" b="b"/>
              <a:pathLst>
                <a:path w="1101" h="1226" extrusionOk="0">
                  <a:moveTo>
                    <a:pt x="421" y="1"/>
                  </a:moveTo>
                  <a:cubicBezTo>
                    <a:pt x="155" y="1"/>
                    <a:pt x="29" y="241"/>
                    <a:pt x="0" y="555"/>
                  </a:cubicBezTo>
                  <a:cubicBezTo>
                    <a:pt x="0" y="889"/>
                    <a:pt x="100" y="1223"/>
                    <a:pt x="500" y="1223"/>
                  </a:cubicBezTo>
                  <a:cubicBezTo>
                    <a:pt x="521" y="1224"/>
                    <a:pt x="541" y="1225"/>
                    <a:pt x="560" y="1225"/>
                  </a:cubicBezTo>
                  <a:cubicBezTo>
                    <a:pt x="889" y="1225"/>
                    <a:pt x="1069" y="959"/>
                    <a:pt x="1101" y="455"/>
                  </a:cubicBezTo>
                  <a:cubicBezTo>
                    <a:pt x="967" y="355"/>
                    <a:pt x="801" y="88"/>
                    <a:pt x="567" y="22"/>
                  </a:cubicBezTo>
                  <a:cubicBezTo>
                    <a:pt x="514" y="7"/>
                    <a:pt x="4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4475235" y="4294337"/>
              <a:ext cx="53384" cy="57598"/>
            </a:xfrm>
            <a:custGeom>
              <a:avLst/>
              <a:gdLst/>
              <a:ahLst/>
              <a:cxnLst/>
              <a:rect l="l" t="t" r="r" b="b"/>
              <a:pathLst>
                <a:path w="1064" h="1148" extrusionOk="0">
                  <a:moveTo>
                    <a:pt x="560" y="1"/>
                  </a:moveTo>
                  <a:cubicBezTo>
                    <a:pt x="519" y="1"/>
                    <a:pt x="477" y="5"/>
                    <a:pt x="434" y="13"/>
                  </a:cubicBezTo>
                  <a:cubicBezTo>
                    <a:pt x="268" y="47"/>
                    <a:pt x="1" y="313"/>
                    <a:pt x="34" y="447"/>
                  </a:cubicBezTo>
                  <a:cubicBezTo>
                    <a:pt x="67" y="647"/>
                    <a:pt x="268" y="814"/>
                    <a:pt x="501" y="1147"/>
                  </a:cubicBezTo>
                  <a:cubicBezTo>
                    <a:pt x="768" y="847"/>
                    <a:pt x="1035" y="714"/>
                    <a:pt x="1035" y="514"/>
                  </a:cubicBezTo>
                  <a:cubicBezTo>
                    <a:pt x="1064" y="194"/>
                    <a:pt x="83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8" name="Google Shape;1188;p42"/>
          <p:cNvPicPr preferRelativeResize="0"/>
          <p:nvPr/>
        </p:nvPicPr>
        <p:blipFill rotWithShape="1">
          <a:blip r:embed="rId4">
            <a:alphaModFix/>
          </a:blip>
          <a:srcRect l="7305" t="18671" r="2952" b="7001"/>
          <a:stretch/>
        </p:blipFill>
        <p:spPr>
          <a:xfrm>
            <a:off x="1575150" y="1374800"/>
            <a:ext cx="2668476" cy="28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00" y="630524"/>
            <a:ext cx="5635700" cy="601375"/>
          </a:xfrm>
        </p:spPr>
        <p:txBody>
          <a:bodyPr/>
          <a:lstStyle/>
          <a:p>
            <a:r>
              <a:rPr lang="en-US" sz="2400" b="1" dirty="0"/>
              <a:t>1.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vi-VN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92300" y="1392191"/>
            <a:ext cx="6473900" cy="8255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quy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cộng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hai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phân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cùng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mẫu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đã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 ở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học</a:t>
            </a:r>
            <a:r>
              <a:rPr lang="en-US" sz="2000" i="1" dirty="0">
                <a:solidFill>
                  <a:srgbClr val="002060"/>
                </a:solidFill>
              </a:rPr>
              <a:t>? 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52" y="1346199"/>
            <a:ext cx="543148" cy="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92300" y="1267767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 </a:t>
            </a:r>
            <a:r>
              <a:rPr lang="en-US" sz="2000" i="1" dirty="0" err="1"/>
              <a:t>hai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</a:t>
            </a:r>
            <a:endParaRPr lang="vi-VN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00" y="1729432"/>
                <a:ext cx="1257300" cy="630301"/>
              </a:xfrm>
              <a:prstGeom prst="rect">
                <a:avLst/>
              </a:prstGeom>
              <a:blipFill>
                <a:blip r:embed="rId3"/>
                <a:stretch>
                  <a:fillRect l="-7246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1781945"/>
                <a:ext cx="1384300" cy="630301"/>
              </a:xfrm>
              <a:prstGeom prst="rect">
                <a:avLst/>
              </a:prstGeom>
              <a:blipFill>
                <a:blip r:embed="rId4"/>
                <a:stretch>
                  <a:fillRect l="-6579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95096" y="2159678"/>
            <a:ext cx="90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r>
              <a:rPr lang="en-US" sz="2000" b="1" dirty="0"/>
              <a:t>:</a:t>
            </a:r>
            <a:endParaRPr lang="vi-VN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88" y="2901885"/>
                <a:ext cx="2902908" cy="630301"/>
              </a:xfrm>
              <a:prstGeom prst="rect">
                <a:avLst/>
              </a:prstGeom>
              <a:blipFill>
                <a:blip r:embed="rId5"/>
                <a:stretch>
                  <a:fillRect l="-3361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63199" y="2795945"/>
            <a:ext cx="0" cy="169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96" y="2901885"/>
                <a:ext cx="3545396" cy="630301"/>
              </a:xfrm>
              <a:prstGeom prst="rect">
                <a:avLst/>
              </a:prstGeom>
              <a:blipFill>
                <a:blip r:embed="rId6"/>
                <a:stretch>
                  <a:fillRect l="-2754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91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0" grpId="0"/>
      <p:bldP spid="11" grpId="0"/>
      <p:bldP spid="13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6" name="Google Shape;1216;p45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Muốn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hai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phân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có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cùng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số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ta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cộng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các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tử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và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giữ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nguyên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400" b="1" dirty="0" err="1">
                    <a:solidFill>
                      <a:schemeClr val="tx1">
                        <a:lumMod val="50000"/>
                      </a:schemeClr>
                    </a:solidFill>
                  </a:rPr>
                  <a:t>mẫu</a:t>
                </a: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ar-A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indent="0" algn="just">
                  <a:lnSpc>
                    <a:spcPct val="120000"/>
                  </a:lnSpc>
                </a:pPr>
                <a:r>
                  <a:rPr lang="en-GB" sz="2400" b="1" dirty="0">
                    <a:solidFill>
                      <a:schemeClr val="tx1">
                        <a:lumMod val="50000"/>
                      </a:schemeClr>
                    </a:solidFill>
                  </a:rPr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400" b="1" dirty="0">
                    <a:solidFill>
                      <a:schemeClr val="tx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ar-AE" sz="2400" b="1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2400" b="1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ar-AE" sz="2400" b="1" dirty="0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marL="0" lvl="0" indent="0" algn="just">
                  <a:lnSpc>
                    <a:spcPct val="120000"/>
                  </a:lnSpc>
                </a:pPr>
                <a:endParaRPr lang="ar-AE" sz="28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6" name="Google Shape;1216;p4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854880" y="1526901"/>
                <a:ext cx="5753618" cy="2613777"/>
              </a:xfrm>
              <a:prstGeom prst="rect">
                <a:avLst/>
              </a:prstGeom>
              <a:blipFill>
                <a:blip r:embed="rId3"/>
                <a:stretch>
                  <a:fillRect l="-1589" t="-30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7" name="Google Shape;1217;p45"/>
          <p:cNvSpPr/>
          <p:nvPr/>
        </p:nvSpPr>
        <p:spPr>
          <a:xfrm rot="-5400000">
            <a:off x="3338426" y="-871270"/>
            <a:ext cx="3140014" cy="6883881"/>
          </a:xfrm>
          <a:custGeom>
            <a:avLst/>
            <a:gdLst/>
            <a:ahLst/>
            <a:cxnLst/>
            <a:rect l="l" t="t" r="r" b="b"/>
            <a:pathLst>
              <a:path w="53197" h="78011" extrusionOk="0">
                <a:moveTo>
                  <a:pt x="2369" y="17961"/>
                </a:moveTo>
                <a:cubicBezTo>
                  <a:pt x="2179" y="19105"/>
                  <a:pt x="1353" y="20036"/>
                  <a:pt x="554" y="20036"/>
                </a:cubicBezTo>
                <a:cubicBezTo>
                  <a:pt x="514" y="20036"/>
                  <a:pt x="474" y="20034"/>
                  <a:pt x="434" y="20029"/>
                </a:cubicBezTo>
                <a:cubicBezTo>
                  <a:pt x="1068" y="19362"/>
                  <a:pt x="1702" y="18662"/>
                  <a:pt x="2369" y="17961"/>
                </a:cubicBezTo>
                <a:close/>
                <a:moveTo>
                  <a:pt x="3470" y="18862"/>
                </a:moveTo>
                <a:cubicBezTo>
                  <a:pt x="4070" y="18962"/>
                  <a:pt x="4604" y="19596"/>
                  <a:pt x="4704" y="20263"/>
                </a:cubicBezTo>
                <a:cubicBezTo>
                  <a:pt x="4004" y="20029"/>
                  <a:pt x="3804" y="19429"/>
                  <a:pt x="3470" y="18862"/>
                </a:cubicBezTo>
                <a:close/>
                <a:moveTo>
                  <a:pt x="51237" y="18395"/>
                </a:moveTo>
                <a:cubicBezTo>
                  <a:pt x="51237" y="18995"/>
                  <a:pt x="50337" y="19963"/>
                  <a:pt x="49403" y="20363"/>
                </a:cubicBezTo>
                <a:cubicBezTo>
                  <a:pt x="49336" y="19529"/>
                  <a:pt x="50270" y="18495"/>
                  <a:pt x="51237" y="18395"/>
                </a:cubicBezTo>
                <a:close/>
                <a:moveTo>
                  <a:pt x="46567" y="18128"/>
                </a:moveTo>
                <a:cubicBezTo>
                  <a:pt x="47501" y="18728"/>
                  <a:pt x="48435" y="19295"/>
                  <a:pt x="48736" y="20463"/>
                </a:cubicBezTo>
                <a:cubicBezTo>
                  <a:pt x="47601" y="20029"/>
                  <a:pt x="47201" y="18962"/>
                  <a:pt x="46567" y="18128"/>
                </a:cubicBezTo>
                <a:close/>
                <a:moveTo>
                  <a:pt x="2036" y="27935"/>
                </a:moveTo>
                <a:lnTo>
                  <a:pt x="2036" y="27935"/>
                </a:lnTo>
                <a:cubicBezTo>
                  <a:pt x="1769" y="28602"/>
                  <a:pt x="1202" y="28969"/>
                  <a:pt x="635" y="29303"/>
                </a:cubicBezTo>
                <a:cubicBezTo>
                  <a:pt x="901" y="28635"/>
                  <a:pt x="1402" y="28202"/>
                  <a:pt x="2036" y="27935"/>
                </a:cubicBezTo>
                <a:close/>
                <a:moveTo>
                  <a:pt x="46868" y="28435"/>
                </a:moveTo>
                <a:cubicBezTo>
                  <a:pt x="47401" y="28535"/>
                  <a:pt x="48769" y="29903"/>
                  <a:pt x="48769" y="30537"/>
                </a:cubicBezTo>
                <a:cubicBezTo>
                  <a:pt x="48102" y="29870"/>
                  <a:pt x="47435" y="29203"/>
                  <a:pt x="46768" y="28569"/>
                </a:cubicBezTo>
                <a:cubicBezTo>
                  <a:pt x="46801" y="28502"/>
                  <a:pt x="46834" y="28469"/>
                  <a:pt x="46868" y="28435"/>
                </a:cubicBezTo>
                <a:close/>
                <a:moveTo>
                  <a:pt x="52472" y="28335"/>
                </a:moveTo>
                <a:lnTo>
                  <a:pt x="52472" y="28335"/>
                </a:lnTo>
                <a:cubicBezTo>
                  <a:pt x="51871" y="29436"/>
                  <a:pt x="51037" y="30203"/>
                  <a:pt x="49903" y="30604"/>
                </a:cubicBezTo>
                <a:cubicBezTo>
                  <a:pt x="49870" y="29803"/>
                  <a:pt x="51337" y="28469"/>
                  <a:pt x="52472" y="28335"/>
                </a:cubicBezTo>
                <a:close/>
                <a:moveTo>
                  <a:pt x="46686" y="37267"/>
                </a:moveTo>
                <a:cubicBezTo>
                  <a:pt x="47428" y="37267"/>
                  <a:pt x="48277" y="38127"/>
                  <a:pt x="48435" y="39076"/>
                </a:cubicBezTo>
                <a:cubicBezTo>
                  <a:pt x="47968" y="38943"/>
                  <a:pt x="46734" y="37775"/>
                  <a:pt x="46567" y="37275"/>
                </a:cubicBezTo>
                <a:cubicBezTo>
                  <a:pt x="46607" y="37270"/>
                  <a:pt x="46646" y="37267"/>
                  <a:pt x="46686" y="37267"/>
                </a:cubicBezTo>
                <a:close/>
                <a:moveTo>
                  <a:pt x="51538" y="37442"/>
                </a:moveTo>
                <a:lnTo>
                  <a:pt x="51538" y="37442"/>
                </a:lnTo>
                <a:cubicBezTo>
                  <a:pt x="51337" y="38276"/>
                  <a:pt x="50804" y="38743"/>
                  <a:pt x="49970" y="39076"/>
                </a:cubicBezTo>
                <a:cubicBezTo>
                  <a:pt x="50303" y="38276"/>
                  <a:pt x="50804" y="37742"/>
                  <a:pt x="51538" y="37442"/>
                </a:cubicBezTo>
                <a:close/>
                <a:moveTo>
                  <a:pt x="2936" y="38042"/>
                </a:moveTo>
                <a:lnTo>
                  <a:pt x="2936" y="38042"/>
                </a:lnTo>
                <a:cubicBezTo>
                  <a:pt x="3470" y="38576"/>
                  <a:pt x="4337" y="38809"/>
                  <a:pt x="4471" y="39710"/>
                </a:cubicBezTo>
                <a:cubicBezTo>
                  <a:pt x="3804" y="39310"/>
                  <a:pt x="3270" y="38776"/>
                  <a:pt x="2936" y="38042"/>
                </a:cubicBezTo>
                <a:close/>
                <a:moveTo>
                  <a:pt x="2302" y="37609"/>
                </a:moveTo>
                <a:lnTo>
                  <a:pt x="2302" y="37609"/>
                </a:lnTo>
                <a:cubicBezTo>
                  <a:pt x="2369" y="38242"/>
                  <a:pt x="1635" y="39310"/>
                  <a:pt x="835" y="39743"/>
                </a:cubicBezTo>
                <a:cubicBezTo>
                  <a:pt x="768" y="39076"/>
                  <a:pt x="1569" y="37942"/>
                  <a:pt x="2302" y="37609"/>
                </a:cubicBezTo>
                <a:close/>
                <a:moveTo>
                  <a:pt x="52505" y="45648"/>
                </a:moveTo>
                <a:lnTo>
                  <a:pt x="52505" y="45648"/>
                </a:lnTo>
                <a:cubicBezTo>
                  <a:pt x="51671" y="46482"/>
                  <a:pt x="51104" y="47582"/>
                  <a:pt x="49870" y="47983"/>
                </a:cubicBezTo>
                <a:cubicBezTo>
                  <a:pt x="50504" y="46949"/>
                  <a:pt x="51271" y="46048"/>
                  <a:pt x="52505" y="45648"/>
                </a:cubicBezTo>
                <a:close/>
                <a:moveTo>
                  <a:pt x="3203" y="46415"/>
                </a:moveTo>
                <a:lnTo>
                  <a:pt x="3203" y="46415"/>
                </a:lnTo>
                <a:cubicBezTo>
                  <a:pt x="3570" y="46915"/>
                  <a:pt x="3970" y="47416"/>
                  <a:pt x="4337" y="47916"/>
                </a:cubicBezTo>
                <a:cubicBezTo>
                  <a:pt x="4271" y="47983"/>
                  <a:pt x="4237" y="48016"/>
                  <a:pt x="4204" y="48049"/>
                </a:cubicBezTo>
                <a:cubicBezTo>
                  <a:pt x="3837" y="47516"/>
                  <a:pt x="3036" y="47349"/>
                  <a:pt x="3203" y="46415"/>
                </a:cubicBezTo>
                <a:close/>
                <a:moveTo>
                  <a:pt x="2336" y="46015"/>
                </a:moveTo>
                <a:lnTo>
                  <a:pt x="2336" y="46015"/>
                </a:lnTo>
                <a:cubicBezTo>
                  <a:pt x="2369" y="47115"/>
                  <a:pt x="1602" y="47582"/>
                  <a:pt x="901" y="48149"/>
                </a:cubicBezTo>
                <a:cubicBezTo>
                  <a:pt x="701" y="47449"/>
                  <a:pt x="1469" y="46348"/>
                  <a:pt x="2336" y="46015"/>
                </a:cubicBezTo>
                <a:close/>
                <a:moveTo>
                  <a:pt x="46734" y="46348"/>
                </a:moveTo>
                <a:lnTo>
                  <a:pt x="46734" y="46348"/>
                </a:lnTo>
                <a:cubicBezTo>
                  <a:pt x="47601" y="46915"/>
                  <a:pt x="48669" y="46982"/>
                  <a:pt x="49002" y="48116"/>
                </a:cubicBezTo>
                <a:cubicBezTo>
                  <a:pt x="48818" y="48190"/>
                  <a:pt x="48654" y="48231"/>
                  <a:pt x="48500" y="48231"/>
                </a:cubicBezTo>
                <a:cubicBezTo>
                  <a:pt x="47960" y="48231"/>
                  <a:pt x="47539" y="47724"/>
                  <a:pt x="46734" y="46348"/>
                </a:cubicBezTo>
                <a:close/>
                <a:moveTo>
                  <a:pt x="46701" y="54220"/>
                </a:moveTo>
                <a:cubicBezTo>
                  <a:pt x="47735" y="54587"/>
                  <a:pt x="48335" y="55455"/>
                  <a:pt x="48936" y="56322"/>
                </a:cubicBezTo>
                <a:cubicBezTo>
                  <a:pt x="47935" y="55855"/>
                  <a:pt x="47268" y="55054"/>
                  <a:pt x="46701" y="54220"/>
                </a:cubicBezTo>
                <a:close/>
                <a:moveTo>
                  <a:pt x="52572" y="54454"/>
                </a:moveTo>
                <a:lnTo>
                  <a:pt x="52572" y="54454"/>
                </a:lnTo>
                <a:cubicBezTo>
                  <a:pt x="52705" y="55455"/>
                  <a:pt x="51538" y="56389"/>
                  <a:pt x="50103" y="56422"/>
                </a:cubicBezTo>
                <a:cubicBezTo>
                  <a:pt x="50837" y="55588"/>
                  <a:pt x="51371" y="54621"/>
                  <a:pt x="52572" y="54454"/>
                </a:cubicBezTo>
                <a:close/>
                <a:moveTo>
                  <a:pt x="2236" y="55021"/>
                </a:moveTo>
                <a:lnTo>
                  <a:pt x="2236" y="55021"/>
                </a:lnTo>
                <a:cubicBezTo>
                  <a:pt x="2369" y="55688"/>
                  <a:pt x="1735" y="56422"/>
                  <a:pt x="935" y="56622"/>
                </a:cubicBezTo>
                <a:cubicBezTo>
                  <a:pt x="1335" y="56122"/>
                  <a:pt x="1769" y="55588"/>
                  <a:pt x="2236" y="55021"/>
                </a:cubicBezTo>
                <a:close/>
                <a:moveTo>
                  <a:pt x="48636" y="382"/>
                </a:moveTo>
                <a:lnTo>
                  <a:pt x="48636" y="19095"/>
                </a:lnTo>
                <a:cubicBezTo>
                  <a:pt x="48002" y="18628"/>
                  <a:pt x="47301" y="18061"/>
                  <a:pt x="46567" y="17494"/>
                </a:cubicBezTo>
                <a:cubicBezTo>
                  <a:pt x="46467" y="17394"/>
                  <a:pt x="46367" y="17294"/>
                  <a:pt x="46267" y="17261"/>
                </a:cubicBezTo>
                <a:cubicBezTo>
                  <a:pt x="46231" y="17252"/>
                  <a:pt x="46191" y="17248"/>
                  <a:pt x="46149" y="17248"/>
                </a:cubicBezTo>
                <a:cubicBezTo>
                  <a:pt x="46034" y="17248"/>
                  <a:pt x="45907" y="17279"/>
                  <a:pt x="45834" y="17327"/>
                </a:cubicBezTo>
                <a:cubicBezTo>
                  <a:pt x="45800" y="17361"/>
                  <a:pt x="45800" y="17561"/>
                  <a:pt x="45834" y="17661"/>
                </a:cubicBezTo>
                <a:cubicBezTo>
                  <a:pt x="46100" y="18195"/>
                  <a:pt x="46367" y="18695"/>
                  <a:pt x="46701" y="19195"/>
                </a:cubicBezTo>
                <a:cubicBezTo>
                  <a:pt x="46901" y="19529"/>
                  <a:pt x="47168" y="19796"/>
                  <a:pt x="47435" y="20129"/>
                </a:cubicBezTo>
                <a:cubicBezTo>
                  <a:pt x="47665" y="20463"/>
                  <a:pt x="47955" y="20697"/>
                  <a:pt x="48365" y="20697"/>
                </a:cubicBezTo>
                <a:cubicBezTo>
                  <a:pt x="48488" y="20697"/>
                  <a:pt x="48622" y="20676"/>
                  <a:pt x="48769" y="20630"/>
                </a:cubicBezTo>
                <a:lnTo>
                  <a:pt x="48769" y="29303"/>
                </a:lnTo>
                <a:cubicBezTo>
                  <a:pt x="48502" y="29036"/>
                  <a:pt x="48269" y="28769"/>
                  <a:pt x="47968" y="28502"/>
                </a:cubicBezTo>
                <a:cubicBezTo>
                  <a:pt x="47635" y="28269"/>
                  <a:pt x="47301" y="27968"/>
                  <a:pt x="46934" y="27835"/>
                </a:cubicBezTo>
                <a:cubicBezTo>
                  <a:pt x="46881" y="27808"/>
                  <a:pt x="46819" y="27798"/>
                  <a:pt x="46752" y="27798"/>
                </a:cubicBezTo>
                <a:cubicBezTo>
                  <a:pt x="46565" y="27798"/>
                  <a:pt x="46339" y="27877"/>
                  <a:pt x="46167" y="27902"/>
                </a:cubicBezTo>
                <a:cubicBezTo>
                  <a:pt x="46167" y="28135"/>
                  <a:pt x="46167" y="28402"/>
                  <a:pt x="46267" y="28602"/>
                </a:cubicBezTo>
                <a:cubicBezTo>
                  <a:pt x="46768" y="29736"/>
                  <a:pt x="47935" y="30303"/>
                  <a:pt x="48702" y="31204"/>
                </a:cubicBezTo>
                <a:cubicBezTo>
                  <a:pt x="48836" y="31371"/>
                  <a:pt x="48936" y="31571"/>
                  <a:pt x="48936" y="31771"/>
                </a:cubicBezTo>
                <a:cubicBezTo>
                  <a:pt x="48969" y="34006"/>
                  <a:pt x="48969" y="36241"/>
                  <a:pt x="49002" y="38476"/>
                </a:cubicBezTo>
                <a:cubicBezTo>
                  <a:pt x="49002" y="38576"/>
                  <a:pt x="48969" y="38709"/>
                  <a:pt x="48969" y="38943"/>
                </a:cubicBezTo>
                <a:cubicBezTo>
                  <a:pt x="48869" y="38709"/>
                  <a:pt x="48802" y="38609"/>
                  <a:pt x="48769" y="38509"/>
                </a:cubicBezTo>
                <a:cubicBezTo>
                  <a:pt x="48469" y="37508"/>
                  <a:pt x="47702" y="37041"/>
                  <a:pt x="46834" y="36741"/>
                </a:cubicBezTo>
                <a:cubicBezTo>
                  <a:pt x="46798" y="36729"/>
                  <a:pt x="46757" y="36724"/>
                  <a:pt x="46712" y="36724"/>
                </a:cubicBezTo>
                <a:cubicBezTo>
                  <a:pt x="46511" y="36724"/>
                  <a:pt x="46249" y="36838"/>
                  <a:pt x="46167" y="36975"/>
                </a:cubicBezTo>
                <a:cubicBezTo>
                  <a:pt x="46067" y="37142"/>
                  <a:pt x="46067" y="37542"/>
                  <a:pt x="46200" y="37675"/>
                </a:cubicBezTo>
                <a:cubicBezTo>
                  <a:pt x="46934" y="38543"/>
                  <a:pt x="47668" y="39376"/>
                  <a:pt x="48736" y="39843"/>
                </a:cubicBezTo>
                <a:cubicBezTo>
                  <a:pt x="48836" y="39910"/>
                  <a:pt x="49002" y="40077"/>
                  <a:pt x="49002" y="40210"/>
                </a:cubicBezTo>
                <a:cubicBezTo>
                  <a:pt x="49069" y="42412"/>
                  <a:pt x="49103" y="44647"/>
                  <a:pt x="49169" y="46915"/>
                </a:cubicBezTo>
                <a:cubicBezTo>
                  <a:pt x="48469" y="46582"/>
                  <a:pt x="47802" y="46248"/>
                  <a:pt x="47134" y="45915"/>
                </a:cubicBezTo>
                <a:cubicBezTo>
                  <a:pt x="46983" y="45839"/>
                  <a:pt x="46811" y="45753"/>
                  <a:pt x="46659" y="45753"/>
                </a:cubicBezTo>
                <a:cubicBezTo>
                  <a:pt x="46543" y="45753"/>
                  <a:pt x="46440" y="45803"/>
                  <a:pt x="46367" y="45948"/>
                </a:cubicBezTo>
                <a:cubicBezTo>
                  <a:pt x="46234" y="46148"/>
                  <a:pt x="46234" y="46548"/>
                  <a:pt x="46334" y="46782"/>
                </a:cubicBezTo>
                <a:cubicBezTo>
                  <a:pt x="46567" y="47249"/>
                  <a:pt x="46868" y="47649"/>
                  <a:pt x="47168" y="48049"/>
                </a:cubicBezTo>
                <a:cubicBezTo>
                  <a:pt x="47557" y="48605"/>
                  <a:pt x="48132" y="48767"/>
                  <a:pt x="48775" y="48767"/>
                </a:cubicBezTo>
                <a:cubicBezTo>
                  <a:pt x="48904" y="48767"/>
                  <a:pt x="49036" y="48761"/>
                  <a:pt x="49169" y="48750"/>
                </a:cubicBezTo>
                <a:lnTo>
                  <a:pt x="49169" y="55221"/>
                </a:lnTo>
                <a:cubicBezTo>
                  <a:pt x="48836" y="54921"/>
                  <a:pt x="48402" y="54554"/>
                  <a:pt x="47968" y="54220"/>
                </a:cubicBezTo>
                <a:cubicBezTo>
                  <a:pt x="47635" y="53987"/>
                  <a:pt x="47268" y="53787"/>
                  <a:pt x="46868" y="53653"/>
                </a:cubicBezTo>
                <a:cubicBezTo>
                  <a:pt x="46801" y="53631"/>
                  <a:pt x="46708" y="53620"/>
                  <a:pt x="46612" y="53620"/>
                </a:cubicBezTo>
                <a:cubicBezTo>
                  <a:pt x="46419" y="53620"/>
                  <a:pt x="46212" y="53665"/>
                  <a:pt x="46167" y="53753"/>
                </a:cubicBezTo>
                <a:cubicBezTo>
                  <a:pt x="46067" y="53920"/>
                  <a:pt x="46067" y="54321"/>
                  <a:pt x="46200" y="54521"/>
                </a:cubicBezTo>
                <a:cubicBezTo>
                  <a:pt x="46901" y="55521"/>
                  <a:pt x="47702" y="56389"/>
                  <a:pt x="48836" y="56922"/>
                </a:cubicBezTo>
                <a:cubicBezTo>
                  <a:pt x="48936" y="56989"/>
                  <a:pt x="49036" y="57022"/>
                  <a:pt x="49103" y="57056"/>
                </a:cubicBezTo>
                <a:cubicBezTo>
                  <a:pt x="49103" y="58090"/>
                  <a:pt x="49103" y="59124"/>
                  <a:pt x="49103" y="60125"/>
                </a:cubicBezTo>
                <a:cubicBezTo>
                  <a:pt x="49103" y="62159"/>
                  <a:pt x="48969" y="64161"/>
                  <a:pt x="49103" y="66196"/>
                </a:cubicBezTo>
                <a:cubicBezTo>
                  <a:pt x="49269" y="68731"/>
                  <a:pt x="48969" y="71233"/>
                  <a:pt x="48936" y="73768"/>
                </a:cubicBezTo>
                <a:cubicBezTo>
                  <a:pt x="48902" y="74502"/>
                  <a:pt x="48936" y="75269"/>
                  <a:pt x="48969" y="76003"/>
                </a:cubicBezTo>
                <a:cubicBezTo>
                  <a:pt x="49002" y="76470"/>
                  <a:pt x="48836" y="76670"/>
                  <a:pt x="48335" y="76670"/>
                </a:cubicBezTo>
                <a:cubicBezTo>
                  <a:pt x="47334" y="76651"/>
                  <a:pt x="46332" y="76631"/>
                  <a:pt x="45331" y="76631"/>
                </a:cubicBezTo>
                <a:cubicBezTo>
                  <a:pt x="44598" y="76631"/>
                  <a:pt x="43865" y="76642"/>
                  <a:pt x="43132" y="76670"/>
                </a:cubicBezTo>
                <a:cubicBezTo>
                  <a:pt x="40196" y="76803"/>
                  <a:pt x="37261" y="77037"/>
                  <a:pt x="34292" y="77137"/>
                </a:cubicBezTo>
                <a:cubicBezTo>
                  <a:pt x="30456" y="77237"/>
                  <a:pt x="26620" y="77270"/>
                  <a:pt x="22750" y="77304"/>
                </a:cubicBezTo>
                <a:cubicBezTo>
                  <a:pt x="21183" y="77304"/>
                  <a:pt x="19615" y="77204"/>
                  <a:pt x="18047" y="77170"/>
                </a:cubicBezTo>
                <a:cubicBezTo>
                  <a:pt x="14778" y="77104"/>
                  <a:pt x="11509" y="77104"/>
                  <a:pt x="8273" y="77070"/>
                </a:cubicBezTo>
                <a:cubicBezTo>
                  <a:pt x="6806" y="77037"/>
                  <a:pt x="5338" y="76970"/>
                  <a:pt x="3904" y="76903"/>
                </a:cubicBezTo>
                <a:cubicBezTo>
                  <a:pt x="3670" y="69865"/>
                  <a:pt x="3437" y="62827"/>
                  <a:pt x="3203" y="55722"/>
                </a:cubicBezTo>
                <a:lnTo>
                  <a:pt x="3203" y="55722"/>
                </a:lnTo>
                <a:cubicBezTo>
                  <a:pt x="3670" y="56022"/>
                  <a:pt x="4004" y="56255"/>
                  <a:pt x="4371" y="56489"/>
                </a:cubicBezTo>
                <a:cubicBezTo>
                  <a:pt x="4504" y="56555"/>
                  <a:pt x="4671" y="56622"/>
                  <a:pt x="4804" y="56622"/>
                </a:cubicBezTo>
                <a:cubicBezTo>
                  <a:pt x="5004" y="56589"/>
                  <a:pt x="5238" y="56522"/>
                  <a:pt x="5438" y="56455"/>
                </a:cubicBezTo>
                <a:cubicBezTo>
                  <a:pt x="5371" y="56222"/>
                  <a:pt x="5371" y="55922"/>
                  <a:pt x="5205" y="55788"/>
                </a:cubicBezTo>
                <a:cubicBezTo>
                  <a:pt x="4671" y="55388"/>
                  <a:pt x="4104" y="55054"/>
                  <a:pt x="3570" y="54654"/>
                </a:cubicBezTo>
                <a:cubicBezTo>
                  <a:pt x="3437" y="54554"/>
                  <a:pt x="3270" y="54354"/>
                  <a:pt x="3270" y="54220"/>
                </a:cubicBezTo>
                <a:cubicBezTo>
                  <a:pt x="3236" y="52052"/>
                  <a:pt x="3236" y="49917"/>
                  <a:pt x="3236" y="47749"/>
                </a:cubicBezTo>
                <a:lnTo>
                  <a:pt x="3236" y="47749"/>
                </a:lnTo>
                <a:cubicBezTo>
                  <a:pt x="3370" y="47883"/>
                  <a:pt x="3537" y="48049"/>
                  <a:pt x="3737" y="48216"/>
                </a:cubicBezTo>
                <a:cubicBezTo>
                  <a:pt x="3923" y="48355"/>
                  <a:pt x="4141" y="48543"/>
                  <a:pt x="4369" y="48543"/>
                </a:cubicBezTo>
                <a:cubicBezTo>
                  <a:pt x="4468" y="48543"/>
                  <a:pt x="4569" y="48508"/>
                  <a:pt x="4671" y="48416"/>
                </a:cubicBezTo>
                <a:cubicBezTo>
                  <a:pt x="4971" y="48116"/>
                  <a:pt x="4838" y="47716"/>
                  <a:pt x="4604" y="47416"/>
                </a:cubicBezTo>
                <a:cubicBezTo>
                  <a:pt x="4170" y="46849"/>
                  <a:pt x="3670" y="46348"/>
                  <a:pt x="3203" y="45814"/>
                </a:cubicBezTo>
                <a:cubicBezTo>
                  <a:pt x="3103" y="45714"/>
                  <a:pt x="3103" y="45514"/>
                  <a:pt x="3070" y="45347"/>
                </a:cubicBezTo>
                <a:cubicBezTo>
                  <a:pt x="3036" y="43746"/>
                  <a:pt x="3003" y="42112"/>
                  <a:pt x="2970" y="40511"/>
                </a:cubicBezTo>
                <a:cubicBezTo>
                  <a:pt x="2970" y="40010"/>
                  <a:pt x="2970" y="39510"/>
                  <a:pt x="2970" y="38943"/>
                </a:cubicBezTo>
                <a:cubicBezTo>
                  <a:pt x="3136" y="39110"/>
                  <a:pt x="3236" y="39276"/>
                  <a:pt x="3370" y="39376"/>
                </a:cubicBezTo>
                <a:cubicBezTo>
                  <a:pt x="3670" y="39643"/>
                  <a:pt x="3970" y="39944"/>
                  <a:pt x="4337" y="40177"/>
                </a:cubicBezTo>
                <a:cubicBezTo>
                  <a:pt x="4385" y="40201"/>
                  <a:pt x="4453" y="40212"/>
                  <a:pt x="4527" y="40212"/>
                </a:cubicBezTo>
                <a:cubicBezTo>
                  <a:pt x="4662" y="40212"/>
                  <a:pt x="4818" y="40175"/>
                  <a:pt x="4904" y="40110"/>
                </a:cubicBezTo>
                <a:cubicBezTo>
                  <a:pt x="5038" y="40044"/>
                  <a:pt x="5071" y="39743"/>
                  <a:pt x="5004" y="39610"/>
                </a:cubicBezTo>
                <a:cubicBezTo>
                  <a:pt x="4838" y="39210"/>
                  <a:pt x="4637" y="38809"/>
                  <a:pt x="4371" y="38509"/>
                </a:cubicBezTo>
                <a:cubicBezTo>
                  <a:pt x="3970" y="38109"/>
                  <a:pt x="3470" y="37775"/>
                  <a:pt x="3070" y="37408"/>
                </a:cubicBezTo>
                <a:cubicBezTo>
                  <a:pt x="2970" y="37342"/>
                  <a:pt x="2903" y="37208"/>
                  <a:pt x="2903" y="37075"/>
                </a:cubicBezTo>
                <a:cubicBezTo>
                  <a:pt x="2903" y="34473"/>
                  <a:pt x="2903" y="31838"/>
                  <a:pt x="2903" y="29203"/>
                </a:cubicBezTo>
                <a:cubicBezTo>
                  <a:pt x="2903" y="29169"/>
                  <a:pt x="2936" y="29136"/>
                  <a:pt x="3003" y="29002"/>
                </a:cubicBezTo>
                <a:cubicBezTo>
                  <a:pt x="3270" y="29303"/>
                  <a:pt x="3503" y="29603"/>
                  <a:pt x="3804" y="29836"/>
                </a:cubicBezTo>
                <a:cubicBezTo>
                  <a:pt x="3957" y="29968"/>
                  <a:pt x="4153" y="30128"/>
                  <a:pt x="4336" y="30128"/>
                </a:cubicBezTo>
                <a:cubicBezTo>
                  <a:pt x="4432" y="30128"/>
                  <a:pt x="4524" y="30084"/>
                  <a:pt x="4604" y="29970"/>
                </a:cubicBezTo>
                <a:cubicBezTo>
                  <a:pt x="4771" y="29803"/>
                  <a:pt x="4771" y="29369"/>
                  <a:pt x="4637" y="29136"/>
                </a:cubicBezTo>
                <a:cubicBezTo>
                  <a:pt x="4504" y="28836"/>
                  <a:pt x="4204" y="28535"/>
                  <a:pt x="3904" y="28369"/>
                </a:cubicBezTo>
                <a:cubicBezTo>
                  <a:pt x="3136" y="27835"/>
                  <a:pt x="2836" y="27234"/>
                  <a:pt x="2903" y="26234"/>
                </a:cubicBezTo>
                <a:cubicBezTo>
                  <a:pt x="3036" y="23932"/>
                  <a:pt x="3036" y="21597"/>
                  <a:pt x="3103" y="19195"/>
                </a:cubicBezTo>
                <a:cubicBezTo>
                  <a:pt x="3437" y="19629"/>
                  <a:pt x="3703" y="20029"/>
                  <a:pt x="4037" y="20363"/>
                </a:cubicBezTo>
                <a:cubicBezTo>
                  <a:pt x="4229" y="20555"/>
                  <a:pt x="4456" y="20782"/>
                  <a:pt x="4717" y="20782"/>
                </a:cubicBezTo>
                <a:cubicBezTo>
                  <a:pt x="4819" y="20782"/>
                  <a:pt x="4926" y="20747"/>
                  <a:pt x="5038" y="20663"/>
                </a:cubicBezTo>
                <a:cubicBezTo>
                  <a:pt x="5438" y="20363"/>
                  <a:pt x="5138" y="19963"/>
                  <a:pt x="4971" y="19629"/>
                </a:cubicBezTo>
                <a:cubicBezTo>
                  <a:pt x="4604" y="18895"/>
                  <a:pt x="4004" y="18361"/>
                  <a:pt x="3170" y="18095"/>
                </a:cubicBezTo>
                <a:cubicBezTo>
                  <a:pt x="3236" y="16527"/>
                  <a:pt x="3270" y="14992"/>
                  <a:pt x="3370" y="13425"/>
                </a:cubicBezTo>
                <a:cubicBezTo>
                  <a:pt x="3670" y="9355"/>
                  <a:pt x="3837" y="5252"/>
                  <a:pt x="3670" y="1149"/>
                </a:cubicBezTo>
                <a:cubicBezTo>
                  <a:pt x="3637" y="449"/>
                  <a:pt x="3670" y="382"/>
                  <a:pt x="4337" y="382"/>
                </a:cubicBezTo>
                <a:cubicBezTo>
                  <a:pt x="7106" y="415"/>
                  <a:pt x="9908" y="449"/>
                  <a:pt x="12677" y="449"/>
                </a:cubicBezTo>
                <a:cubicBezTo>
                  <a:pt x="15312" y="465"/>
                  <a:pt x="17939" y="465"/>
                  <a:pt x="20566" y="465"/>
                </a:cubicBezTo>
                <a:cubicBezTo>
                  <a:pt x="23192" y="465"/>
                  <a:pt x="25819" y="465"/>
                  <a:pt x="28454" y="482"/>
                </a:cubicBezTo>
                <a:cubicBezTo>
                  <a:pt x="32391" y="515"/>
                  <a:pt x="36327" y="615"/>
                  <a:pt x="40296" y="615"/>
                </a:cubicBezTo>
                <a:cubicBezTo>
                  <a:pt x="40643" y="620"/>
                  <a:pt x="40990" y="622"/>
                  <a:pt x="41337" y="622"/>
                </a:cubicBezTo>
                <a:cubicBezTo>
                  <a:pt x="43533" y="622"/>
                  <a:pt x="45746" y="540"/>
                  <a:pt x="47935" y="482"/>
                </a:cubicBezTo>
                <a:cubicBezTo>
                  <a:pt x="48135" y="482"/>
                  <a:pt x="48369" y="415"/>
                  <a:pt x="48636" y="382"/>
                </a:cubicBezTo>
                <a:close/>
                <a:moveTo>
                  <a:pt x="6181" y="0"/>
                </a:moveTo>
                <a:cubicBezTo>
                  <a:pt x="5497" y="0"/>
                  <a:pt x="4815" y="4"/>
                  <a:pt x="4137" y="15"/>
                </a:cubicBezTo>
                <a:cubicBezTo>
                  <a:pt x="3370" y="15"/>
                  <a:pt x="3236" y="215"/>
                  <a:pt x="3470" y="949"/>
                </a:cubicBezTo>
                <a:cubicBezTo>
                  <a:pt x="3470" y="1016"/>
                  <a:pt x="3470" y="1116"/>
                  <a:pt x="3470" y="1182"/>
                </a:cubicBezTo>
                <a:cubicBezTo>
                  <a:pt x="3303" y="4918"/>
                  <a:pt x="3103" y="8655"/>
                  <a:pt x="2936" y="12357"/>
                </a:cubicBezTo>
                <a:cubicBezTo>
                  <a:pt x="2836" y="13958"/>
                  <a:pt x="2769" y="15559"/>
                  <a:pt x="2669" y="17161"/>
                </a:cubicBezTo>
                <a:cubicBezTo>
                  <a:pt x="2669" y="17461"/>
                  <a:pt x="2569" y="17628"/>
                  <a:pt x="2302" y="17761"/>
                </a:cubicBezTo>
                <a:cubicBezTo>
                  <a:pt x="1402" y="18228"/>
                  <a:pt x="768" y="18962"/>
                  <a:pt x="268" y="19796"/>
                </a:cubicBezTo>
                <a:cubicBezTo>
                  <a:pt x="168" y="19963"/>
                  <a:pt x="101" y="20263"/>
                  <a:pt x="201" y="20363"/>
                </a:cubicBezTo>
                <a:cubicBezTo>
                  <a:pt x="301" y="20496"/>
                  <a:pt x="601" y="20530"/>
                  <a:pt x="768" y="20530"/>
                </a:cubicBezTo>
                <a:cubicBezTo>
                  <a:pt x="1435" y="20430"/>
                  <a:pt x="1869" y="19963"/>
                  <a:pt x="2202" y="19429"/>
                </a:cubicBezTo>
                <a:cubicBezTo>
                  <a:pt x="2302" y="19262"/>
                  <a:pt x="2403" y="19095"/>
                  <a:pt x="2603" y="18795"/>
                </a:cubicBezTo>
                <a:lnTo>
                  <a:pt x="2603" y="18795"/>
                </a:lnTo>
                <a:cubicBezTo>
                  <a:pt x="2536" y="20797"/>
                  <a:pt x="2469" y="22665"/>
                  <a:pt x="2403" y="24533"/>
                </a:cubicBezTo>
                <a:cubicBezTo>
                  <a:pt x="2403" y="25333"/>
                  <a:pt x="2403" y="26134"/>
                  <a:pt x="2369" y="26934"/>
                </a:cubicBezTo>
                <a:cubicBezTo>
                  <a:pt x="2336" y="27134"/>
                  <a:pt x="2169" y="27468"/>
                  <a:pt x="2002" y="27501"/>
                </a:cubicBezTo>
                <a:cubicBezTo>
                  <a:pt x="1302" y="27668"/>
                  <a:pt x="868" y="28135"/>
                  <a:pt x="401" y="28635"/>
                </a:cubicBezTo>
                <a:cubicBezTo>
                  <a:pt x="101" y="29002"/>
                  <a:pt x="1" y="29536"/>
                  <a:pt x="268" y="29703"/>
                </a:cubicBezTo>
                <a:cubicBezTo>
                  <a:pt x="390" y="29803"/>
                  <a:pt x="509" y="29844"/>
                  <a:pt x="623" y="29844"/>
                </a:cubicBezTo>
                <a:cubicBezTo>
                  <a:pt x="853" y="29844"/>
                  <a:pt x="1068" y="29681"/>
                  <a:pt x="1268" y="29503"/>
                </a:cubicBezTo>
                <a:cubicBezTo>
                  <a:pt x="1602" y="29203"/>
                  <a:pt x="1936" y="28936"/>
                  <a:pt x="2302" y="28569"/>
                </a:cubicBezTo>
                <a:cubicBezTo>
                  <a:pt x="2336" y="28769"/>
                  <a:pt x="2336" y="28836"/>
                  <a:pt x="2336" y="28902"/>
                </a:cubicBezTo>
                <a:cubicBezTo>
                  <a:pt x="2336" y="31571"/>
                  <a:pt x="2336" y="34206"/>
                  <a:pt x="2336" y="36875"/>
                </a:cubicBezTo>
                <a:cubicBezTo>
                  <a:pt x="2336" y="37041"/>
                  <a:pt x="2169" y="37242"/>
                  <a:pt x="2036" y="37375"/>
                </a:cubicBezTo>
                <a:cubicBezTo>
                  <a:pt x="1368" y="37875"/>
                  <a:pt x="735" y="38442"/>
                  <a:pt x="468" y="39243"/>
                </a:cubicBezTo>
                <a:cubicBezTo>
                  <a:pt x="401" y="39477"/>
                  <a:pt x="535" y="39777"/>
                  <a:pt x="568" y="40044"/>
                </a:cubicBezTo>
                <a:cubicBezTo>
                  <a:pt x="835" y="39977"/>
                  <a:pt x="1135" y="39977"/>
                  <a:pt x="1335" y="39843"/>
                </a:cubicBezTo>
                <a:cubicBezTo>
                  <a:pt x="1702" y="39543"/>
                  <a:pt x="2002" y="39143"/>
                  <a:pt x="2436" y="38709"/>
                </a:cubicBezTo>
                <a:lnTo>
                  <a:pt x="2436" y="45614"/>
                </a:lnTo>
                <a:cubicBezTo>
                  <a:pt x="2403" y="45648"/>
                  <a:pt x="2336" y="45648"/>
                  <a:pt x="2269" y="45681"/>
                </a:cubicBezTo>
                <a:cubicBezTo>
                  <a:pt x="1135" y="45881"/>
                  <a:pt x="701" y="46782"/>
                  <a:pt x="401" y="47749"/>
                </a:cubicBezTo>
                <a:cubicBezTo>
                  <a:pt x="334" y="47983"/>
                  <a:pt x="501" y="48316"/>
                  <a:pt x="568" y="48616"/>
                </a:cubicBezTo>
                <a:cubicBezTo>
                  <a:pt x="835" y="48516"/>
                  <a:pt x="1135" y="48483"/>
                  <a:pt x="1368" y="48350"/>
                </a:cubicBezTo>
                <a:cubicBezTo>
                  <a:pt x="1802" y="48016"/>
                  <a:pt x="2169" y="47616"/>
                  <a:pt x="2569" y="47282"/>
                </a:cubicBezTo>
                <a:lnTo>
                  <a:pt x="2703" y="47282"/>
                </a:lnTo>
                <a:cubicBezTo>
                  <a:pt x="2703" y="49450"/>
                  <a:pt x="2703" y="51585"/>
                  <a:pt x="2736" y="53753"/>
                </a:cubicBezTo>
                <a:cubicBezTo>
                  <a:pt x="2736" y="54154"/>
                  <a:pt x="2603" y="54387"/>
                  <a:pt x="2269" y="54621"/>
                </a:cubicBezTo>
                <a:cubicBezTo>
                  <a:pt x="1502" y="55054"/>
                  <a:pt x="901" y="55722"/>
                  <a:pt x="568" y="56522"/>
                </a:cubicBezTo>
                <a:cubicBezTo>
                  <a:pt x="501" y="56722"/>
                  <a:pt x="601" y="56989"/>
                  <a:pt x="635" y="57223"/>
                </a:cubicBezTo>
                <a:cubicBezTo>
                  <a:pt x="701" y="57211"/>
                  <a:pt x="779" y="57211"/>
                  <a:pt x="858" y="57211"/>
                </a:cubicBezTo>
                <a:cubicBezTo>
                  <a:pt x="1016" y="57211"/>
                  <a:pt x="1179" y="57211"/>
                  <a:pt x="1268" y="57123"/>
                </a:cubicBezTo>
                <a:cubicBezTo>
                  <a:pt x="1769" y="56722"/>
                  <a:pt x="2236" y="56255"/>
                  <a:pt x="2736" y="55822"/>
                </a:cubicBezTo>
                <a:cubicBezTo>
                  <a:pt x="2736" y="55855"/>
                  <a:pt x="2736" y="55988"/>
                  <a:pt x="2736" y="56122"/>
                </a:cubicBezTo>
                <a:cubicBezTo>
                  <a:pt x="2803" y="58957"/>
                  <a:pt x="2836" y="61826"/>
                  <a:pt x="2936" y="64661"/>
                </a:cubicBezTo>
                <a:cubicBezTo>
                  <a:pt x="3003" y="67196"/>
                  <a:pt x="3136" y="69698"/>
                  <a:pt x="3203" y="72200"/>
                </a:cubicBezTo>
                <a:cubicBezTo>
                  <a:pt x="3236" y="73768"/>
                  <a:pt x="3236" y="75336"/>
                  <a:pt x="3236" y="76903"/>
                </a:cubicBezTo>
                <a:cubicBezTo>
                  <a:pt x="3236" y="77204"/>
                  <a:pt x="3236" y="77404"/>
                  <a:pt x="3603" y="77437"/>
                </a:cubicBezTo>
                <a:cubicBezTo>
                  <a:pt x="5371" y="77504"/>
                  <a:pt x="7139" y="77571"/>
                  <a:pt x="8941" y="77637"/>
                </a:cubicBezTo>
                <a:cubicBezTo>
                  <a:pt x="13344" y="77737"/>
                  <a:pt x="17747" y="77804"/>
                  <a:pt x="22150" y="77904"/>
                </a:cubicBezTo>
                <a:cubicBezTo>
                  <a:pt x="23355" y="77933"/>
                  <a:pt x="24561" y="78011"/>
                  <a:pt x="25766" y="78011"/>
                </a:cubicBezTo>
                <a:cubicBezTo>
                  <a:pt x="25962" y="78011"/>
                  <a:pt x="26157" y="78009"/>
                  <a:pt x="26353" y="78004"/>
                </a:cubicBezTo>
                <a:cubicBezTo>
                  <a:pt x="30623" y="77871"/>
                  <a:pt x="34892" y="77671"/>
                  <a:pt x="39195" y="77537"/>
                </a:cubicBezTo>
                <a:cubicBezTo>
                  <a:pt x="42131" y="77437"/>
                  <a:pt x="45066" y="77337"/>
                  <a:pt x="48035" y="77270"/>
                </a:cubicBezTo>
                <a:cubicBezTo>
                  <a:pt x="49203" y="77237"/>
                  <a:pt x="49136" y="77237"/>
                  <a:pt x="49403" y="76036"/>
                </a:cubicBezTo>
                <a:cubicBezTo>
                  <a:pt x="49436" y="75936"/>
                  <a:pt x="49436" y="75836"/>
                  <a:pt x="49436" y="75736"/>
                </a:cubicBezTo>
                <a:cubicBezTo>
                  <a:pt x="49503" y="74101"/>
                  <a:pt x="49570" y="72433"/>
                  <a:pt x="49636" y="70799"/>
                </a:cubicBezTo>
                <a:cubicBezTo>
                  <a:pt x="49670" y="69565"/>
                  <a:pt x="49736" y="68297"/>
                  <a:pt x="49770" y="67063"/>
                </a:cubicBezTo>
                <a:cubicBezTo>
                  <a:pt x="49770" y="63861"/>
                  <a:pt x="49770" y="60692"/>
                  <a:pt x="49736" y="57489"/>
                </a:cubicBezTo>
                <a:cubicBezTo>
                  <a:pt x="49736" y="57189"/>
                  <a:pt x="49870" y="57123"/>
                  <a:pt x="50137" y="57022"/>
                </a:cubicBezTo>
                <a:cubicBezTo>
                  <a:pt x="50737" y="56856"/>
                  <a:pt x="51337" y="56656"/>
                  <a:pt x="51905" y="56422"/>
                </a:cubicBezTo>
                <a:cubicBezTo>
                  <a:pt x="52672" y="56122"/>
                  <a:pt x="53005" y="55488"/>
                  <a:pt x="53139" y="54721"/>
                </a:cubicBezTo>
                <a:cubicBezTo>
                  <a:pt x="53197" y="54256"/>
                  <a:pt x="52976" y="53968"/>
                  <a:pt x="52565" y="53968"/>
                </a:cubicBezTo>
                <a:cubicBezTo>
                  <a:pt x="52505" y="53968"/>
                  <a:pt x="52440" y="53974"/>
                  <a:pt x="52372" y="53987"/>
                </a:cubicBezTo>
                <a:cubicBezTo>
                  <a:pt x="51738" y="54120"/>
                  <a:pt x="51171" y="54387"/>
                  <a:pt x="50737" y="54888"/>
                </a:cubicBezTo>
                <a:cubicBezTo>
                  <a:pt x="50437" y="55255"/>
                  <a:pt x="50137" y="55621"/>
                  <a:pt x="49803" y="56022"/>
                </a:cubicBezTo>
                <a:cubicBezTo>
                  <a:pt x="49803" y="53620"/>
                  <a:pt x="49803" y="51318"/>
                  <a:pt x="49803" y="49017"/>
                </a:cubicBezTo>
                <a:cubicBezTo>
                  <a:pt x="49803" y="48917"/>
                  <a:pt x="49936" y="48717"/>
                  <a:pt x="50070" y="48683"/>
                </a:cubicBezTo>
                <a:cubicBezTo>
                  <a:pt x="51438" y="48116"/>
                  <a:pt x="52138" y="46849"/>
                  <a:pt x="53005" y="45781"/>
                </a:cubicBezTo>
                <a:cubicBezTo>
                  <a:pt x="53105" y="45681"/>
                  <a:pt x="53139" y="45381"/>
                  <a:pt x="53072" y="45281"/>
                </a:cubicBezTo>
                <a:cubicBezTo>
                  <a:pt x="52969" y="45203"/>
                  <a:pt x="52785" y="45126"/>
                  <a:pt x="52646" y="45126"/>
                </a:cubicBezTo>
                <a:cubicBezTo>
                  <a:pt x="52605" y="45126"/>
                  <a:pt x="52568" y="45132"/>
                  <a:pt x="52538" y="45147"/>
                </a:cubicBezTo>
                <a:cubicBezTo>
                  <a:pt x="52005" y="45381"/>
                  <a:pt x="51471" y="45648"/>
                  <a:pt x="50971" y="45981"/>
                </a:cubicBezTo>
                <a:cubicBezTo>
                  <a:pt x="50570" y="46281"/>
                  <a:pt x="50237" y="46682"/>
                  <a:pt x="49770" y="47115"/>
                </a:cubicBezTo>
                <a:cubicBezTo>
                  <a:pt x="49736" y="44880"/>
                  <a:pt x="49703" y="42779"/>
                  <a:pt x="49636" y="40677"/>
                </a:cubicBezTo>
                <a:cubicBezTo>
                  <a:pt x="49603" y="40077"/>
                  <a:pt x="49803" y="39743"/>
                  <a:pt x="50337" y="39510"/>
                </a:cubicBezTo>
                <a:cubicBezTo>
                  <a:pt x="51137" y="39176"/>
                  <a:pt x="51738" y="38609"/>
                  <a:pt x="52038" y="37775"/>
                </a:cubicBezTo>
                <a:cubicBezTo>
                  <a:pt x="52105" y="37508"/>
                  <a:pt x="52105" y="37108"/>
                  <a:pt x="51938" y="36975"/>
                </a:cubicBezTo>
                <a:cubicBezTo>
                  <a:pt x="51865" y="36916"/>
                  <a:pt x="51740" y="36890"/>
                  <a:pt x="51607" y="36890"/>
                </a:cubicBezTo>
                <a:cubicBezTo>
                  <a:pt x="51436" y="36890"/>
                  <a:pt x="51250" y="36933"/>
                  <a:pt x="51137" y="37008"/>
                </a:cubicBezTo>
                <a:cubicBezTo>
                  <a:pt x="50604" y="37375"/>
                  <a:pt x="50137" y="37875"/>
                  <a:pt x="49570" y="38342"/>
                </a:cubicBezTo>
                <a:cubicBezTo>
                  <a:pt x="49570" y="38076"/>
                  <a:pt x="49570" y="37775"/>
                  <a:pt x="49570" y="37475"/>
                </a:cubicBezTo>
                <a:cubicBezTo>
                  <a:pt x="49570" y="35807"/>
                  <a:pt x="49603" y="34139"/>
                  <a:pt x="49536" y="32472"/>
                </a:cubicBezTo>
                <a:cubicBezTo>
                  <a:pt x="49469" y="31671"/>
                  <a:pt x="49870" y="31237"/>
                  <a:pt x="50504" y="30937"/>
                </a:cubicBezTo>
                <a:cubicBezTo>
                  <a:pt x="51571" y="30437"/>
                  <a:pt x="52238" y="29536"/>
                  <a:pt x="52805" y="28602"/>
                </a:cubicBezTo>
                <a:cubicBezTo>
                  <a:pt x="52905" y="28435"/>
                  <a:pt x="52939" y="28202"/>
                  <a:pt x="52839" y="28035"/>
                </a:cubicBezTo>
                <a:cubicBezTo>
                  <a:pt x="52805" y="27935"/>
                  <a:pt x="52538" y="27902"/>
                  <a:pt x="52372" y="27902"/>
                </a:cubicBezTo>
                <a:cubicBezTo>
                  <a:pt x="51438" y="28035"/>
                  <a:pt x="50670" y="28435"/>
                  <a:pt x="50070" y="29203"/>
                </a:cubicBezTo>
                <a:cubicBezTo>
                  <a:pt x="49936" y="29403"/>
                  <a:pt x="49770" y="29569"/>
                  <a:pt x="49570" y="29803"/>
                </a:cubicBezTo>
                <a:cubicBezTo>
                  <a:pt x="49503" y="29603"/>
                  <a:pt x="49469" y="29503"/>
                  <a:pt x="49469" y="29369"/>
                </a:cubicBezTo>
                <a:cubicBezTo>
                  <a:pt x="49436" y="26701"/>
                  <a:pt x="49403" y="24032"/>
                  <a:pt x="49369" y="21364"/>
                </a:cubicBezTo>
                <a:cubicBezTo>
                  <a:pt x="49369" y="21230"/>
                  <a:pt x="49503" y="20997"/>
                  <a:pt x="49636" y="20930"/>
                </a:cubicBezTo>
                <a:cubicBezTo>
                  <a:pt x="50470" y="20396"/>
                  <a:pt x="51137" y="19762"/>
                  <a:pt x="51571" y="18895"/>
                </a:cubicBezTo>
                <a:cubicBezTo>
                  <a:pt x="51704" y="18662"/>
                  <a:pt x="51704" y="18361"/>
                  <a:pt x="51738" y="18061"/>
                </a:cubicBezTo>
                <a:cubicBezTo>
                  <a:pt x="51438" y="18061"/>
                  <a:pt x="51104" y="17995"/>
                  <a:pt x="50804" y="17995"/>
                </a:cubicBezTo>
                <a:cubicBezTo>
                  <a:pt x="50670" y="17995"/>
                  <a:pt x="50537" y="18095"/>
                  <a:pt x="50403" y="18195"/>
                </a:cubicBezTo>
                <a:cubicBezTo>
                  <a:pt x="50070" y="18428"/>
                  <a:pt x="49736" y="18695"/>
                  <a:pt x="49369" y="18995"/>
                </a:cubicBezTo>
                <a:cubicBezTo>
                  <a:pt x="49303" y="17694"/>
                  <a:pt x="49203" y="16427"/>
                  <a:pt x="49169" y="15159"/>
                </a:cubicBezTo>
                <a:cubicBezTo>
                  <a:pt x="49136" y="11823"/>
                  <a:pt x="49136" y="8488"/>
                  <a:pt x="49136" y="5119"/>
                </a:cubicBezTo>
                <a:cubicBezTo>
                  <a:pt x="49136" y="3718"/>
                  <a:pt x="49203" y="2283"/>
                  <a:pt x="49203" y="882"/>
                </a:cubicBezTo>
                <a:cubicBezTo>
                  <a:pt x="49236" y="615"/>
                  <a:pt x="49336" y="282"/>
                  <a:pt x="48936" y="248"/>
                </a:cubicBezTo>
                <a:cubicBezTo>
                  <a:pt x="48636" y="182"/>
                  <a:pt x="48302" y="182"/>
                  <a:pt x="48002" y="182"/>
                </a:cubicBezTo>
                <a:cubicBezTo>
                  <a:pt x="46140" y="209"/>
                  <a:pt x="44278" y="258"/>
                  <a:pt x="42416" y="258"/>
                </a:cubicBezTo>
                <a:cubicBezTo>
                  <a:pt x="41976" y="258"/>
                  <a:pt x="41536" y="255"/>
                  <a:pt x="41097" y="248"/>
                </a:cubicBezTo>
                <a:cubicBezTo>
                  <a:pt x="38628" y="248"/>
                  <a:pt x="36193" y="48"/>
                  <a:pt x="33725" y="48"/>
                </a:cubicBezTo>
                <a:cubicBezTo>
                  <a:pt x="28688" y="15"/>
                  <a:pt x="23618" y="15"/>
                  <a:pt x="18547" y="15"/>
                </a:cubicBezTo>
                <a:lnTo>
                  <a:pt x="10275" y="15"/>
                </a:lnTo>
                <a:cubicBezTo>
                  <a:pt x="8918" y="15"/>
                  <a:pt x="7547" y="0"/>
                  <a:pt x="61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78270" y="571285"/>
            <a:ext cx="5430227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cùng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" grpId="0" uiExpand="1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030" y="694616"/>
            <a:ext cx="851769" cy="451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43" y="565295"/>
                <a:ext cx="2796157" cy="710451"/>
              </a:xfrm>
              <a:prstGeom prst="rect">
                <a:avLst/>
              </a:prstGeom>
              <a:blipFill>
                <a:blip r:embed="rId4"/>
                <a:stretch>
                  <a:fillRect l="-4357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1: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Quy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; BCNN(9, 6) = 18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−11. 2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9.2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−5.3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6.3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0" y="1335030"/>
                <a:ext cx="7023670" cy="2353850"/>
              </a:xfrm>
              <a:prstGeom prst="rect">
                <a:avLst/>
              </a:prstGeom>
              <a:blipFill>
                <a:blip r:embed="rId5"/>
                <a:stretch>
                  <a:fillRect l="-1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1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8852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799" y="563570"/>
            <a:ext cx="903977" cy="479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243" y="487690"/>
                <a:ext cx="2300857" cy="631263"/>
              </a:xfrm>
              <a:prstGeom prst="rect">
                <a:avLst/>
              </a:prstGeom>
              <a:blipFill>
                <a:blip r:embed="rId4"/>
                <a:stretch>
                  <a:fillRect l="-4244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 err="1">
                    <a:latin typeface="+mn-lt"/>
                    <a:ea typeface="Times New Roman" panose="02020603050405020304" pitchFamily="18" charset="0"/>
                  </a:rPr>
                  <a:t>Bước</a:t>
                </a:r>
                <a:r>
                  <a:rPr lang="en-US" sz="2400" b="1" dirty="0">
                    <a:latin typeface="+mn-lt"/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Cộng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giữ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−22+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−15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latin typeface="+mn-lt"/>
                    <a:ea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  <a:ea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62" y="1336206"/>
                <a:ext cx="7013276" cy="2311658"/>
              </a:xfrm>
              <a:prstGeom prst="rect">
                <a:avLst/>
              </a:prstGeom>
              <a:blipFill>
                <a:blip r:embed="rId5"/>
                <a:stretch>
                  <a:fillRect l="-1391" b="-2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0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Tropical Style Book Slideshow for Marketing by Slidesgo">
  <a:themeElements>
    <a:clrScheme name="Simple Light">
      <a:dk1>
        <a:srgbClr val="086245"/>
      </a:dk1>
      <a:lt1>
        <a:srgbClr val="F8B428"/>
      </a:lt1>
      <a:dk2>
        <a:srgbClr val="FBF7CA"/>
      </a:dk2>
      <a:lt2>
        <a:srgbClr val="FFFFFF"/>
      </a:lt2>
      <a:accent1>
        <a:srgbClr val="7F6000"/>
      </a:accent1>
      <a:accent2>
        <a:srgbClr val="F8B42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86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1876</Words>
  <Application>Microsoft Office PowerPoint</Application>
  <PresentationFormat>On-screen Show (16:9)</PresentationFormat>
  <Paragraphs>244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Wingdings</vt:lpstr>
      <vt:lpstr>Lato</vt:lpstr>
      <vt:lpstr>Cambria Math</vt:lpstr>
      <vt:lpstr>Arial</vt:lpstr>
      <vt:lpstr>Playfair Display ExtraBold</vt:lpstr>
      <vt:lpstr>Times New Roman</vt:lpstr>
      <vt:lpstr>Tropical Style Book Slideshow for Marketing by Slidesgo</vt:lpstr>
      <vt:lpstr>CHÀO MỪNG CÁC EM ĐẾN VỚI TIẾT HỌC! Người thực hiện: Vũ Thị Hằng</vt:lpstr>
      <vt:lpstr>KHỞI ĐỘNG</vt:lpstr>
      <vt:lpstr>PowerPoint Presentation</vt:lpstr>
      <vt:lpstr>NỘI DUNG</vt:lpstr>
      <vt:lpstr>PHÉP CỘNG PHÂN SỐ</vt:lpstr>
      <vt:lpstr>1. Quy tắc cộng hai phân số</vt:lpstr>
      <vt:lpstr>PowerPoint Presentation</vt:lpstr>
      <vt:lpstr>PowerPoint Presentation</vt:lpstr>
      <vt:lpstr>PowerPoint Presentation</vt:lpstr>
      <vt:lpstr>PowerPoint Presentation</vt:lpstr>
      <vt:lpstr>Luyện tập 1. </vt:lpstr>
      <vt:lpstr>2. Tính chất của phép cộng phân số</vt:lpstr>
      <vt:lpstr>PowerPoint Presentation</vt:lpstr>
      <vt:lpstr>PowerPoint Presentation</vt:lpstr>
      <vt:lpstr>II. PHÉP TRỪ PHÂN SỐ</vt:lpstr>
      <vt:lpstr>PowerPoint Presentation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Style Book Slideshow for Marketing</dc:title>
  <dc:creator>LaptopAZ.vn</dc:creator>
  <cp:lastModifiedBy>Admin</cp:lastModifiedBy>
  <cp:revision>77</cp:revision>
  <dcterms:modified xsi:type="dcterms:W3CDTF">2024-03-12T15:23:16Z</dcterms:modified>
</cp:coreProperties>
</file>