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28"/>
  </p:notesMasterIdLst>
  <p:sldIdLst>
    <p:sldId id="311" r:id="rId3"/>
    <p:sldId id="287" r:id="rId4"/>
    <p:sldId id="319" r:id="rId5"/>
    <p:sldId id="346" r:id="rId6"/>
    <p:sldId id="352" r:id="rId7"/>
    <p:sldId id="353" r:id="rId8"/>
    <p:sldId id="350" r:id="rId9"/>
    <p:sldId id="351" r:id="rId10"/>
    <p:sldId id="354" r:id="rId11"/>
    <p:sldId id="358" r:id="rId12"/>
    <p:sldId id="359" r:id="rId13"/>
    <p:sldId id="356" r:id="rId14"/>
    <p:sldId id="357" r:id="rId15"/>
    <p:sldId id="360" r:id="rId16"/>
    <p:sldId id="361" r:id="rId17"/>
    <p:sldId id="348" r:id="rId18"/>
    <p:sldId id="362" r:id="rId19"/>
    <p:sldId id="365" r:id="rId20"/>
    <p:sldId id="364" r:id="rId21"/>
    <p:sldId id="363" r:id="rId22"/>
    <p:sldId id="366" r:id="rId23"/>
    <p:sldId id="367" r:id="rId24"/>
    <p:sldId id="344" r:id="rId25"/>
    <p:sldId id="341" r:id="rId26"/>
    <p:sldId id="342" r:id="rId27"/>
  </p:sldIdLst>
  <p:sldSz cx="9144000" cy="51450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DDEAD6"/>
    <a:srgbClr val="000066"/>
    <a:srgbClr val="FF0000"/>
    <a:srgbClr val="F8FFB1"/>
    <a:srgbClr val="96BE80"/>
    <a:srgbClr val="C6DCBA"/>
    <a:srgbClr val="123E61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00" autoAdjust="0"/>
    <p:restoredTop sz="83630" autoAdjust="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DEEA3F9-1A77-466D-8385-3E2FBC0B7C5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6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491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5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6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0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3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6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7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9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318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67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397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890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8120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80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6229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15973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71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0503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29/02/2024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82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820" r:id="rId3"/>
    <p:sldLayoutId id="2147483819" r:id="rId4"/>
    <p:sldLayoutId id="2147483818" r:id="rId5"/>
    <p:sldLayoutId id="2147483817" r:id="rId6"/>
    <p:sldLayoutId id="2147483816" r:id="rId7"/>
    <p:sldLayoutId id="2147483815" r:id="rId8"/>
    <p:sldLayoutId id="2147483814" r:id="rId9"/>
    <p:sldLayoutId id="2147483813" r:id="rId10"/>
    <p:sldLayoutId id="214748380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826" r:id="rId17"/>
    <p:sldLayoutId id="2147483808" r:id="rId18"/>
    <p:sldLayoutId id="2147483804" r:id="rId19"/>
    <p:sldLayoutId id="2147483798" r:id="rId20"/>
    <p:sldLayoutId id="2147483790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825" r:id="rId27"/>
    <p:sldLayoutId id="2147483824" r:id="rId28"/>
    <p:sldLayoutId id="2147483823" r:id="rId29"/>
    <p:sldLayoutId id="2147483822" r:id="rId30"/>
    <p:sldLayoutId id="2147483821" r:id="rId31"/>
    <p:sldLayoutId id="2147483811" r:id="rId32"/>
    <p:sldLayoutId id="2147483810" r:id="rId33"/>
    <p:sldLayoutId id="2147483809" r:id="rId34"/>
    <p:sldLayoutId id="2147483807" r:id="rId35"/>
    <p:sldLayoutId id="2147483803" r:id="rId36"/>
    <p:sldLayoutId id="2147483802" r:id="rId37"/>
    <p:sldLayoutId id="2147483801" r:id="rId38"/>
    <p:sldLayoutId id="2147483799" r:id="rId39"/>
    <p:sldLayoutId id="2147483797" r:id="rId40"/>
    <p:sldLayoutId id="2147483796" r:id="rId41"/>
    <p:sldLayoutId id="2147483795" r:id="rId42"/>
    <p:sldLayoutId id="2147483794" r:id="rId43"/>
    <p:sldLayoutId id="2147483793" r:id="rId44"/>
    <p:sldLayoutId id="2147483789" r:id="rId45"/>
    <p:sldLayoutId id="2147483788" r:id="rId46"/>
    <p:sldLayoutId id="2147483787" r:id="rId47"/>
    <p:sldLayoutId id="2147483708" r:id="rId48"/>
    <p:sldLayoutId id="2147483662" r:id="rId49"/>
    <p:sldLayoutId id="2147483663" r:id="rId50"/>
    <p:sldLayoutId id="2147483664" r:id="rId51"/>
    <p:sldLayoutId id="2147483665" r:id="rId52"/>
    <p:sldLayoutId id="2147483791" r:id="rId53"/>
    <p:sldLayoutId id="2147483812" r:id="rId54"/>
    <p:sldLayoutId id="2147483805" r:id="rId55"/>
    <p:sldLayoutId id="2147483800" r:id="rId56"/>
    <p:sldLayoutId id="2147483792" r:id="rId5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Tin </a:t>
            </a: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101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2217629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</a:t>
            </a: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 LỚP </a:t>
            </a: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101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0087"/>
            <a:ext cx="8435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10306"/>
            <a:ext cx="8435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038" y="3509297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2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4946"/>
            <a:ext cx="813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807477"/>
            <a:ext cx="3960440" cy="4247247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lợị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n.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9236" y="807477"/>
            <a:ext cx="3960440" cy="4247247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l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Windows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.exe, .com, 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.bat, .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msi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0"/>
          <p:cNvGrpSpPr/>
          <p:nvPr/>
        </p:nvGrpSpPr>
        <p:grpSpPr>
          <a:xfrm>
            <a:off x="681587" y="1912602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2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" y="1293014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1037858" y="10293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491880" y="196280"/>
            <a:ext cx="5400600" cy="403244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8320"/>
            <a:ext cx="8355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119335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Sao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35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8320"/>
            <a:ext cx="8355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72427"/>
            <a:ext cx="11754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615035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7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8320"/>
            <a:ext cx="8355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72427"/>
            <a:ext cx="117540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504" y="1595647"/>
            <a:ext cx="699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virus: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284512"/>
            <a:ext cx="8211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virus;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virus.</a:t>
            </a:r>
          </a:p>
        </p:txBody>
      </p:sp>
    </p:spTree>
    <p:extLst>
      <p:ext uri="{BB962C8B-B14F-4D97-AF65-F5344CB8AC3E}">
        <p14:creationId xmlns:p14="http://schemas.microsoft.com/office/powerpoint/2010/main" val="41394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40791" y="175011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loud Callout 52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917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4029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9650" y="4084712"/>
            <a:ext cx="332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B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2838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9628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.exe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Microsoft Word.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9650" y="4084712"/>
            <a:ext cx="332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B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1244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832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12345678.			B.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AnMinhKhoa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matkhau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2n#M1nhKh0a.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9650" y="4084712"/>
            <a:ext cx="3326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d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1639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smtClean="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smtClean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50" y="196280"/>
            <a:ext cx="8620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USB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1372" y="4084712"/>
            <a:ext cx="386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B, 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422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" y="-906152"/>
            <a:ext cx="914735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1684413" y="-931626"/>
            <a:ext cx="5829297" cy="4301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4413" y="3263007"/>
            <a:ext cx="545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672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496" y="76134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HS.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37539" y="0"/>
            <a:ext cx="30960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LUẬT CH</a:t>
            </a:r>
            <a:r>
              <a:rPr lang="vi-VN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6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6" name="Text Box 117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9" name="Text Box 118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0" name="Text Box 119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1" name="Text Box 120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" name="Text Box 121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14" name="Text Box 123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15" name="Text Box 124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6" name="Text Box 125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7308304" y="222111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046695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5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-69757" y="850015"/>
            <a:ext cx="1639343" cy="2664296"/>
          </a:xfrm>
          <a:prstGeom prst="flowChartPreparati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8-Point Star 9"/>
          <p:cNvSpPr/>
          <p:nvPr/>
        </p:nvSpPr>
        <p:spPr>
          <a:xfrm>
            <a:off x="2279686" y="21922"/>
            <a:ext cx="2448272" cy="165618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1403648" y="806570"/>
            <a:ext cx="1143851" cy="82809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8-Point Star 22"/>
          <p:cNvSpPr/>
          <p:nvPr/>
        </p:nvSpPr>
        <p:spPr>
          <a:xfrm>
            <a:off x="2127866" y="2833136"/>
            <a:ext cx="2448272" cy="1656185"/>
          </a:xfrm>
          <a:prstGeom prst="star8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urved Connector 21"/>
          <p:cNvCxnSpPr/>
          <p:nvPr/>
        </p:nvCxnSpPr>
        <p:spPr>
          <a:xfrm rot="16200000" flipH="1">
            <a:off x="1381509" y="2855276"/>
            <a:ext cx="900100" cy="855821"/>
          </a:xfrm>
          <a:prstGeom prst="curvedConnector2">
            <a:avLst/>
          </a:prstGeom>
          <a:ln w="762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932040" y="2140496"/>
            <a:ext cx="4032448" cy="54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 l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63798" y="3386916"/>
            <a:ext cx="4032448" cy="54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khooản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63798" y="4476762"/>
            <a:ext cx="4032448" cy="548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virus</a:t>
            </a:r>
          </a:p>
        </p:txBody>
      </p:sp>
      <p:cxnSp>
        <p:nvCxnSpPr>
          <p:cNvPr id="43" name="Straight Arrow Connector 42"/>
          <p:cNvCxnSpPr>
            <a:endCxn id="32" idx="1"/>
          </p:cNvCxnSpPr>
          <p:nvPr/>
        </p:nvCxnSpPr>
        <p:spPr>
          <a:xfrm flipV="1">
            <a:off x="4211960" y="2414809"/>
            <a:ext cx="720080" cy="972107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0"/>
            <a:endCxn id="33" idx="1"/>
          </p:cNvCxnSpPr>
          <p:nvPr/>
        </p:nvCxnSpPr>
        <p:spPr>
          <a:xfrm>
            <a:off x="4576138" y="3661229"/>
            <a:ext cx="387660" cy="0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4" idx="1"/>
          </p:cNvCxnSpPr>
          <p:nvPr/>
        </p:nvCxnSpPr>
        <p:spPr>
          <a:xfrm>
            <a:off x="4211960" y="4007549"/>
            <a:ext cx="751838" cy="743526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5067998" y="257945"/>
            <a:ext cx="4032448" cy="54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099647" y="946303"/>
            <a:ext cx="4032448" cy="54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>
            <a:endCxn id="50" idx="1"/>
          </p:cNvCxnSpPr>
          <p:nvPr/>
        </p:nvCxnSpPr>
        <p:spPr>
          <a:xfrm flipV="1">
            <a:off x="4572000" y="532258"/>
            <a:ext cx="495998" cy="168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51" idx="1"/>
          </p:cNvCxnSpPr>
          <p:nvPr/>
        </p:nvCxnSpPr>
        <p:spPr>
          <a:xfrm>
            <a:off x="4572000" y="946303"/>
            <a:ext cx="527647" cy="2743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2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32" grpId="0" animBg="1"/>
      <p:bldP spid="33" grpId="0" animBg="1"/>
      <p:bldP spid="34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545286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19605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4601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709613" y="788535"/>
            <a:ext cx="5545261" cy="80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</a:t>
            </a:r>
            <a:r>
              <a:rPr lang="nl-NL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3608" y="1996480"/>
            <a:ext cx="7179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ghiên cứu trước phần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lại của bài học chuẩn bị cho tiết học 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</a:t>
            </a:r>
            <a:r>
              <a:rPr lang="en-US" sz="2701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KHỎE! </a:t>
            </a:r>
            <a:endParaRPr lang="en-US" sz="2701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9ED3D7"/>
              </a:solidFill>
              <a:latin typeface="Times New Roman"/>
              <a:cs typeface="Times New Roman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pt-BR" sz="2701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124724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467410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395509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433035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1481" y="19628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775921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433035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166788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657484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585837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657484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765321" y="1470573"/>
            <a:ext cx="6227159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ở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A1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endParaRPr lang="en-US" sz="3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组合 13"/>
          <p:cNvGrpSpPr/>
          <p:nvPr/>
        </p:nvGrpSpPr>
        <p:grpSpPr>
          <a:xfrm>
            <a:off x="357158" y="2001040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52" name="Picture 5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2" y="1734793"/>
            <a:ext cx="1926665" cy="1926665"/>
          </a:xfrm>
          <a:prstGeom prst="rect">
            <a:avLst/>
          </a:prstGeom>
        </p:spPr>
      </p:pic>
      <p:sp>
        <p:nvSpPr>
          <p:cNvPr id="53" name="Cloud Callout 52"/>
          <p:cNvSpPr/>
          <p:nvPr/>
        </p:nvSpPr>
        <p:spPr>
          <a:xfrm>
            <a:off x="-48412" y="123825"/>
            <a:ext cx="3290852" cy="1346409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225489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 ĐỘNG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minh\Desktop\tin 7\Ngày hạ lo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" y="12524"/>
            <a:ext cx="2268000" cy="1702764"/>
          </a:xfrm>
          <a:prstGeom prst="rect">
            <a:avLst/>
          </a:prstGeom>
          <a:noFill/>
        </p:spPr>
      </p:pic>
      <p:pic>
        <p:nvPicPr>
          <p:cNvPr id="73731" name="Picture 3" descr="C:\Users\minh\Desktop\tin 7\bình minh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3188" y="1804880"/>
            <a:ext cx="2268000" cy="1707111"/>
          </a:xfrm>
          <a:prstGeom prst="rect">
            <a:avLst/>
          </a:prstGeom>
          <a:noFill/>
        </p:spPr>
      </p:pic>
      <p:pic>
        <p:nvPicPr>
          <p:cNvPr id="73732" name="Picture 4" descr="C:\Users\minh\Desktop\tin 7\bình minh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2265" y="1813610"/>
            <a:ext cx="2268000" cy="1707111"/>
          </a:xfrm>
          <a:prstGeom prst="rect">
            <a:avLst/>
          </a:prstGeom>
          <a:noFill/>
        </p:spPr>
      </p:pic>
      <p:pic>
        <p:nvPicPr>
          <p:cNvPr id="73733" name="Picture 5" descr="C:\Users\minh\Desktop\tin 7\bình minh 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9306" y="3592370"/>
            <a:ext cx="2268000" cy="1551942"/>
          </a:xfrm>
          <a:prstGeom prst="rect">
            <a:avLst/>
          </a:prstGeom>
          <a:noFill/>
        </p:spPr>
      </p:pic>
      <p:pic>
        <p:nvPicPr>
          <p:cNvPr id="73734" name="Picture 6" descr="C:\Users\minh\Desktop\tin 7\ĐÊM HẠ LONG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62532" y="11167"/>
            <a:ext cx="2268000" cy="1707111"/>
          </a:xfrm>
          <a:prstGeom prst="rect">
            <a:avLst/>
          </a:prstGeom>
          <a:noFill/>
        </p:spPr>
      </p:pic>
      <p:pic>
        <p:nvPicPr>
          <p:cNvPr id="73735" name="Picture 7" descr="C:\Users\minh\Desktop\tin 7\hoang hon 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5858" y="1795818"/>
            <a:ext cx="2268000" cy="1707111"/>
          </a:xfrm>
          <a:prstGeom prst="rect">
            <a:avLst/>
          </a:prstGeom>
          <a:noFill/>
        </p:spPr>
      </p:pic>
      <p:pic>
        <p:nvPicPr>
          <p:cNvPr id="73736" name="Picture 8" descr="C:\Users\minh\Desktop\tin 7\hoang ho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5984" y="0"/>
            <a:ext cx="2268000" cy="1715288"/>
          </a:xfrm>
          <a:prstGeom prst="rect">
            <a:avLst/>
          </a:prstGeom>
          <a:noFill/>
        </p:spPr>
      </p:pic>
      <p:pic>
        <p:nvPicPr>
          <p:cNvPr id="73738" name="Picture 10" descr="C:\Users\minh\Desktop\tin 7\Ngày hạ long 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50" y="1808807"/>
            <a:ext cx="2268000" cy="1707111"/>
          </a:xfrm>
          <a:prstGeom prst="rect">
            <a:avLst/>
          </a:prstGeom>
          <a:noFill/>
        </p:spPr>
      </p:pic>
      <p:pic>
        <p:nvPicPr>
          <p:cNvPr id="73739" name="Picture 11" descr="C:\Users\minh\Desktop\tin 7\tải xuống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00562" y="3561197"/>
            <a:ext cx="2286016" cy="1554314"/>
          </a:xfrm>
          <a:prstGeom prst="rect">
            <a:avLst/>
          </a:prstGeom>
          <a:noFill/>
        </p:spPr>
      </p:pic>
      <p:pic>
        <p:nvPicPr>
          <p:cNvPr id="73740" name="Picture 12" descr="C:\Users\minh\Desktop\tin 7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0"/>
            <a:ext cx="2286015" cy="1715288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785786" y="1358098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14678" y="1356546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43570" y="1286660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86710" y="1286660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5786" y="3144824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14678" y="3143272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43570" y="3073386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86710" y="3073386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56562" y="4774867"/>
            <a:ext cx="357190" cy="3579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42578" y="4652629"/>
            <a:ext cx="642942" cy="4548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963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5: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60" name="Text Box 3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61" name="Text Box 3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4" name="Text Box 4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5" name="Text Box 4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6" name="Text Box 4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7" name="Text Box 4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74" name="Text Box 5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75" name="Text Box 5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76" name="Text Box 5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77" name="Text Box 5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8" name="Text Box 5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9" name="Text Box 5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0" name="Text Box 5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1" name="Text Box 5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2" name="Text Box 6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3" name="Text Box 6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4" name="Text Box 6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85" name="Text Box 6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6" name="Text Box 6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7" name="Text Box 6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8" name="Text Box 6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90" name="Text Box 6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91" name="Text Box 6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92" name="Text Box 7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93" name="Text Box 71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963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4:</a:t>
            </a:r>
          </a:p>
        </p:txBody>
      </p:sp>
      <p:sp>
        <p:nvSpPr>
          <p:cNvPr id="94" name="Text Box 72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963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3:</a:t>
            </a:r>
          </a:p>
        </p:txBody>
      </p:sp>
      <p:sp>
        <p:nvSpPr>
          <p:cNvPr id="95" name="Text Box 73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963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2:</a:t>
            </a:r>
          </a:p>
        </p:txBody>
      </p:sp>
      <p:sp>
        <p:nvSpPr>
          <p:cNvPr id="96" name="Text Box 7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97" name="Text Box 7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98" name="Text Box 7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99" name="Text Box 7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00" name="Text Box 7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1" name="Text Box 7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102" name="Text Box 8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03" name="Text Box 8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104" name="Text Box 8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05" name="Text Box 8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106" name="Text Box 8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107" name="Text Box 8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08" name="Text Box 8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09" name="Text Box 8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10" name="Text Box 8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111" name="Text Box 8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12" name="Text Box 9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13" name="Text Box 9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14" name="Text Box 9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15" name="Text Box 9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16" name="Text Box 9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17" name="Text Box 9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18" name="Text Box 9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19" name="Text Box 9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20" name="Text Box 9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21" name="Text Box 9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22" name="Text Box 10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23" name="Text Box 10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24" name="Text Box 10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25" name="Text Box 10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26" name="Text Box 10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7" name="Text Box 10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28" name="Text Box 10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29" name="Text Box 10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30" name="Text Box 10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31" name="Text Box 10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32" name="Text Box 11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33" name="Text Box 11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34" name="Text Box 11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5" name="Text Box 11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6" name="Text Box 11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8" name="Text Box 11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39" name="Text Box 11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40" name="Text Box 11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1" name="Text Box 11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2" name="Text Box 12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3" name="Text Box 12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4" name="Text Box 12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5" name="Text Box 12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6" name="Text Box 12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7" name="Text Box 12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148" name="Text Box 12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149" name="Text Box 12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150" name="Text Box 12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151" name="Text Box 12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152" name="Text Box 13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53" name="Text Box 13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154" name="Text Box 13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155" name="Text Box 13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156" name="Text Box 13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157" name="Text Box 13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158" name="Text Box 13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159" name="Text Box 13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60" name="Text Box 13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61" name="Text Box 14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162" name="Text Box 14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163" name="Text Box 14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164" name="Text Box 14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165" name="Text Box 14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166" name="Text Box 14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167" name="Text Box 14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168" name="Text Box 14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169" name="Text Box 14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70" name="Text Box 14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171" name="Text Box 15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172" name="Text Box 15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173" name="Text Box 15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74" name="Text Box 15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75" name="Text Box 15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176" name="Text Box 15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177" name="Text Box 15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78" name="Text Box 15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179" name="Text Box 15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180" name="Text Box 15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181" name="Text Box 16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82" name="Text Box 16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183" name="Text Box 16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84" name="Text Box 16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85" name="Text Box 16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86" name="Text Box 16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87" name="Text Box 16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88" name="Text Box 16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89" name="Text Box 16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90" name="Text Box 16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91" name="Text Box 17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2" name="Text Box 17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93" name="Text Box 17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94" name="Text Box 17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95" name="Text Box 17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6" name="Text Box 17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97" name="Text Box 17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98" name="Text Box 17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99" name="Text Box 17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00" name="Text Box 17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01" name="Text Box 18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2" name="Text Box 18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3" name="Text Box 18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4" name="Text Box 18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5" name="Text Box 18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6" name="Text Box 18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7" name="Text Box 18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08" name="Text Box 18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209" name="Text Box 18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10" name="Text Box 18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11" name="Text Box 19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12" name="Text Box 19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213" name="Text Box 19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214" name="Text Box 19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15" name="Text Box 19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216" name="Text Box 19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217" name="Text Box 19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18" name="Text Box 19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19" name="Text Box 19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220" name="Text Box 19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221" name="Text Box 20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222" name="Text Box 20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23" name="Text Box 20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24" name="Text Box 20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225" name="Text Box 20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226" name="Text Box 20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27" name="Text Box 20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28" name="Text Box 20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229" name="Text Box 20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230" name="Text Box 20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31" name="Text Box 21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2" name="Text Box 21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33" name="Text Box 21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234" name="Text Box 21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35" name="Text Box 21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36" name="Text Box 21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237" name="Text Box 21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38" name="Text Box 21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" name="Text Box 21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40" name="Text Box 21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241" name="Text Box 22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42" name="Text Box 22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43" name="Text Box 22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44" name="Text Box 22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45" name="Text Box 22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6" name="Text Box 22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47" name="Text Box 22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48" name="Text Box 22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49" name="Text Box 22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50" name="Text Box 22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51" name="Text Box 23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2" name="Text Box 23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53" name="Text Box 23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54" name="Text Box 23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55" name="Text Box 23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56" name="Text Box 23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7" name="Text Box 23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8" name="Text Box 23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9" name="Text Box 23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60" name="Text Box 23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1" name="Text Box 24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62" name="Text Box 24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3" name="Text Box 24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4" name="Text Box 24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5" name="Text Box 24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6" name="Text Box 24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7" name="Text Box 24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8" name="Text Box 3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963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1:</a:t>
            </a:r>
          </a:p>
        </p:txBody>
      </p:sp>
      <p:sp>
        <p:nvSpPr>
          <p:cNvPr id="269" name="Text Box 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00</a:t>
            </a:r>
          </a:p>
        </p:txBody>
      </p:sp>
      <p:sp>
        <p:nvSpPr>
          <p:cNvPr id="270" name="Text Box 6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71" name="Text Box 6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272" name="Text Box 6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273" name="Text Box 6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74" name="Text Box 7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75" name="Text Box 7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276" name="Text Box 7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277" name="Text Box 7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78" name="Text Box 7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279" name="Text Box 7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280" name="Text Box 7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81" name="Text Box 7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282" name="Text Box 7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283" name="Text Box 7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284" name="Text Box 8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285" name="Text Box 8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86" name="Text Box 8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87" name="Text Box 8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288" name="Text Box 8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289" name="Text Box 8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90" name="Text Box 8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91" name="Text Box 8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292" name="Text Box 8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293" name="Text Box 8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94" name="Text Box 9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95" name="Text Box 9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96" name="Text Box 9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297" name="Text Box 9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98" name="Text Box 9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99" name="Text Box 9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300" name="Text Box 9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301" name="Text Box 9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02" name="Text Box 9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03" name="Text Box 9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4" name="Text Box 10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305" name="Text Box 10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306" name="Text Box 10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307" name="Text Box 10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308" name="Text Box 10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309" name="Text Box 10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10" name="Text Box 10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11" name="Text Box 10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12" name="Text Box 10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13" name="Text Box 10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14" name="Text Box 11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5" name="Text Box 11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16" name="Text Box 11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17" name="Text Box 11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18" name="Text Box 11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19" name="Text Box 11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0" name="Text Box 11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21" name="Text Box 117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22" name="Text Box 118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23" name="Text Box 119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24" name="Text Box 120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25" name="Text Box 121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6" name="Text Box 122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27" name="Text Box 123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8" name="Text Box 124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9" name="Text Box 125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0" name="Text Box 126"/>
          <p:cNvSpPr txBox="1">
            <a:spLocks noChangeArrowheads="1"/>
          </p:cNvSpPr>
          <p:nvPr/>
        </p:nvSpPr>
        <p:spPr bwMode="auto">
          <a:xfrm>
            <a:off x="82638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31" name="Text Box 130"/>
          <p:cNvSpPr txBox="1">
            <a:spLocks noChangeArrowheads="1"/>
          </p:cNvSpPr>
          <p:nvPr/>
        </p:nvSpPr>
        <p:spPr bwMode="auto">
          <a:xfrm>
            <a:off x="7654280" y="4162389"/>
            <a:ext cx="6096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32" name="Text Box 247"/>
          <p:cNvSpPr txBox="1">
            <a:spLocks noChangeArrowheads="1"/>
          </p:cNvSpPr>
          <p:nvPr/>
        </p:nvSpPr>
        <p:spPr bwMode="auto">
          <a:xfrm>
            <a:off x="7616180" y="4179376"/>
            <a:ext cx="1295400" cy="461665"/>
          </a:xfrm>
          <a:prstGeom prst="rect">
            <a:avLst/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2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2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8000"/>
                            </p:stCondLst>
                            <p:childTnLst>
                              <p:par>
                                <p:cTn id="2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00"/>
                            </p:stCondLst>
                            <p:childTnLst>
                              <p:par>
                                <p:cTn id="2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1000"/>
                            </p:stCondLst>
                            <p:childTnLst>
                              <p:par>
                                <p:cTn id="2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2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4000"/>
                            </p:stCondLst>
                            <p:childTnLst>
                              <p:par>
                                <p:cTn id="2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7000"/>
                            </p:stCondLst>
                            <p:childTnLst>
                              <p:par>
                                <p:cTn id="3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8000"/>
                            </p:stCondLst>
                            <p:childTnLst>
                              <p:par>
                                <p:cTn id="3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9000"/>
                            </p:stCondLst>
                            <p:childTnLst>
                              <p:par>
                                <p:cTn id="3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0500"/>
                            </p:stCondLst>
                            <p:childTnLst>
                              <p:par>
                                <p:cTn id="3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15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2500"/>
                            </p:stCondLst>
                            <p:childTnLst>
                              <p:par>
                                <p:cTn id="3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35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4500"/>
                            </p:stCondLst>
                            <p:childTnLst>
                              <p:par>
                                <p:cTn id="3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55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65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675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8500"/>
                            </p:stCondLst>
                            <p:childTnLst>
                              <p:par>
                                <p:cTn id="3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0500"/>
                            </p:stCondLst>
                            <p:childTnLst>
                              <p:par>
                                <p:cTn id="3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715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2500"/>
                            </p:stCondLst>
                            <p:childTnLst>
                              <p:par>
                                <p:cTn id="3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745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55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75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78500"/>
                            </p:stCondLst>
                            <p:childTnLst>
                              <p:par>
                                <p:cTn id="3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795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05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815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82500"/>
                            </p:stCondLst>
                            <p:childTnLst>
                              <p:par>
                                <p:cTn id="4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835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84500"/>
                            </p:stCondLst>
                            <p:childTnLst>
                              <p:par>
                                <p:cTn id="4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855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4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875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88500"/>
                            </p:stCondLst>
                            <p:childTnLst>
                              <p:par>
                                <p:cTn id="4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895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90500"/>
                            </p:stCondLst>
                            <p:childTnLst>
                              <p:par>
                                <p:cTn id="4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915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92500"/>
                            </p:stCondLst>
                            <p:childTnLst>
                              <p:par>
                                <p:cTn id="4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935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955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4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975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98500"/>
                            </p:stCondLst>
                            <p:childTnLst>
                              <p:par>
                                <p:cTn id="4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995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5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5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5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5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5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5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5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11500"/>
                            </p:stCondLst>
                            <p:childTnLst>
                              <p:par>
                                <p:cTn id="5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12500"/>
                            </p:stCondLst>
                            <p:childTnLst>
                              <p:par>
                                <p:cTn id="5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5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5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5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5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5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5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6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6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6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6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6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6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6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34500"/>
                            </p:stCondLst>
                            <p:childTnLst>
                              <p:par>
                                <p:cTn id="6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35500"/>
                            </p:stCondLst>
                            <p:childTnLst>
                              <p:par>
                                <p:cTn id="6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6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6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6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6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6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6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6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44500"/>
                            </p:stCondLst>
                            <p:childTnLst>
                              <p:par>
                                <p:cTn id="6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45500"/>
                            </p:stCondLst>
                            <p:childTnLst>
                              <p:par>
                                <p:cTn id="6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6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6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6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6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7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7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54500"/>
                            </p:stCondLst>
                            <p:childTnLst>
                              <p:par>
                                <p:cTn id="7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55500"/>
                            </p:stCondLst>
                            <p:childTnLst>
                              <p:par>
                                <p:cTn id="7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7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7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7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7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7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7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7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7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6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64500"/>
                            </p:stCondLst>
                            <p:childTnLst>
                              <p:par>
                                <p:cTn id="7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165500"/>
                            </p:stCondLst>
                            <p:childTnLst>
                              <p:par>
                                <p:cTn id="7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7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7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7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7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7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7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7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174500"/>
                            </p:stCondLst>
                            <p:childTnLst>
                              <p:par>
                                <p:cTn id="7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75500"/>
                            </p:stCondLst>
                            <p:childTnLst>
                              <p:par>
                                <p:cTn id="7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7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8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8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8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8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81500"/>
                            </p:stCondLst>
                            <p:childTnLst>
                              <p:par>
                                <p:cTn id="8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182500"/>
                            </p:stCondLst>
                            <p:childTnLst>
                              <p:par>
                                <p:cTn id="8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83500"/>
                            </p:stCondLst>
                            <p:childTnLst>
                              <p:par>
                                <p:cTn id="8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8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185500"/>
                            </p:stCondLst>
                            <p:childTnLst>
                              <p:par>
                                <p:cTn id="8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186500"/>
                            </p:stCondLst>
                            <p:childTnLst>
                              <p:par>
                                <p:cTn id="8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87500"/>
                            </p:stCondLst>
                            <p:childTnLst>
                              <p:par>
                                <p:cTn id="8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188500"/>
                            </p:stCondLst>
                            <p:childTnLst>
                              <p:par>
                                <p:cTn id="8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189500"/>
                            </p:stCondLst>
                            <p:childTnLst>
                              <p:par>
                                <p:cTn id="8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8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191500"/>
                            </p:stCondLst>
                            <p:childTnLst>
                              <p:par>
                                <p:cTn id="8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192500"/>
                            </p:stCondLst>
                            <p:childTnLst>
                              <p:par>
                                <p:cTn id="8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93500"/>
                            </p:stCondLst>
                            <p:childTnLst>
                              <p:par>
                                <p:cTn id="8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9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8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195500"/>
                            </p:stCondLst>
                            <p:childTnLst>
                              <p:par>
                                <p:cTn id="8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96500"/>
                            </p:stCondLst>
                            <p:childTnLst>
                              <p:par>
                                <p:cTn id="8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197500"/>
                            </p:stCondLst>
                            <p:childTnLst>
                              <p:par>
                                <p:cTn id="8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198500"/>
                            </p:stCondLst>
                            <p:childTnLst>
                              <p:par>
                                <p:cTn id="8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99500"/>
                            </p:stCondLst>
                            <p:childTnLst>
                              <p:par>
                                <p:cTn id="8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8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01500"/>
                            </p:stCondLst>
                            <p:childTnLst>
                              <p:par>
                                <p:cTn id="8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02500"/>
                            </p:stCondLst>
                            <p:childTnLst>
                              <p:par>
                                <p:cTn id="9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03500"/>
                            </p:stCondLst>
                            <p:childTnLst>
                              <p:par>
                                <p:cTn id="9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9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05500"/>
                            </p:stCondLst>
                            <p:childTnLst>
                              <p:par>
                                <p:cTn id="9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06500"/>
                            </p:stCondLst>
                            <p:childTnLst>
                              <p:par>
                                <p:cTn id="9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07500"/>
                            </p:stCondLst>
                            <p:childTnLst>
                              <p:par>
                                <p:cTn id="9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08500"/>
                            </p:stCondLst>
                            <p:childTnLst>
                              <p:par>
                                <p:cTn id="9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09500"/>
                            </p:stCondLst>
                            <p:childTnLst>
                              <p:par>
                                <p:cTn id="9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9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11500"/>
                            </p:stCondLst>
                            <p:childTnLst>
                              <p:par>
                                <p:cTn id="9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12500"/>
                            </p:stCondLst>
                            <p:childTnLst>
                              <p:par>
                                <p:cTn id="9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13500"/>
                            </p:stCondLst>
                            <p:childTnLst>
                              <p:par>
                                <p:cTn id="9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9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15500"/>
                            </p:stCondLst>
                            <p:childTnLst>
                              <p:par>
                                <p:cTn id="9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16500"/>
                            </p:stCondLst>
                            <p:childTnLst>
                              <p:par>
                                <p:cTn id="9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17500"/>
                            </p:stCondLst>
                            <p:childTnLst>
                              <p:par>
                                <p:cTn id="9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18500"/>
                            </p:stCondLst>
                            <p:childTnLst>
                              <p:par>
                                <p:cTn id="9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19500"/>
                            </p:stCondLst>
                            <p:childTnLst>
                              <p:par>
                                <p:cTn id="9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9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21500"/>
                            </p:stCondLst>
                            <p:childTnLst>
                              <p:par>
                                <p:cTn id="9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2" fill="hold">
                            <p:stCondLst>
                              <p:cond delay="222500"/>
                            </p:stCondLst>
                            <p:childTnLst>
                              <p:par>
                                <p:cTn id="9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223500"/>
                            </p:stCondLst>
                            <p:childTnLst>
                              <p:par>
                                <p:cTn id="9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9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9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225500"/>
                            </p:stCondLst>
                            <p:childTnLst>
                              <p:par>
                                <p:cTn id="9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226500"/>
                            </p:stCondLst>
                            <p:childTnLst>
                              <p:par>
                                <p:cTn id="9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227500"/>
                            </p:stCondLst>
                            <p:childTnLst>
                              <p:par>
                                <p:cTn id="10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6" fill="hold">
                            <p:stCondLst>
                              <p:cond delay="228500"/>
                            </p:stCondLst>
                            <p:childTnLst>
                              <p:par>
                                <p:cTn id="10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9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229500"/>
                            </p:stCondLst>
                            <p:childTnLst>
                              <p:par>
                                <p:cTn id="10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10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8" fill="hold">
                            <p:stCondLst>
                              <p:cond delay="231500"/>
                            </p:stCondLst>
                            <p:childTnLst>
                              <p:par>
                                <p:cTn id="10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1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232500"/>
                            </p:stCondLst>
                            <p:childTnLst>
                              <p:par>
                                <p:cTn id="10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233500"/>
                            </p:stCondLst>
                            <p:childTnLst>
                              <p:par>
                                <p:cTn id="10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9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10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3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235500"/>
                            </p:stCondLst>
                            <p:childTnLst>
                              <p:par>
                                <p:cTn id="10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236500"/>
                            </p:stCondLst>
                            <p:childTnLst>
                              <p:par>
                                <p:cTn id="10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1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237500"/>
                            </p:stCondLst>
                            <p:childTnLst>
                              <p:par>
                                <p:cTn id="10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238500"/>
                            </p:stCondLst>
                            <p:childTnLst>
                              <p:par>
                                <p:cTn id="10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239000"/>
                            </p:stCondLst>
                            <p:childTnLst>
                              <p:par>
                                <p:cTn id="10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239500"/>
                            </p:stCondLst>
                            <p:childTnLst>
                              <p:par>
                                <p:cTn id="10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3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10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241500"/>
                            </p:stCondLst>
                            <p:childTnLst>
                              <p:par>
                                <p:cTn id="10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242500"/>
                            </p:stCondLst>
                            <p:childTnLst>
                              <p:par>
                                <p:cTn id="10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5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243500"/>
                            </p:stCondLst>
                            <p:childTnLst>
                              <p:par>
                                <p:cTn id="10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10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3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245500"/>
                            </p:stCondLst>
                            <p:childTnLst>
                              <p:par>
                                <p:cTn id="10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246500"/>
                            </p:stCondLst>
                            <p:childTnLst>
                              <p:par>
                                <p:cTn id="10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1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247500"/>
                            </p:stCondLst>
                            <p:childTnLst>
                              <p:par>
                                <p:cTn id="10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5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248500"/>
                            </p:stCondLst>
                            <p:childTnLst>
                              <p:par>
                                <p:cTn id="10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249500"/>
                            </p:stCondLst>
                            <p:childTnLst>
                              <p:par>
                                <p:cTn id="1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3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1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251500"/>
                            </p:stCondLst>
                            <p:childTnLst>
                              <p:par>
                                <p:cTn id="1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1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>
                            <p:stCondLst>
                              <p:cond delay="252500"/>
                            </p:stCondLst>
                            <p:childTnLst>
                              <p:par>
                                <p:cTn id="1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5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>
                            <p:stCondLst>
                              <p:cond delay="253500"/>
                            </p:stCondLst>
                            <p:childTnLst>
                              <p:par>
                                <p:cTn id="1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1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255500"/>
                            </p:stCondLst>
                            <p:childTnLst>
                              <p:par>
                                <p:cTn id="1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>
                            <p:stCondLst>
                              <p:cond delay="256500"/>
                            </p:stCondLst>
                            <p:childTnLst>
                              <p:par>
                                <p:cTn id="1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57500"/>
                            </p:stCondLst>
                            <p:childTnLst>
                              <p:par>
                                <p:cTn id="1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258500"/>
                            </p:stCondLst>
                            <p:childTnLst>
                              <p:par>
                                <p:cTn id="1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9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1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3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1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261500"/>
                            </p:stCondLst>
                            <p:childTnLst>
                              <p:par>
                                <p:cTn id="1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>
                            <p:stCondLst>
                              <p:cond delay="262500"/>
                            </p:stCondLst>
                            <p:childTnLst>
                              <p:par>
                                <p:cTn id="1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263500"/>
                            </p:stCondLst>
                            <p:childTnLst>
                              <p:par>
                                <p:cTn id="1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9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1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>
                            <p:stCondLst>
                              <p:cond delay="265500"/>
                            </p:stCondLst>
                            <p:childTnLst>
                              <p:par>
                                <p:cTn id="1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7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266500"/>
                            </p:stCondLst>
                            <p:childTnLst>
                              <p:par>
                                <p:cTn id="1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1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267500"/>
                            </p:stCondLst>
                            <p:childTnLst>
                              <p:par>
                                <p:cTn id="1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>
                            <p:stCondLst>
                              <p:cond delay="268500"/>
                            </p:stCondLst>
                            <p:childTnLst>
                              <p:par>
                                <p:cTn id="1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269500"/>
                            </p:stCondLst>
                            <p:childTnLst>
                              <p:par>
                                <p:cTn id="1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3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1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>
                            <p:stCondLst>
                              <p:cond delay="271500"/>
                            </p:stCondLst>
                            <p:childTnLst>
                              <p:par>
                                <p:cTn id="1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1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272500"/>
                            </p:stCondLst>
                            <p:childTnLst>
                              <p:par>
                                <p:cTn id="1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5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>
                            <p:stCondLst>
                              <p:cond delay="273500"/>
                            </p:stCondLst>
                            <p:childTnLst>
                              <p:par>
                                <p:cTn id="1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9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1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3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275500"/>
                            </p:stCondLst>
                            <p:childTnLst>
                              <p:par>
                                <p:cTn id="1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276500"/>
                            </p:stCondLst>
                            <p:childTnLst>
                              <p:par>
                                <p:cTn id="1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1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>
                            <p:stCondLst>
                              <p:cond delay="277500"/>
                            </p:stCondLst>
                            <p:childTnLst>
                              <p:par>
                                <p:cTn id="1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278500"/>
                            </p:stCondLst>
                            <p:childTnLst>
                              <p:par>
                                <p:cTn id="1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9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279500"/>
                            </p:stCondLst>
                            <p:childTnLst>
                              <p:par>
                                <p:cTn id="1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3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1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281500"/>
                            </p:stCondLst>
                            <p:childTnLst>
                              <p:par>
                                <p:cTn id="1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1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>
                            <p:stCondLst>
                              <p:cond delay="282500"/>
                            </p:stCondLst>
                            <p:childTnLst>
                              <p:par>
                                <p:cTn id="12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2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12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3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>
                            <p:stCondLst>
                              <p:cond delay="285500"/>
                            </p:stCondLst>
                            <p:childTnLst>
                              <p:par>
                                <p:cTn id="12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8" fill="hold">
                            <p:stCondLst>
                              <p:cond delay="286500"/>
                            </p:stCondLst>
                            <p:childTnLst>
                              <p:par>
                                <p:cTn id="12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>
                            <p:stCondLst>
                              <p:cond delay="287500"/>
                            </p:stCondLst>
                            <p:childTnLst>
                              <p:par>
                                <p:cTn id="12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9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0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3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2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5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9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3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1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4" grpId="1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8714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Long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662" y="651656"/>
            <a:ext cx="400337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minh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375" y="2597944"/>
            <a:ext cx="4003378" cy="4286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2" idx="2"/>
          </p:cNvCxnSpPr>
          <p:nvPr/>
        </p:nvCxnSpPr>
        <p:spPr>
          <a:xfrm rot="5400000">
            <a:off x="1321571" y="615937"/>
            <a:ext cx="21431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31110" y="1080284"/>
            <a:ext cx="0" cy="15362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9955" y="4032168"/>
            <a:ext cx="4003378" cy="4278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39820" y="3025952"/>
            <a:ext cx="0" cy="10337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6162" y="1104514"/>
            <a:ext cx="0" cy="1409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26992" y="894247"/>
            <a:ext cx="3232855" cy="35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0135" y="1224695"/>
            <a:ext cx="3232855" cy="35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96162" y="1490836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27467" y="1597435"/>
            <a:ext cx="3232855" cy="35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7.jpg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81871" y="1945680"/>
            <a:ext cx="3232855" cy="35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51513" y="2262270"/>
            <a:ext cx="3232855" cy="354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90873" y="276857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89520" y="316671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82840" y="3522558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76056" y="4355746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4.jpg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48064" y="471646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10.jpg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296162" y="1132384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96162" y="1843956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295368" y="2164862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95368" y="2512202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96162" y="3010672"/>
            <a:ext cx="0" cy="839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96162" y="3488650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96162" y="3128610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96162" y="3848690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95368" y="4469242"/>
            <a:ext cx="0" cy="484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95368" y="5163244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5368" y="4587180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16576" y="4952545"/>
            <a:ext cx="1644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4136" y="167997"/>
            <a:ext cx="5175920" cy="1019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</a:t>
            </a:r>
            <a:r>
              <a:rPr lang="en-US" sz="4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1643850"/>
            <a:ext cx="6622326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 LÝ DỮ </a:t>
            </a:r>
            <a:r>
              <a:rPr lang="en-US" sz="5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MÁY TÍNH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/>
          <p:cNvSpPr>
            <a:spLocks noChangeArrowheads="1"/>
          </p:cNvSpPr>
          <p:nvPr/>
        </p:nvSpPr>
        <p:spPr bwMode="gray">
          <a:xfrm rot="5400000">
            <a:off x="-1493850" y="80282"/>
            <a:ext cx="3938613" cy="44307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2 w 21600"/>
              <a:gd name="T13" fmla="*/ 0 h 21600"/>
              <a:gd name="T14" fmla="*/ 21198 w 21600"/>
              <a:gd name="T15" fmla="*/ 13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CCFF"/>
              </a:gs>
            </a:gsLst>
            <a:lin ang="0" scaled="1"/>
          </a:gradFill>
          <a:ln w="76200">
            <a:solidFill>
              <a:srgbClr val="00FFFF"/>
            </a:solidFill>
          </a:ln>
          <a:extLst/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296987" y="214379"/>
            <a:ext cx="7132665" cy="757172"/>
            <a:chOff x="1388" y="902"/>
            <a:chExt cx="4039" cy="483"/>
          </a:xfrm>
        </p:grpSpPr>
        <p:sp>
          <p:nvSpPr>
            <p:cNvPr id="10320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0324" name="Oval 4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5" name="Oval 4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6" name="Oval 4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7" name="Oval 4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28" name="Oval 5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322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  <p:sp>
          <p:nvSpPr>
            <p:cNvPr id="10323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643042" y="3315293"/>
            <a:ext cx="6643733" cy="757172"/>
            <a:chOff x="1388" y="902"/>
            <a:chExt cx="4039" cy="483"/>
          </a:xfrm>
        </p:grpSpPr>
        <p:sp>
          <p:nvSpPr>
            <p:cNvPr id="10311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0315" name="Oval 37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6" name="Oval 38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7" name="Oval 39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8" name="Oval 40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9" name="Oval 41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313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  <p:sp>
          <p:nvSpPr>
            <p:cNvPr id="10314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43099" y="300130"/>
            <a:ext cx="5755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357437" y="3358362"/>
            <a:ext cx="73342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máy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22439" y="1431951"/>
            <a:ext cx="2421149" cy="1754326"/>
          </a:xfrm>
          <a:prstGeom prst="rect">
            <a:avLst/>
          </a:prstGeom>
          <a:noFill/>
          <a:scene3d>
            <a:camera prst="isometricOffAxis2Left">
              <a:rot lat="1057891" lon="905061" rev="45577"/>
            </a:camera>
            <a:lightRig rig="threePt" dir="t">
              <a:rot lat="0" lon="0" rev="1200000"/>
            </a:lightRig>
          </a:scene3d>
          <a:sp3d prstMaterial="metal"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b="1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en-US" sz="5400" i="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NỘI DUNG</a:t>
            </a:r>
            <a:endParaRPr lang="en-US" sz="5400" i="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</a:endParaRP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306673" y="1688373"/>
            <a:ext cx="6643733" cy="757171"/>
            <a:chOff x="1388" y="902"/>
            <a:chExt cx="4039" cy="483"/>
          </a:xfrm>
        </p:grpSpPr>
        <p:sp>
          <p:nvSpPr>
            <p:cNvPr id="10302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0306" name="Oval 56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7" name="Oval 57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8" name="Oval 58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09" name="Oval 59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310" name="Oval 60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6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solidFill>
                    <a:srgbClr val="660066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304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0305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b="1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2911511" y="1788416"/>
            <a:ext cx="6711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05"/>
          <p:cNvGrpSpPr>
            <a:grpSpLocks/>
          </p:cNvGrpSpPr>
          <p:nvPr/>
        </p:nvGrpSpPr>
        <p:grpSpPr bwMode="auto">
          <a:xfrm>
            <a:off x="1643042" y="3286924"/>
            <a:ext cx="7715304" cy="757171"/>
            <a:chOff x="1388" y="902"/>
            <a:chExt cx="4039" cy="483"/>
          </a:xfrm>
        </p:grpSpPr>
        <p:sp>
          <p:nvSpPr>
            <p:cNvPr id="107" name="AutoShape 14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675" y="902"/>
              <a:ext cx="3752" cy="48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CCFF"/>
                </a:gs>
                <a:gs pos="100000">
                  <a:schemeClr val="bg1">
                    <a:alpha val="5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3200" b="0" i="0">
                <a:solidFill>
                  <a:schemeClr val="bg1">
                    <a:lumMod val="85000"/>
                  </a:schemeClr>
                </a:solidFill>
                <a:latin typeface=".VnTime" panose="020B7200000000000000" pitchFamily="34" charset="0"/>
              </a:endParaRPr>
            </a:p>
          </p:txBody>
        </p: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1388" y="917"/>
              <a:ext cx="390" cy="458"/>
              <a:chOff x="1583" y="1494"/>
              <a:chExt cx="526" cy="526"/>
            </a:xfrm>
          </p:grpSpPr>
          <p:sp>
            <p:nvSpPr>
              <p:cNvPr id="111" name="Oval 110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5" cy="425"/>
              </a:xfrm>
              <a:prstGeom prst="ellipse">
                <a:avLst/>
              </a:prstGeom>
              <a:gradFill rotWithShape="1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gray">
              <a:xfrm>
                <a:off x="1642" y="1557"/>
                <a:ext cx="406" cy="404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A2A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6" cy="26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9940B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rrowheads="1"/>
              </p:cNvSpPr>
              <p:nvPr/>
            </p:nvSpPr>
            <p:spPr bwMode="gray">
              <a:xfrm>
                <a:off x="1659" y="1571"/>
                <a:ext cx="367" cy="366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0"/>
                    </a:srgbClr>
                  </a:gs>
                  <a:gs pos="100000">
                    <a:srgbClr val="C2C2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600" b="1" i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sz="3200" b="0" i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09" name="Text Box 44"/>
            <p:cNvSpPr txBox="1">
              <a:spLocks noChangeArrowheads="1"/>
            </p:cNvSpPr>
            <p:nvPr/>
          </p:nvSpPr>
          <p:spPr bwMode="auto">
            <a:xfrm>
              <a:off x="1458" y="980"/>
              <a:ext cx="23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200" i="0" dirty="0" smtClean="0">
                  <a:solidFill>
                    <a:schemeClr val="bg1">
                      <a:lumMod val="85000"/>
                    </a:schemeClr>
                  </a:solidFill>
                  <a:latin typeface=".VnTime" panose="020B7200000000000000" pitchFamily="34" charset="0"/>
                </a:rPr>
                <a:t>3</a:t>
              </a:r>
              <a:endParaRPr lang="en-US" sz="3200" i="0" dirty="0">
                <a:solidFill>
                  <a:schemeClr val="bg1">
                    <a:lumMod val="85000"/>
                  </a:schemeClr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0" name="Text Box 49"/>
            <p:cNvSpPr txBox="1">
              <a:spLocks noChangeArrowheads="1"/>
            </p:cNvSpPr>
            <p:nvPr/>
          </p:nvSpPr>
          <p:spPr bwMode="auto">
            <a:xfrm>
              <a:off x="1822" y="980"/>
              <a:ext cx="112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600" b="1" i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200" i="0">
                <a:solidFill>
                  <a:schemeClr val="bg1">
                    <a:lumMod val="85000"/>
                  </a:schemeClr>
                </a:solidFill>
                <a:latin typeface=".VnTime" panose="020B7200000000000000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35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820" y="772344"/>
            <a:ext cx="8640960" cy="3970318"/>
          </a:xfrm>
          <a:prstGeom prst="rect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1.Khi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máy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0353" y="-19744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48" name="Text Box 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54" name="Text Box 5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55" name="Text Box 5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57" name="Text Box 5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58" name="Text Box 5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5" name="Text Box 6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" name="Text Box 6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68" name="Text Box 6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73" name="Text Box 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75" name="Text Box 71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4:</a:t>
            </a:r>
          </a:p>
        </p:txBody>
      </p:sp>
      <p:sp>
        <p:nvSpPr>
          <p:cNvPr id="76" name="Text Box 72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3:</a:t>
            </a:r>
          </a:p>
        </p:txBody>
      </p:sp>
      <p:sp>
        <p:nvSpPr>
          <p:cNvPr id="77" name="Text Box 73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2:</a:t>
            </a:r>
          </a:p>
        </p:txBody>
      </p:sp>
      <p:sp>
        <p:nvSpPr>
          <p:cNvPr id="78" name="Text Box 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79" name="Text Box 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80" name="Text Box 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82" name="Text Box 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83" name="Text Box 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84" name="Text Box 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85" name="Text Box 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86" name="Text Box 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87" name="Text Box 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89" name="Text Box 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92" name="Text Box 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94" name="Text Box 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95" name="Text Box 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96" name="Text Box 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97" name="Text Box 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98" name="Text Box 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100" name="Text Box 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103" name="Text Box 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105" name="Text Box 1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06" name="Text Box 1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107" name="Text Box 1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108" name="Text Box 1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109" name="Text Box 1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10" name="Text Box 1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11" name="Text Box 1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12" name="Text Box 1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13" name="Text Box 1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14" name="Text Box 1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15" name="Text Box 1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116" name="Text Box 1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117" name="Text Box 1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18" name="Text Box 1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120" name="Text Box 1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121" name="Text Box 1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22" name="Text Box 1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23" name="Text Box 1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24" name="Text Box 1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25" name="Text Box 1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26" name="Text Box 1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27" name="Text Box 1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28" name="Text Box 1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29" name="Text Box 1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130" name="Text Box 1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131" name="Text Box 1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32" name="Text Box 1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33" name="Text Box 1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34" name="Text Box 1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35" name="Text Box 1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36" name="Text Box 1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37" name="Text Box 1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38" name="Text Box 1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39" name="Text Box 1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140" name="Text Box 1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141" name="Text Box 1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142" name="Text Box 1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143" name="Text Box 1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144" name="Text Box 1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145" name="Text Box 1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146" name="Text Box 1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147" name="Text Box 1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148" name="Text Box 1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149" name="Text Box 1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150" name="Text Box 14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151" name="Text Box 14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152" name="Text Box 14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153" name="Text Box 15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154" name="Text Box 15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155" name="Text Box 15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156" name="Text Box 15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157" name="Text Box 15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158" name="Text Box 15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159" name="Text Box 15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160" name="Text Box 15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161" name="Text Box 15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162" name="Text Box 15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163" name="Text Box 16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164" name="Text Box 16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165" name="Text Box 16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166" name="Text Box 16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167" name="Text Box 16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168" name="Text Box 16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169" name="Text Box 1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170" name="Text Box 1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171" name="Text Box 1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172" name="Text Box 1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173" name="Text Box 1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174" name="Text Box 17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175" name="Text Box 17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176" name="Text Box 17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177" name="Text Box 1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178" name="Text Box 1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179" name="Text Box 1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180" name="Text Box 1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181" name="Text Box 1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182" name="Text Box 1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183" name="Text Box 1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184" name="Text Box 1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185" name="Text Box 1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186" name="Text Box 1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187" name="Text Box 1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188" name="Text Box 1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189" name="Text Box 1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190" name="Text Box 1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191" name="Text Box 1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192" name="Text Box 1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193" name="Text Box 1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194" name="Text Box 1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195" name="Text Box 1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196" name="Text Box 1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197" name="Text Box 1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198" name="Text Box 1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199" name="Text Box 1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200" name="Text Box 1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201" name="Text Box 1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02" name="Text Box 1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03" name="Text Box 2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04" name="Text Box 2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05" name="Text Box 2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206" name="Text Box 2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07" name="Text Box 2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08" name="Text Box 2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09" name="Text Box 2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10" name="Text Box 2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11" name="Text Box 2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12" name="Text Box 2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213" name="Text Box 2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214" name="Text Box 2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215" name="Text Box 2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216" name="Text Box 2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217" name="Text Box 2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218" name="Text Box 2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219" name="Text Box 2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220" name="Text Box 2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221" name="Text Box 2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222" name="Text Box 2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223" name="Text Box 2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224" name="Text Box 2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225" name="Text Box 2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226" name="Text Box 2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227" name="Text Box 2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228" name="Text Box 2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229" name="Text Box 2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230" name="Text Box 22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231" name="Text Box 22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232" name="Text Box 22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233" name="Text Box 23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234" name="Text Box 23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235" name="Text Box 23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236" name="Text Box 23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237" name="Text Box 23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238" name="Text Box 23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239" name="Text Box 23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240" name="Text Box 23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241" name="Text Box 23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242" name="Text Box 23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243" name="Text Box 24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244" name="Text Box 24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245" name="Text Box 24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246" name="Text Box 24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247" name="Text Box 24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248" name="Text Box 24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249" name="Text Box 24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250" name="Text Box 3"/>
          <p:cNvSpPr txBox="1">
            <a:spLocks noChangeArrowheads="1"/>
          </p:cNvSpPr>
          <p:nvPr/>
        </p:nvSpPr>
        <p:spPr bwMode="auto">
          <a:xfrm>
            <a:off x="7692380" y="123825"/>
            <a:ext cx="609600" cy="46196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1:</a:t>
            </a:r>
          </a:p>
        </p:txBody>
      </p:sp>
      <p:sp>
        <p:nvSpPr>
          <p:cNvPr id="251" name="Text Box 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00</a:t>
            </a:r>
          </a:p>
        </p:txBody>
      </p:sp>
      <p:sp>
        <p:nvSpPr>
          <p:cNvPr id="252" name="Text Box 6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60</a:t>
            </a:r>
          </a:p>
        </p:txBody>
      </p:sp>
      <p:sp>
        <p:nvSpPr>
          <p:cNvPr id="253" name="Text Box 6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59</a:t>
            </a:r>
          </a:p>
        </p:txBody>
      </p:sp>
      <p:sp>
        <p:nvSpPr>
          <p:cNvPr id="254" name="Text Box 6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58</a:t>
            </a:r>
          </a:p>
        </p:txBody>
      </p:sp>
      <p:sp>
        <p:nvSpPr>
          <p:cNvPr id="255" name="Text Box 6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57</a:t>
            </a:r>
          </a:p>
        </p:txBody>
      </p:sp>
      <p:sp>
        <p:nvSpPr>
          <p:cNvPr id="256" name="Text Box 7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56</a:t>
            </a:r>
          </a:p>
        </p:txBody>
      </p:sp>
      <p:sp>
        <p:nvSpPr>
          <p:cNvPr id="257" name="Text Box 7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55</a:t>
            </a:r>
          </a:p>
        </p:txBody>
      </p:sp>
      <p:sp>
        <p:nvSpPr>
          <p:cNvPr id="258" name="Text Box 7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54</a:t>
            </a:r>
          </a:p>
        </p:txBody>
      </p:sp>
      <p:sp>
        <p:nvSpPr>
          <p:cNvPr id="259" name="Text Box 7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53</a:t>
            </a:r>
          </a:p>
        </p:txBody>
      </p:sp>
      <p:sp>
        <p:nvSpPr>
          <p:cNvPr id="260" name="Text Box 7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52</a:t>
            </a:r>
          </a:p>
        </p:txBody>
      </p:sp>
      <p:sp>
        <p:nvSpPr>
          <p:cNvPr id="261" name="Text Box 7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51</a:t>
            </a:r>
          </a:p>
        </p:txBody>
      </p:sp>
      <p:sp>
        <p:nvSpPr>
          <p:cNvPr id="262" name="Text Box 7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50</a:t>
            </a:r>
          </a:p>
        </p:txBody>
      </p:sp>
      <p:sp>
        <p:nvSpPr>
          <p:cNvPr id="263" name="Text Box 7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49</a:t>
            </a:r>
          </a:p>
        </p:txBody>
      </p:sp>
      <p:sp>
        <p:nvSpPr>
          <p:cNvPr id="264" name="Text Box 7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48</a:t>
            </a:r>
          </a:p>
        </p:txBody>
      </p:sp>
      <p:sp>
        <p:nvSpPr>
          <p:cNvPr id="265" name="Text Box 7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47</a:t>
            </a:r>
          </a:p>
        </p:txBody>
      </p:sp>
      <p:sp>
        <p:nvSpPr>
          <p:cNvPr id="266" name="Text Box 8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46</a:t>
            </a:r>
          </a:p>
        </p:txBody>
      </p:sp>
      <p:sp>
        <p:nvSpPr>
          <p:cNvPr id="267" name="Text Box 8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45</a:t>
            </a:r>
          </a:p>
        </p:txBody>
      </p:sp>
      <p:sp>
        <p:nvSpPr>
          <p:cNvPr id="268" name="Text Box 8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44</a:t>
            </a:r>
          </a:p>
        </p:txBody>
      </p:sp>
      <p:sp>
        <p:nvSpPr>
          <p:cNvPr id="269" name="Text Box 8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43</a:t>
            </a:r>
          </a:p>
        </p:txBody>
      </p:sp>
      <p:sp>
        <p:nvSpPr>
          <p:cNvPr id="270" name="Text Box 8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42</a:t>
            </a:r>
          </a:p>
        </p:txBody>
      </p:sp>
      <p:sp>
        <p:nvSpPr>
          <p:cNvPr id="271" name="Text Box 8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41</a:t>
            </a:r>
          </a:p>
        </p:txBody>
      </p:sp>
      <p:sp>
        <p:nvSpPr>
          <p:cNvPr id="272" name="Text Box 8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40</a:t>
            </a:r>
          </a:p>
        </p:txBody>
      </p:sp>
      <p:sp>
        <p:nvSpPr>
          <p:cNvPr id="273" name="Text Box 8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39</a:t>
            </a:r>
          </a:p>
        </p:txBody>
      </p:sp>
      <p:sp>
        <p:nvSpPr>
          <p:cNvPr id="274" name="Text Box 8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38</a:t>
            </a:r>
          </a:p>
        </p:txBody>
      </p:sp>
      <p:sp>
        <p:nvSpPr>
          <p:cNvPr id="275" name="Text Box 8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37</a:t>
            </a:r>
          </a:p>
        </p:txBody>
      </p:sp>
      <p:sp>
        <p:nvSpPr>
          <p:cNvPr id="276" name="Text Box 9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36</a:t>
            </a:r>
          </a:p>
        </p:txBody>
      </p:sp>
      <p:sp>
        <p:nvSpPr>
          <p:cNvPr id="277" name="Text Box 9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35</a:t>
            </a:r>
          </a:p>
        </p:txBody>
      </p:sp>
      <p:sp>
        <p:nvSpPr>
          <p:cNvPr id="278" name="Text Box 9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34</a:t>
            </a:r>
          </a:p>
        </p:txBody>
      </p:sp>
      <p:sp>
        <p:nvSpPr>
          <p:cNvPr id="279" name="Text Box 9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33</a:t>
            </a:r>
          </a:p>
        </p:txBody>
      </p:sp>
      <p:sp>
        <p:nvSpPr>
          <p:cNvPr id="280" name="Text Box 9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32</a:t>
            </a:r>
          </a:p>
        </p:txBody>
      </p:sp>
      <p:sp>
        <p:nvSpPr>
          <p:cNvPr id="281" name="Text Box 9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31</a:t>
            </a:r>
          </a:p>
        </p:txBody>
      </p:sp>
      <p:sp>
        <p:nvSpPr>
          <p:cNvPr id="282" name="Text Box 9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30</a:t>
            </a:r>
          </a:p>
        </p:txBody>
      </p:sp>
      <p:sp>
        <p:nvSpPr>
          <p:cNvPr id="283" name="Text Box 9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29</a:t>
            </a:r>
          </a:p>
        </p:txBody>
      </p:sp>
      <p:sp>
        <p:nvSpPr>
          <p:cNvPr id="284" name="Text Box 9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28</a:t>
            </a:r>
          </a:p>
        </p:txBody>
      </p:sp>
      <p:sp>
        <p:nvSpPr>
          <p:cNvPr id="285" name="Text Box 9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27</a:t>
            </a:r>
          </a:p>
        </p:txBody>
      </p:sp>
      <p:sp>
        <p:nvSpPr>
          <p:cNvPr id="286" name="Text Box 10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26</a:t>
            </a:r>
          </a:p>
        </p:txBody>
      </p:sp>
      <p:sp>
        <p:nvSpPr>
          <p:cNvPr id="287" name="Text Box 10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25</a:t>
            </a:r>
          </a:p>
        </p:txBody>
      </p:sp>
      <p:sp>
        <p:nvSpPr>
          <p:cNvPr id="288" name="Text Box 10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24</a:t>
            </a:r>
          </a:p>
        </p:txBody>
      </p:sp>
      <p:sp>
        <p:nvSpPr>
          <p:cNvPr id="289" name="Text Box 10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23</a:t>
            </a:r>
          </a:p>
        </p:txBody>
      </p:sp>
      <p:sp>
        <p:nvSpPr>
          <p:cNvPr id="290" name="Text Box 10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22</a:t>
            </a:r>
          </a:p>
        </p:txBody>
      </p:sp>
      <p:sp>
        <p:nvSpPr>
          <p:cNvPr id="291" name="Text Box 10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21</a:t>
            </a:r>
          </a:p>
        </p:txBody>
      </p:sp>
      <p:sp>
        <p:nvSpPr>
          <p:cNvPr id="292" name="Text Box 10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20</a:t>
            </a:r>
          </a:p>
        </p:txBody>
      </p:sp>
      <p:sp>
        <p:nvSpPr>
          <p:cNvPr id="293" name="Text Box 10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19</a:t>
            </a:r>
          </a:p>
        </p:txBody>
      </p:sp>
      <p:sp>
        <p:nvSpPr>
          <p:cNvPr id="294" name="Text Box 10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18</a:t>
            </a:r>
          </a:p>
        </p:txBody>
      </p:sp>
      <p:sp>
        <p:nvSpPr>
          <p:cNvPr id="295" name="Text Box 10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17</a:t>
            </a:r>
          </a:p>
        </p:txBody>
      </p:sp>
      <p:sp>
        <p:nvSpPr>
          <p:cNvPr id="296" name="Text Box 11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16</a:t>
            </a:r>
          </a:p>
        </p:txBody>
      </p:sp>
      <p:sp>
        <p:nvSpPr>
          <p:cNvPr id="297" name="Text Box 11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15</a:t>
            </a:r>
          </a:p>
        </p:txBody>
      </p:sp>
      <p:sp>
        <p:nvSpPr>
          <p:cNvPr id="298" name="Text Box 11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14</a:t>
            </a:r>
          </a:p>
        </p:txBody>
      </p:sp>
      <p:sp>
        <p:nvSpPr>
          <p:cNvPr id="299" name="Text Box 11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13</a:t>
            </a:r>
          </a:p>
        </p:txBody>
      </p:sp>
      <p:sp>
        <p:nvSpPr>
          <p:cNvPr id="300" name="Text Box 11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12</a:t>
            </a:r>
          </a:p>
        </p:txBody>
      </p:sp>
      <p:sp>
        <p:nvSpPr>
          <p:cNvPr id="301" name="Text Box 11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11</a:t>
            </a:r>
          </a:p>
        </p:txBody>
      </p:sp>
      <p:sp>
        <p:nvSpPr>
          <p:cNvPr id="302" name="Text Box 11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10</a:t>
            </a:r>
          </a:p>
        </p:txBody>
      </p:sp>
      <p:sp>
        <p:nvSpPr>
          <p:cNvPr id="303" name="Text Box 117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9</a:t>
            </a:r>
          </a:p>
        </p:txBody>
      </p:sp>
      <p:sp>
        <p:nvSpPr>
          <p:cNvPr id="304" name="Text Box 118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8</a:t>
            </a:r>
          </a:p>
        </p:txBody>
      </p:sp>
      <p:sp>
        <p:nvSpPr>
          <p:cNvPr id="305" name="Text Box 119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7</a:t>
            </a:r>
          </a:p>
        </p:txBody>
      </p:sp>
      <p:sp>
        <p:nvSpPr>
          <p:cNvPr id="306" name="Text Box 120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6</a:t>
            </a:r>
          </a:p>
        </p:txBody>
      </p:sp>
      <p:sp>
        <p:nvSpPr>
          <p:cNvPr id="307" name="Text Box 121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5</a:t>
            </a:r>
          </a:p>
        </p:txBody>
      </p:sp>
      <p:sp>
        <p:nvSpPr>
          <p:cNvPr id="308" name="Text Box 122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309" name="Text Box 123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310" name="Text Box 124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311" name="Text Box 125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312" name="Text Box 126"/>
          <p:cNvSpPr txBox="1">
            <a:spLocks noChangeArrowheads="1"/>
          </p:cNvSpPr>
          <p:nvPr/>
        </p:nvSpPr>
        <p:spPr bwMode="auto">
          <a:xfrm>
            <a:off x="83019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0</a:t>
            </a:r>
          </a:p>
        </p:txBody>
      </p:sp>
      <p:sp>
        <p:nvSpPr>
          <p:cNvPr id="313" name="Text Box 130"/>
          <p:cNvSpPr txBox="1">
            <a:spLocks noChangeArrowheads="1"/>
          </p:cNvSpPr>
          <p:nvPr/>
        </p:nvSpPr>
        <p:spPr bwMode="auto">
          <a:xfrm>
            <a:off x="7692380" y="123825"/>
            <a:ext cx="6096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314" name="Text Box 247"/>
          <p:cNvSpPr txBox="1">
            <a:spLocks noChangeArrowheads="1"/>
          </p:cNvSpPr>
          <p:nvPr/>
        </p:nvSpPr>
        <p:spPr bwMode="auto">
          <a:xfrm>
            <a:off x="7654280" y="140812"/>
            <a:ext cx="1295400" cy="4857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703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9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10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0"/>
                            </p:stCondLst>
                            <p:childTnLst>
                              <p:par>
                                <p:cTn id="2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6000"/>
                            </p:stCondLst>
                            <p:childTnLst>
                              <p:par>
                                <p:cTn id="2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7000"/>
                            </p:stCondLst>
                            <p:childTnLst>
                              <p:par>
                                <p:cTn id="2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1500"/>
                            </p:stCondLst>
                            <p:childTnLst>
                              <p:par>
                                <p:cTn id="3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3500"/>
                            </p:stCondLst>
                            <p:childTnLst>
                              <p:par>
                                <p:cTn id="3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6500"/>
                            </p:stCondLst>
                            <p:childTnLst>
                              <p:par>
                                <p:cTn id="3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3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79500"/>
                            </p:stCondLst>
                            <p:childTnLst>
                              <p:par>
                                <p:cTn id="3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1500"/>
                            </p:stCondLst>
                            <p:childTnLst>
                              <p:par>
                                <p:cTn id="3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4500"/>
                            </p:stCondLst>
                            <p:childTnLst>
                              <p:par>
                                <p:cTn id="3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85500"/>
                            </p:stCondLst>
                            <p:childTnLst>
                              <p:par>
                                <p:cTn id="3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86500"/>
                            </p:stCondLst>
                            <p:childTnLst>
                              <p:par>
                                <p:cTn id="3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3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95500"/>
                            </p:stCondLst>
                            <p:childTnLst>
                              <p:par>
                                <p:cTn id="4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6500"/>
                            </p:stCondLst>
                            <p:childTnLst>
                              <p:par>
                                <p:cTn id="4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98500"/>
                            </p:stCondLst>
                            <p:childTnLst>
                              <p:par>
                                <p:cTn id="4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4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5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5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22000"/>
                            </p:stCondLst>
                            <p:childTnLst>
                              <p:par>
                                <p:cTn id="5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3000"/>
                            </p:stCondLst>
                            <p:childTnLst>
                              <p:par>
                                <p:cTn id="5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5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6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6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6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6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6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6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48500"/>
                            </p:stCondLst>
                            <p:childTnLst>
                              <p:par>
                                <p:cTn id="6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49500"/>
                            </p:stCondLst>
                            <p:childTnLst>
                              <p:par>
                                <p:cTn id="6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6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4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6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6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6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6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6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6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8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58500"/>
                            </p:stCondLst>
                            <p:childTnLst>
                              <p:par>
                                <p:cTn id="6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6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6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6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8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9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68500"/>
                            </p:stCondLst>
                            <p:childTnLst>
                              <p:par>
                                <p:cTn id="7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169500"/>
                            </p:stCondLst>
                            <p:childTnLst>
                              <p:par>
                                <p:cTn id="7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7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7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7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7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7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7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7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7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7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7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7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7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182500"/>
                            </p:stCondLst>
                            <p:childTnLst>
                              <p:par>
                                <p:cTn id="7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7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7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85500"/>
                            </p:stCondLst>
                            <p:childTnLst>
                              <p:par>
                                <p:cTn id="7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186500"/>
                            </p:stCondLst>
                            <p:childTnLst>
                              <p:par>
                                <p:cTn id="7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187500"/>
                            </p:stCondLst>
                            <p:childTnLst>
                              <p:par>
                                <p:cTn id="7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7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5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189500"/>
                            </p:stCondLst>
                            <p:childTnLst>
                              <p:par>
                                <p:cTn id="7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190500"/>
                            </p:stCondLst>
                            <p:childTnLst>
                              <p:par>
                                <p:cTn id="7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91500"/>
                            </p:stCondLst>
                            <p:childTnLst>
                              <p:par>
                                <p:cTn id="7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192500"/>
                            </p:stCondLst>
                            <p:childTnLst>
                              <p:par>
                                <p:cTn id="7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8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8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195500"/>
                            </p:stCondLst>
                            <p:childTnLst>
                              <p:par>
                                <p:cTn id="8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196500"/>
                            </p:stCondLst>
                            <p:childTnLst>
                              <p:par>
                                <p:cTn id="8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97500"/>
                            </p:stCondLst>
                            <p:childTnLst>
                              <p:par>
                                <p:cTn id="8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8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199500"/>
                            </p:stCondLst>
                            <p:childTnLst>
                              <p:par>
                                <p:cTn id="8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9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00500"/>
                            </p:stCondLst>
                            <p:childTnLst>
                              <p:par>
                                <p:cTn id="8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01500"/>
                            </p:stCondLst>
                            <p:childTnLst>
                              <p:par>
                                <p:cTn id="8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02500"/>
                            </p:stCondLst>
                            <p:childTnLst>
                              <p:par>
                                <p:cTn id="8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8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8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05500"/>
                            </p:stCondLst>
                            <p:childTnLst>
                              <p:par>
                                <p:cTn id="8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06500"/>
                            </p:stCondLst>
                            <p:childTnLst>
                              <p:par>
                                <p:cTn id="8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8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8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09500"/>
                            </p:stCondLst>
                            <p:childTnLst>
                              <p:par>
                                <p:cTn id="8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10500"/>
                            </p:stCondLst>
                            <p:childTnLst>
                              <p:par>
                                <p:cTn id="8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11500"/>
                            </p:stCondLst>
                            <p:childTnLst>
                              <p:par>
                                <p:cTn id="8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12500"/>
                            </p:stCondLst>
                            <p:childTnLst>
                              <p:par>
                                <p:cTn id="8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8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8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9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15500"/>
                            </p:stCondLst>
                            <p:childTnLst>
                              <p:par>
                                <p:cTn id="8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16500"/>
                            </p:stCondLst>
                            <p:childTnLst>
                              <p:par>
                                <p:cTn id="8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17500"/>
                            </p:stCondLst>
                            <p:childTnLst>
                              <p:par>
                                <p:cTn id="8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90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19500"/>
                            </p:stCondLst>
                            <p:childTnLst>
                              <p:par>
                                <p:cTn id="9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9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20500"/>
                            </p:stCondLst>
                            <p:childTnLst>
                              <p:par>
                                <p:cTn id="9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21500"/>
                            </p:stCondLst>
                            <p:childTnLst>
                              <p:par>
                                <p:cTn id="9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22500"/>
                            </p:stCondLst>
                            <p:childTnLst>
                              <p:par>
                                <p:cTn id="9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9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9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25500"/>
                            </p:stCondLst>
                            <p:childTnLst>
                              <p:par>
                                <p:cTn id="9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226500"/>
                            </p:stCondLst>
                            <p:childTnLst>
                              <p:par>
                                <p:cTn id="9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27500"/>
                            </p:stCondLst>
                            <p:childTnLst>
                              <p:par>
                                <p:cTn id="9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9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229500"/>
                            </p:stCondLst>
                            <p:childTnLst>
                              <p:par>
                                <p:cTn id="9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30500"/>
                            </p:stCondLst>
                            <p:childTnLst>
                              <p:par>
                                <p:cTn id="9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31500"/>
                            </p:stCondLst>
                            <p:childTnLst>
                              <p:par>
                                <p:cTn id="9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8" fill="hold">
                            <p:stCondLst>
                              <p:cond delay="232500"/>
                            </p:stCondLst>
                            <p:childTnLst>
                              <p:par>
                                <p:cTn id="9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9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9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9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0" fill="hold">
                            <p:stCondLst>
                              <p:cond delay="235500"/>
                            </p:stCondLst>
                            <p:childTnLst>
                              <p:par>
                                <p:cTn id="9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3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36500"/>
                            </p:stCondLst>
                            <p:childTnLst>
                              <p:par>
                                <p:cTn id="9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37500"/>
                            </p:stCondLst>
                            <p:childTnLst>
                              <p:par>
                                <p:cTn id="9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238500"/>
                            </p:stCondLst>
                            <p:childTnLst>
                              <p:par>
                                <p:cTn id="9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239000"/>
                            </p:stCondLst>
                            <p:childTnLst>
                              <p:par>
                                <p:cTn id="9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39500"/>
                            </p:stCondLst>
                            <p:childTnLst>
                              <p:par>
                                <p:cTn id="9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0" fill="hold">
                            <p:stCondLst>
                              <p:cond delay="240500"/>
                            </p:stCondLst>
                            <p:childTnLst>
                              <p:par>
                                <p:cTn id="10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41500"/>
                            </p:stCondLst>
                            <p:childTnLst>
                              <p:par>
                                <p:cTn id="10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42500"/>
                            </p:stCondLst>
                            <p:childTnLst>
                              <p:par>
                                <p:cTn id="10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10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10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9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45500"/>
                            </p:stCondLst>
                            <p:childTnLst>
                              <p:par>
                                <p:cTn id="10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4" fill="hold">
                            <p:stCondLst>
                              <p:cond delay="246500"/>
                            </p:stCondLst>
                            <p:childTnLst>
                              <p:par>
                                <p:cTn id="10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247500"/>
                            </p:stCondLst>
                            <p:childTnLst>
                              <p:par>
                                <p:cTn id="10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10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5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6" fill="hold">
                            <p:stCondLst>
                              <p:cond delay="249500"/>
                            </p:stCondLst>
                            <p:childTnLst>
                              <p:par>
                                <p:cTn id="10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250500"/>
                            </p:stCondLst>
                            <p:childTnLst>
                              <p:par>
                                <p:cTn id="10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3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51500"/>
                            </p:stCondLst>
                            <p:childTnLst>
                              <p:par>
                                <p:cTn id="10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8" fill="hold">
                            <p:stCondLst>
                              <p:cond delay="252500"/>
                            </p:stCondLst>
                            <p:childTnLst>
                              <p:par>
                                <p:cTn id="10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1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10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5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10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9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0" fill="hold">
                            <p:stCondLst>
                              <p:cond delay="255500"/>
                            </p:stCondLst>
                            <p:childTnLst>
                              <p:par>
                                <p:cTn id="10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256500"/>
                            </p:stCondLst>
                            <p:childTnLst>
                              <p:par>
                                <p:cTn id="10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257500"/>
                            </p:stCondLst>
                            <p:childTnLst>
                              <p:par>
                                <p:cTn id="10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10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259500"/>
                            </p:stCondLst>
                            <p:childTnLst>
                              <p:par>
                                <p:cTn id="10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>
                            <p:stCondLst>
                              <p:cond delay="260500"/>
                            </p:stCondLst>
                            <p:childTnLst>
                              <p:par>
                                <p:cTn id="10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4" fill="hold">
                            <p:stCondLst>
                              <p:cond delay="261500"/>
                            </p:stCondLst>
                            <p:childTnLst>
                              <p:par>
                                <p:cTn id="10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262500"/>
                            </p:stCondLst>
                            <p:childTnLst>
                              <p:par>
                                <p:cTn id="10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10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10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265500"/>
                            </p:stCondLst>
                            <p:childTnLst>
                              <p:par>
                                <p:cTn id="1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266500"/>
                            </p:stCondLst>
                            <p:childTnLst>
                              <p:par>
                                <p:cTn id="1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8" fill="hold">
                            <p:stCondLst>
                              <p:cond delay="267500"/>
                            </p:stCondLst>
                            <p:childTnLst>
                              <p:par>
                                <p:cTn id="11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1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>
                            <p:stCondLst>
                              <p:cond delay="269500"/>
                            </p:stCondLst>
                            <p:childTnLst>
                              <p:par>
                                <p:cTn id="1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270500"/>
                            </p:stCondLst>
                            <p:childTnLst>
                              <p:par>
                                <p:cTn id="1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271500"/>
                            </p:stCondLst>
                            <p:childTnLst>
                              <p:par>
                                <p:cTn id="1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>
                            <p:stCondLst>
                              <p:cond delay="272500"/>
                            </p:stCondLst>
                            <p:childTnLst>
                              <p:par>
                                <p:cTn id="11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11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5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11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>
                            <p:stCondLst>
                              <p:cond delay="275500"/>
                            </p:stCondLst>
                            <p:childTnLst>
                              <p:par>
                                <p:cTn id="1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3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276500"/>
                            </p:stCondLst>
                            <p:childTnLst>
                              <p:par>
                                <p:cTn id="1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277500"/>
                            </p:stCondLst>
                            <p:childTnLst>
                              <p:par>
                                <p:cTn id="1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1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1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5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279500"/>
                            </p:stCondLst>
                            <p:childTnLst>
                              <p:par>
                                <p:cTn id="1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>
                            <p:stCondLst>
                              <p:cond delay="280500"/>
                            </p:stCondLst>
                            <p:childTnLst>
                              <p:par>
                                <p:cTn id="1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3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>
                            <p:stCondLst>
                              <p:cond delay="281500"/>
                            </p:stCondLst>
                            <p:childTnLst>
                              <p:par>
                                <p:cTn id="1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282500"/>
                            </p:stCondLst>
                            <p:childTnLst>
                              <p:par>
                                <p:cTn id="11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1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1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5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1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9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285500"/>
                            </p:stCondLst>
                            <p:childTnLst>
                              <p:par>
                                <p:cTn id="11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286500"/>
                            </p:stCondLst>
                            <p:childTnLst>
                              <p:par>
                                <p:cTn id="11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>
                            <p:stCondLst>
                              <p:cond delay="287500"/>
                            </p:stCondLst>
                            <p:childTnLst>
                              <p:par>
                                <p:cTn id="11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1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1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9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2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2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20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2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2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9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2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2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2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1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12375355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Nội dung bài học"/>
  <p:tag name="ISPRING_SLIDE_INDENT_LEVEL" val="0"/>
  <p:tag name="ISPRING_PRESENTER_ID" val="{EE9663E4-9FFC-487C-A626-1EF51989030C}"/>
  <p:tag name="ISPRING_CUSTOM_TIMING_USED" val="1"/>
  <p:tag name="TIMING" val="|6.537|3.529|3.232|7.709|2.445"/>
  <p:tag name="GENSWF_ADVANCE_TIME" val="35.966"/>
  <p:tag name="ISPRING_SLIDE_ID_2" val="{35DA0AF7-1B06-435A-839A-1AA6FC12E07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1901</Words>
  <Application>Microsoft Office PowerPoint</Application>
  <PresentationFormat>Custom</PresentationFormat>
  <Paragraphs>784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微软雅黑</vt:lpstr>
      <vt:lpstr>宋体</vt:lpstr>
      <vt:lpstr>.VnTime</vt:lpstr>
      <vt:lpstr>Arial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dell</cp:lastModifiedBy>
  <cp:revision>464</cp:revision>
  <dcterms:created xsi:type="dcterms:W3CDTF">2017-04-06T01:11:23Z</dcterms:created>
  <dcterms:modified xsi:type="dcterms:W3CDTF">2024-02-29T02:56:38Z</dcterms:modified>
</cp:coreProperties>
</file>