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57" r:id="rId6"/>
    <p:sldId id="258" r:id="rId7"/>
    <p:sldId id="268" r:id="rId8"/>
    <p:sldId id="260" r:id="rId9"/>
    <p:sldId id="269" r:id="rId10"/>
    <p:sldId id="266" r:id="rId11"/>
    <p:sldId id="270" r:id="rId12"/>
    <p:sldId id="271" r:id="rId13"/>
    <p:sldId id="264" r:id="rId14"/>
    <p:sldId id="265" r:id="rId15"/>
    <p:sldId id="272" r:id="rId16"/>
    <p:sldId id="273" r:id="rId17"/>
    <p:sldId id="274" r:id="rId18"/>
    <p:sldId id="275" r:id="rId19"/>
    <p:sldId id="276" r:id="rId20"/>
    <p:sldId id="267" r:id="rId21"/>
    <p:sldId id="277" r:id="rId22"/>
    <p:sldId id="278" r:id="rId23"/>
    <p:sldId id="263" r:id="rId24"/>
    <p:sldId id="279" r:id="rId25"/>
  </p:sldIdLst>
  <p:sldSz cx="18288000" cy="10287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7200" b="1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8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1" y="1208157"/>
            <a:ext cx="330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8302" y="2123440"/>
            <a:ext cx="594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1888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550" r="-305" b="-59486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30550" t="-200645" r="-305" b="-193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773037" y="5909092"/>
            <a:ext cx="7454786" cy="3120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  <a:blipFill rotWithShape="0">
                <a:blip r:embed="rId4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297258" y="46101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7" y="2514956"/>
            <a:ext cx="3314343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7" y="2019300"/>
            <a:ext cx="11658600" cy="2399944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0"/>
            <a:ext cx="3581399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4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4724041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0450"/>
            <a:ext cx="7086590" cy="708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 và đều bằng </a:t>
                </a:r>
                <a14:m>
                  <m:oMath xmlns:m="http://schemas.openxmlformats.org/officeDocument/2006/math"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  <a:blipFill rotWithShape="0">
                <a:blip r:embed="rId3"/>
                <a:stretch>
                  <a:fillRect l="-2129" r="-912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6563799" y="4944393"/>
            <a:ext cx="10420733" cy="4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83300" y="128485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1752600" y="2418548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2598005"/>
            <a:ext cx="51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3715" y="4033845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thể coi định lí: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cùng vuông góc với một đường thẳng thứ ba thì chúng song song với nhau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được suy ra trực tiếp từ định lí về dấu hiệu nhận biết hai đường thẳng song song không? Suy ra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00"/>
            <a:ext cx="2159120" cy="5082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258">
            <a:off x="12324146" y="1438397"/>
            <a:ext cx="1924221" cy="2534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56" y="6858000"/>
            <a:ext cx="3086100" cy="342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63545" y="599659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3" name="Oval Callout 12"/>
          <p:cNvSpPr/>
          <p:nvPr/>
        </p:nvSpPr>
        <p:spPr>
          <a:xfrm>
            <a:off x="7924800" y="1574160"/>
            <a:ext cx="2133600" cy="12956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82" y="334569"/>
            <a:ext cx="3072472" cy="21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8132820"/>
            <a:ext cx="4408679" cy="87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760494"/>
            <a:ext cx="3431475" cy="3534126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flipV="1">
            <a:off x="1524000" y="10414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20857"/>
            <a:ext cx="511938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2650" y="2312124"/>
            <a:ext cx="1394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chứng minh định lí nói ở Ví dụ trang 56: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đường thẳng vuông góc với một trong hai đường thẳng song song thì nó cũng vuông góc với đường thẳng còn 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”. Trong chứng minh đó, ta đã sử dụng những điều đúng đã biết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01223"/>
            <a:ext cx="4572000" cy="33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4437380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phải cắt d’’ tại một điểm B.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Oval Callout 11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4424680"/>
            <a:ext cx="1421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vuông góc với d’’.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7" y="1010920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2697486" y="10287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886" y="1208157"/>
            <a:ext cx="5119387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3.26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  <a:blipFill rotWithShape="0">
                <a:blip r:embed="rId4"/>
                <a:stretch>
                  <a:fillRect l="-1325" r="-1325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98" y="8111148"/>
            <a:ext cx="1513834" cy="167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67" y="7310529"/>
            <a:ext cx="2798307" cy="270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467">
            <a:off x="1394955" y="7735249"/>
            <a:ext cx="19021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3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969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5" y="1257300"/>
            <a:ext cx="15754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7" cy="37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76977"/>
            <a:ext cx="1406978" cy="1289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2"/>
            <a:ext cx="106324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414330" y="14097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định lí: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một đường thẳng vuông góc với một trong hai đường thẳng song song thì nó vuông góc với đường thẳng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610" r="-157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42610" t="-100741" r="-157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067800" y="15621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47480" y="3636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632" r="-351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9067800" y="5710118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504" r="-155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2504" t="-100741" r="-155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9067800" y="7736383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563" r="-158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394" y="2697243"/>
            <a:ext cx="2758850" cy="7331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88715"/>
            <a:ext cx="2373471" cy="16953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63000" y="5475327"/>
            <a:ext cx="1198880" cy="1122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770964"/>
            <a:ext cx="1830230" cy="858081"/>
            <a:chOff x="0" y="0"/>
            <a:chExt cx="2440306" cy="1144108"/>
          </a:xfrm>
          <a:solidFill>
            <a:schemeClr val="accent6"/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24664"/>
            <a:ext cx="2193177" cy="516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9224">
            <a:off x="13500215" y="-450266"/>
            <a:ext cx="1924221" cy="2534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7200" y="1200004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Nối mỗi dòng ở cột bên trái với một dòng ở cột bên phải để được khẳng định đúng.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760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𝑥𝑂𝑡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𝑡𝑂𝑦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𝑥𝑂𝑦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3321" t="-394" r="-182" b="-263780"/>
                          </a:stretch>
                        </a:blipFill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58200" y="3771900"/>
            <a:ext cx="10668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65788" y="4000500"/>
            <a:ext cx="859212" cy="1624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4600" y="6925236"/>
            <a:ext cx="660400" cy="1113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4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3259842" y="1230209"/>
            <a:ext cx="8079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đoạn thẳng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0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158360" r="-40732" b="-59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490419" r="-40732" b="-13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5" y="7200900"/>
            <a:ext cx="2003523" cy="2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70006"/>
            <a:ext cx="2871465" cy="192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228201"/>
            <a:ext cx="2859249" cy="1499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77800" y="35433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96160" y="44451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77800" y="601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96160" y="743353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854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55060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2" y="4055060"/>
            <a:ext cx="5202077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0" y="4055060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080780"/>
            <a:ext cx="10726273" cy="5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1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8" y="5679601"/>
            <a:ext cx="400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1"/>
            <a:ext cx="460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5441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87337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720569" y="3804088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9041" y="2290404"/>
            <a:ext cx="134598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429073" y="758872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82979" y="8563633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8694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1295400" y="2144735"/>
            <a:ext cx="1569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10: ĐỊNH LÍ VÀ CHỨNG MINH ĐỊNH LÍ (1 </a:t>
            </a: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4000" y="1409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3657600" y="1483351"/>
            <a:ext cx="9560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2645888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7" y="2976043"/>
            <a:ext cx="239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814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5" y="5197775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5" y="5823829"/>
            <a:ext cx="533400" cy="2295069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76348" y="7569974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9930" y="7569091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4734241"/>
            <a:ext cx="3321400" cy="77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4792" y="3057381"/>
            <a:ext cx="13999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giữa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giả thiết của định lí.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sau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kết luận 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0" y="1374506"/>
            <a:ext cx="1404585" cy="155374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0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2000" y="823693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762000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1" y="2484160"/>
            <a:ext cx="647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ardrop 19"/>
          <p:cNvSpPr/>
          <p:nvPr/>
        </p:nvSpPr>
        <p:spPr>
          <a:xfrm>
            <a:off x="8536797" y="1382643"/>
            <a:ext cx="560457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89" y="1028700"/>
            <a:ext cx="717136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ardrop 21"/>
          <p:cNvSpPr/>
          <p:nvPr/>
        </p:nvSpPr>
        <p:spPr>
          <a:xfrm>
            <a:off x="8536796" y="3908444"/>
            <a:ext cx="560457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89" y="3511367"/>
            <a:ext cx="71713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6796" y="5301312"/>
            <a:ext cx="809386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2905"/>
          <a:stretch/>
        </p:blipFill>
        <p:spPr>
          <a:xfrm>
            <a:off x="8269767" y="7128382"/>
            <a:ext cx="8868150" cy="2337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9748"/>
            <a:ext cx="7390094" cy="829855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1" y="994224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1600200" y="9470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7909" y="2476500"/>
            <a:ext cx="581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" y="6293325"/>
            <a:ext cx="4119779" cy="35491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3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471" r="-386" b="-116667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42471" t="-100645" r="-386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9184428" y="1000031"/>
            <a:ext cx="7625247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58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603093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3300" y="828033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3175000" y="8763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8895" y="2356403"/>
            <a:ext cx="1417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8" y="4404592"/>
            <a:ext cx="4142026" cy="3726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4730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6042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// b, c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A, c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B;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vị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829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661" r="-233" b="-84053"/>
                          </a:stretch>
                        </a:blipFill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1661" t="-120400" r="-233" b="-1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3527917" y="8649154"/>
            <a:ext cx="1166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1" y="8240227"/>
            <a:ext cx="1576209" cy="13810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42672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98088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81300"/>
            <a:ext cx="4495800" cy="4044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blipFill rotWithShape="0">
                <a:blip r:embed="rId4"/>
                <a:stretch>
                  <a:fillRect l="-1973" r="-191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qua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a. 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Euclid,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blipFill rotWithShape="0">
                <a:blip r:embed="rId5"/>
                <a:stretch>
                  <a:fillRect l="-1918" r="-1973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711061"/>
            <a:ext cx="3431475" cy="35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1263</Words>
  <Application>Microsoft Office PowerPoint</Application>
  <PresentationFormat>Custom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Cambria Math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7</dc:title>
  <dc:creator>User</dc:creator>
  <cp:lastModifiedBy>Admin</cp:lastModifiedBy>
  <cp:revision>19</cp:revision>
  <dcterms:created xsi:type="dcterms:W3CDTF">2006-08-16T00:00:00Z</dcterms:created>
  <dcterms:modified xsi:type="dcterms:W3CDTF">2023-11-23T03:39:00Z</dcterms:modified>
  <dc:identifier>DAFD8QqN0sk</dc:identifier>
</cp:coreProperties>
</file>