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74" r:id="rId2"/>
  </p:sldMasterIdLst>
  <p:notesMasterIdLst>
    <p:notesMasterId r:id="rId34"/>
  </p:notesMasterIdLst>
  <p:sldIdLst>
    <p:sldId id="311" r:id="rId3"/>
    <p:sldId id="287" r:id="rId4"/>
    <p:sldId id="319" r:id="rId5"/>
    <p:sldId id="346" r:id="rId6"/>
    <p:sldId id="350" r:id="rId7"/>
    <p:sldId id="367" r:id="rId8"/>
    <p:sldId id="354" r:id="rId9"/>
    <p:sldId id="355" r:id="rId10"/>
    <p:sldId id="356" r:id="rId11"/>
    <p:sldId id="357" r:id="rId12"/>
    <p:sldId id="368" r:id="rId13"/>
    <p:sldId id="369" r:id="rId14"/>
    <p:sldId id="370" r:id="rId15"/>
    <p:sldId id="371" r:id="rId16"/>
    <p:sldId id="358" r:id="rId17"/>
    <p:sldId id="359" r:id="rId18"/>
    <p:sldId id="360" r:id="rId19"/>
    <p:sldId id="361" r:id="rId20"/>
    <p:sldId id="362" r:id="rId21"/>
    <p:sldId id="363" r:id="rId22"/>
    <p:sldId id="348" r:id="rId23"/>
    <p:sldId id="364" r:id="rId24"/>
    <p:sldId id="365" r:id="rId25"/>
    <p:sldId id="366" r:id="rId26"/>
    <p:sldId id="375" r:id="rId27"/>
    <p:sldId id="376" r:id="rId28"/>
    <p:sldId id="374" r:id="rId29"/>
    <p:sldId id="341" r:id="rId30"/>
    <p:sldId id="342" r:id="rId31"/>
    <p:sldId id="377" r:id="rId32"/>
    <p:sldId id="378" r:id="rId33"/>
  </p:sldIdLst>
  <p:sldSz cx="9144000" cy="5145088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EAD6"/>
    <a:srgbClr val="FF0000"/>
    <a:srgbClr val="000066"/>
    <a:srgbClr val="F8FFB1"/>
    <a:srgbClr val="96BE80"/>
    <a:srgbClr val="C6DCBA"/>
    <a:srgbClr val="123E61"/>
    <a:srgbClr val="EFEFEF"/>
    <a:srgbClr val="14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3" d="100"/>
          <a:sy n="53" d="100"/>
        </p:scale>
        <p:origin x="48" y="72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2022/7/9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137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194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123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2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689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15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308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910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142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355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0537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355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053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1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2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485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319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700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12C2390-52E8-4565-956E-601D085DAC1F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8354F81-B5C0-4468-A639-C6473D688B4E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9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6DC1B418-8A18-48E5-8695-7405AC4B9734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973DECF5-BD7D-48B2-AAF4-026DDBFAAB47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4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99"/>
            <a:ext cx="4629150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559D845-4B41-4B6E-BB59-B4FB2C16D5B7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197E3FF-F906-4486-B87D-11DD96C97CE3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1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AD79DE48-B1FD-4846-94EE-22A5223EEDC7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C10CDAD-1087-4208-BCF4-DF600C50BE5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0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998CC50-F2EB-48E0-B7C8-9BA2682375A3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5CAE13BB-DB79-4C19-AB2C-596F7C8A67EB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1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6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0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0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3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2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5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6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4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1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8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8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19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5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2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3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501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515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544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433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012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3263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592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700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668AC82-3240-4E7D-B3EC-B2863BA3D679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235547F-4F0A-4D8B-8179-141912DD942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9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7912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7582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7950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6677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18C3FE-701C-4AD0-AF85-2C9C2A4A4FFD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A5BF29B-E299-4470-AE38-781C224C0DB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53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30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CF5DBDB-78C4-4D41-A9B0-12154163D511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02C58C92-F97C-46D4-A885-02A127D8DC8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97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7869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96906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99057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6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B56B2239-8CC0-4F0E-9021-DABBB93AB185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03553C6-10EA-4608-8D77-FD516F221D9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785FA0-7831-48F8-B8F5-A4F02B557358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18A10D1D-0EBF-40E0-B683-8BF433AEB46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5" Type="http://schemas.openxmlformats.org/officeDocument/2006/relationships/slideLayout" Target="../slideLayouts/slideLayout18.xml"/><Relationship Id="rId61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929"/>
            <a:ext cx="7886700" cy="9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D10F2C41-D146-4299-8CF7-AAADEF542A8B}" type="datetimeFigureOut">
              <a:rPr lang="en-GB" smtClean="0"/>
              <a:pPr defTabSz="685983">
                <a:defRPr/>
              </a:pPr>
              <a:t>09/07/2022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16F86329-3CF8-4C14-BDA1-626E503EBA0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832" r:id="rId3"/>
    <p:sldLayoutId id="2147483829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9pPr>
    </p:titleStyle>
    <p:bodyStyle>
      <a:lvl1pPr marL="171496" indent="-17149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823" r:id="rId3"/>
    <p:sldLayoutId id="2147483822" r:id="rId4"/>
    <p:sldLayoutId id="2147483821" r:id="rId5"/>
    <p:sldLayoutId id="2147483820" r:id="rId6"/>
    <p:sldLayoutId id="2147483819" r:id="rId7"/>
    <p:sldLayoutId id="2147483818" r:id="rId8"/>
    <p:sldLayoutId id="2147483817" r:id="rId9"/>
    <p:sldLayoutId id="2147483816" r:id="rId10"/>
    <p:sldLayoutId id="2147483815" r:id="rId11"/>
    <p:sldLayoutId id="2147483814" r:id="rId12"/>
    <p:sldLayoutId id="2147483813" r:id="rId13"/>
    <p:sldLayoutId id="2147483812" r:id="rId14"/>
    <p:sldLayoutId id="214748380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808" r:id="rId21"/>
    <p:sldLayoutId id="2147483804" r:id="rId22"/>
    <p:sldLayoutId id="2147483798" r:id="rId23"/>
    <p:sldLayoutId id="2147483790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831" r:id="rId30"/>
    <p:sldLayoutId id="2147483830" r:id="rId31"/>
    <p:sldLayoutId id="2147483828" r:id="rId32"/>
    <p:sldLayoutId id="2147483827" r:id="rId33"/>
    <p:sldLayoutId id="2147483826" r:id="rId34"/>
    <p:sldLayoutId id="2147483825" r:id="rId35"/>
    <p:sldLayoutId id="2147483824" r:id="rId36"/>
    <p:sldLayoutId id="2147483811" r:id="rId37"/>
    <p:sldLayoutId id="2147483810" r:id="rId38"/>
    <p:sldLayoutId id="2147483809" r:id="rId39"/>
    <p:sldLayoutId id="2147483807" r:id="rId40"/>
    <p:sldLayoutId id="2147483803" r:id="rId41"/>
    <p:sldLayoutId id="2147483802" r:id="rId42"/>
    <p:sldLayoutId id="2147483801" r:id="rId43"/>
    <p:sldLayoutId id="2147483799" r:id="rId44"/>
    <p:sldLayoutId id="2147483797" r:id="rId45"/>
    <p:sldLayoutId id="2147483796" r:id="rId46"/>
    <p:sldLayoutId id="2147483795" r:id="rId47"/>
    <p:sldLayoutId id="2147483794" r:id="rId48"/>
    <p:sldLayoutId id="2147483793" r:id="rId49"/>
    <p:sldLayoutId id="2147483789" r:id="rId50"/>
    <p:sldLayoutId id="2147483788" r:id="rId51"/>
    <p:sldLayoutId id="2147483787" r:id="rId52"/>
    <p:sldLayoutId id="2147483708" r:id="rId53"/>
    <p:sldLayoutId id="2147483662" r:id="rId54"/>
    <p:sldLayoutId id="2147483663" r:id="rId55"/>
    <p:sldLayoutId id="2147483664" r:id="rId56"/>
    <p:sldLayoutId id="2147483665" r:id="rId57"/>
    <p:sldLayoutId id="2147483791" r:id="rId58"/>
    <p:sldLayoutId id="2147483805" r:id="rId59"/>
    <p:sldLayoutId id="2147483800" r:id="rId60"/>
    <p:sldLayoutId id="2147483792" r:id="rId6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hyperlink" Target="http://www.facebook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facebook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faceboo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29428" y="4516244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0382" y="2572544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1480" y="343007"/>
            <a:ext cx="423040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3006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3007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3007"/>
            <a:ext cx="0" cy="4573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1942" y="3830232"/>
            <a:ext cx="1143353" cy="1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7182" y="3090119"/>
            <a:ext cx="4487660" cy="138550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4" y="-127756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6450" y="2217629"/>
            <a:ext cx="5773932" cy="640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101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HỌC SINH </a:t>
            </a:r>
            <a:r>
              <a:rPr lang="en-US" sz="2101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1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7A</a:t>
            </a: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12" y="391771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0" y="399579"/>
            <a:ext cx="1943700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47579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Bước</a:t>
            </a:r>
            <a:r>
              <a:rPr lang="en-US" sz="2000" b="1" dirty="0" smtClean="0"/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www.facebook.com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8" y="999250"/>
            <a:ext cx="5977047" cy="448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59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67455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4" y="1332099"/>
            <a:ext cx="5981781" cy="433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292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674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2" y="1150093"/>
            <a:ext cx="5651767" cy="37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044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674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/>
          </a:p>
        </p:txBody>
      </p:sp>
      <p:pic>
        <p:nvPicPr>
          <p:cNvPr id="50" name="Content Placeholder 4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9" y="1180005"/>
            <a:ext cx="6844420" cy="40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80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29" y="628328"/>
            <a:ext cx="674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1" y="1130515"/>
            <a:ext cx="7006557" cy="421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371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8" name="Picture 4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5" y="700336"/>
            <a:ext cx="7391395" cy="36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77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693" y="432220"/>
            <a:ext cx="76331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www.facebook.com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Facebook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facebook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744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6" name="Picture 4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0" y="954360"/>
            <a:ext cx="7150889" cy="32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668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488" y="463313"/>
            <a:ext cx="68948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facebook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27" y="1593345"/>
            <a:ext cx="5843182" cy="38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366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488" y="463313"/>
            <a:ext cx="732110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6" y="1903044"/>
            <a:ext cx="7155708" cy="36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541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387973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38196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02" y="59612"/>
            <a:ext cx="3363123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103617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75944" y="4777663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843834" y="4791277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443850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752457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241821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316776" y="4865280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543633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226657" y="479745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418113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318613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633728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450420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0266" y="1026951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4547" y="542221"/>
            <a:ext cx="473804" cy="500448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7635" y="1559719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59695" y="264745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4543" y="32702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063651" y="1422698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044543" y="253437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195269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093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0978" y="1121823"/>
            <a:ext cx="193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4057681" y="380010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479184A6-4EF3-434A-8F67-BE933F8941DC}"/>
              </a:ext>
            </a:extLst>
          </p:cNvPr>
          <p:cNvSpPr/>
          <p:nvPr/>
        </p:nvSpPr>
        <p:spPr>
          <a:xfrm>
            <a:off x="4057681" y="1553099"/>
            <a:ext cx="5086319" cy="57084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272473" y="3652459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4543" y="3619270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57681" y="2545300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65968" y="3636881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1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1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488" y="463313"/>
            <a:ext cx="763356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6" name="Picture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8" y="1929551"/>
            <a:ext cx="7506888" cy="36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598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456348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244" y="1618391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8" name="Cloud Callout 47"/>
          <p:cNvSpPr/>
          <p:nvPr/>
        </p:nvSpPr>
        <p:spPr>
          <a:xfrm>
            <a:off x="3646675" y="153777"/>
            <a:ext cx="6253917" cy="2636416"/>
          </a:xfrm>
          <a:prstGeom prst="cloudCallout">
            <a:avLst>
              <a:gd name="adj1" fmla="val -30147"/>
              <a:gd name="adj2" fmla="val 66354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9" name="组合 13"/>
          <p:cNvGrpSpPr/>
          <p:nvPr/>
        </p:nvGrpSpPr>
        <p:grpSpPr>
          <a:xfrm>
            <a:off x="2705218" y="2973125"/>
            <a:ext cx="2249826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5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76" y="2664924"/>
            <a:ext cx="1917843" cy="19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244" y="1618391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27884" y="580373"/>
            <a:ext cx="6287198" cy="33957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Facebook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chia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2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" y="535998"/>
            <a:ext cx="3310074" cy="331064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519" y="1611309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22" y="295057"/>
            <a:ext cx="6689954" cy="39300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1+2: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Zalo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Lotus)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271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" y="535998"/>
            <a:ext cx="3310074" cy="331064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519" y="1611309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22" y="295056"/>
            <a:ext cx="6869974" cy="30869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3+4: </a:t>
            </a:r>
          </a:p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312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" y="535998"/>
            <a:ext cx="3310074" cy="331064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519" y="1611309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23828" y="295057"/>
            <a:ext cx="7308812" cy="39300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1,2):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060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79884"/>
            <a:ext cx="10441160" cy="7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" y="535998"/>
            <a:ext cx="3310074" cy="331064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519" y="1611309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548" y="-765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22" y="295057"/>
            <a:ext cx="7013990" cy="3513798"/>
          </a:xfrm>
          <a:prstGeom prst="roundRect">
            <a:avLst>
              <a:gd name="adj" fmla="val 151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3,4):</a:t>
            </a:r>
            <a:endParaRPr 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0737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844352"/>
            <a:ext cx="3250657" cy="8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53" y="1683325"/>
            <a:ext cx="1020291" cy="60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29" y="1650570"/>
            <a:ext cx="232171" cy="82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75" y="1673801"/>
            <a:ext cx="1189885" cy="75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79" y="2267045"/>
            <a:ext cx="1287698" cy="63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23" y="2283497"/>
            <a:ext cx="1260084" cy="58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43" y="2283496"/>
            <a:ext cx="1576730" cy="62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76" y="3224441"/>
            <a:ext cx="1743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1" y="2861849"/>
            <a:ext cx="20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09" y="3246743"/>
            <a:ext cx="16573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05" y="3215841"/>
            <a:ext cx="1666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44" y="2889895"/>
            <a:ext cx="82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19" y="2884152"/>
            <a:ext cx="7905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07804" y="154269"/>
            <a:ext cx="44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13015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2" y="0"/>
            <a:ext cx="6860117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2" y="850369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78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131" y="749183"/>
            <a:ext cx="5545261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6195" y="1671779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586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" y="465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4" y="2342686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9968" y="2270785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5959" y="2308311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1246" y="52264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Chú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thích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651197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8311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3" y="2042064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</a:rPr>
              <a:t>Hoạt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động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cá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nhân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461113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</a:rPr>
              <a:t>Hoạt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động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cặp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đôi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1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</a:rPr>
              <a:t>Hoạt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động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nhóm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586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237279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586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07941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10502346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7" y="317165"/>
            <a:ext cx="3365058" cy="336564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3687" y="1493251"/>
            <a:ext cx="2512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85" y="2507198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loud Callout 47"/>
          <p:cNvSpPr/>
          <p:nvPr/>
        </p:nvSpPr>
        <p:spPr>
          <a:xfrm>
            <a:off x="3646675" y="153777"/>
            <a:ext cx="6253917" cy="2636416"/>
          </a:xfrm>
          <a:prstGeom prst="cloudCallout">
            <a:avLst>
              <a:gd name="adj1" fmla="val -30147"/>
              <a:gd name="adj2" fmla="val 66354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3846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1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524" y="0"/>
            <a:ext cx="8172908" cy="14580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49912" y="1458057"/>
            <a:ext cx="7250480" cy="1048279"/>
            <a:chOff x="849912" y="1389183"/>
            <a:chExt cx="7250480" cy="1048279"/>
          </a:xfrm>
        </p:grpSpPr>
        <p:grpSp>
          <p:nvGrpSpPr>
            <p:cNvPr id="4" name="Group 3"/>
            <p:cNvGrpSpPr/>
            <p:nvPr/>
          </p:nvGrpSpPr>
          <p:grpSpPr>
            <a:xfrm>
              <a:off x="849912" y="1866289"/>
              <a:ext cx="642783" cy="571173"/>
              <a:chOff x="1" y="1423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32" name="Chevron 31"/>
              <p:cNvSpPr/>
              <p:nvPr/>
            </p:nvSpPr>
            <p:spPr>
              <a:xfrm rot="5400000">
                <a:off x="-164836" y="166260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Chevron 4"/>
              <p:cNvSpPr txBox="1"/>
              <p:nvPr/>
            </p:nvSpPr>
            <p:spPr>
              <a:xfrm>
                <a:off x="1" y="92865"/>
                <a:ext cx="769236" cy="3296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 smtClean="0">
                    <a:solidFill>
                      <a:srgbClr val="FF0000"/>
                    </a:solidFill>
                    <a:latin typeface="Cambria" pitchFamily="18" charset="0"/>
                  </a:rPr>
                  <a:t>1</a:t>
                </a:r>
                <a:endParaRPr lang="en-US" sz="2200" b="1" kern="1200" dirty="0">
                  <a:solidFill>
                    <a:srgbClr val="FF0000"/>
                  </a:solidFill>
                  <a:latin typeface="Cambria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567472" y="1389183"/>
              <a:ext cx="6532920" cy="991771"/>
              <a:chOff x="769236" y="-291859"/>
              <a:chExt cx="7436275" cy="1035946"/>
            </a:xfrm>
            <a:scene3d>
              <a:camera prst="orthographicFront"/>
              <a:lightRig rig="flat" dir="t"/>
            </a:scene3d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4130228" y="-333119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 Same Side Corner Rectangle 6"/>
              <p:cNvSpPr txBox="1"/>
              <p:nvPr/>
            </p:nvSpPr>
            <p:spPr>
              <a:xfrm>
                <a:off x="769237" y="-291859"/>
                <a:ext cx="7436274" cy="100107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xã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Kênh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trao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internet. (</a:t>
                </a:r>
                <a:r>
                  <a:rPr lang="en-US" sz="29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29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</a:t>
                </a:r>
                <a:endParaRPr lang="en-US" sz="2900" b="1" kern="1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74870" y="2627744"/>
            <a:ext cx="7304946" cy="738764"/>
            <a:chOff x="874870" y="2627744"/>
            <a:chExt cx="7304946" cy="738764"/>
          </a:xfrm>
        </p:grpSpPr>
        <p:grpSp>
          <p:nvGrpSpPr>
            <p:cNvPr id="8" name="Group 7"/>
            <p:cNvGrpSpPr/>
            <p:nvPr/>
          </p:nvGrpSpPr>
          <p:grpSpPr>
            <a:xfrm>
              <a:off x="874870" y="2729343"/>
              <a:ext cx="642783" cy="637165"/>
              <a:chOff x="1" y="1965144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24" name="Chevron 23"/>
              <p:cNvSpPr/>
              <p:nvPr/>
            </p:nvSpPr>
            <p:spPr>
              <a:xfrm rot="5400000">
                <a:off x="-164836" y="2129981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Chevron 12"/>
              <p:cNvSpPr txBox="1"/>
              <p:nvPr/>
            </p:nvSpPr>
            <p:spPr>
              <a:xfrm>
                <a:off x="1" y="2332185"/>
                <a:ext cx="769236" cy="3296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 smtClean="0">
                    <a:solidFill>
                      <a:srgbClr val="FF0000"/>
                    </a:solidFill>
                    <a:latin typeface="Cambria" pitchFamily="18" charset="0"/>
                  </a:rPr>
                  <a:t>2</a:t>
                </a:r>
                <a:endParaRPr lang="en-US" sz="2200" b="1" kern="1200" dirty="0">
                  <a:solidFill>
                    <a:srgbClr val="FF0000"/>
                  </a:solidFill>
                  <a:latin typeface="Cambria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61849" y="2627744"/>
              <a:ext cx="6617967" cy="730319"/>
              <a:chOff x="769236" y="1862713"/>
              <a:chExt cx="7526605" cy="816724"/>
            </a:xfrm>
            <a:scene3d>
              <a:camera prst="orthographicFront"/>
              <a:lightRig rig="flat" dir="t"/>
            </a:scene3d>
          </p:grpSpPr>
          <p:sp>
            <p:nvSpPr>
              <p:cNvPr id="22" name="Round Same Side Corner Rectangle 21"/>
              <p:cNvSpPr/>
              <p:nvPr/>
            </p:nvSpPr>
            <p:spPr>
              <a:xfrm rot="5400000">
                <a:off x="4130228" y="-139584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 Same Side Corner Rectangle 14"/>
              <p:cNvSpPr txBox="1"/>
              <p:nvPr/>
            </p:nvSpPr>
            <p:spPr>
              <a:xfrm>
                <a:off x="775630" y="1862713"/>
                <a:ext cx="7520211" cy="6445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Thực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hành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: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Sử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dụng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mạng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xã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hội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Tiết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2)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18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524" y="0"/>
            <a:ext cx="8172908" cy="14580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49912" y="1543166"/>
            <a:ext cx="7250480" cy="894296"/>
            <a:chOff x="849912" y="1543166"/>
            <a:chExt cx="7250480" cy="894296"/>
          </a:xfrm>
        </p:grpSpPr>
        <p:grpSp>
          <p:nvGrpSpPr>
            <p:cNvPr id="4" name="Group 3"/>
            <p:cNvGrpSpPr/>
            <p:nvPr/>
          </p:nvGrpSpPr>
          <p:grpSpPr>
            <a:xfrm>
              <a:off x="849912" y="1866289"/>
              <a:ext cx="642783" cy="571173"/>
              <a:chOff x="1" y="1423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32" name="Chevron 31"/>
              <p:cNvSpPr/>
              <p:nvPr/>
            </p:nvSpPr>
            <p:spPr>
              <a:xfrm rot="5400000">
                <a:off x="-164836" y="166260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Chevron 4"/>
              <p:cNvSpPr txBox="1"/>
              <p:nvPr/>
            </p:nvSpPr>
            <p:spPr>
              <a:xfrm>
                <a:off x="1" y="386041"/>
                <a:ext cx="769236" cy="3296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HĐ1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492695" y="1543166"/>
              <a:ext cx="6607697" cy="837788"/>
              <a:chOff x="684119" y="-131017"/>
              <a:chExt cx="7521392" cy="875104"/>
            </a:xfrm>
            <a:scene3d>
              <a:camera prst="orthographicFront"/>
              <a:lightRig rig="flat" dir="t"/>
            </a:scene3d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4130228" y="-333119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 Same Side Corner Rectangle 6"/>
              <p:cNvSpPr txBox="1"/>
              <p:nvPr/>
            </p:nvSpPr>
            <p:spPr>
              <a:xfrm>
                <a:off x="684119" y="-131017"/>
                <a:ext cx="7486524" cy="840235"/>
              </a:xfrm>
              <a:prstGeom prst="rect">
                <a:avLst/>
              </a:prstGeom>
              <a:solidFill>
                <a:schemeClr val="bg1"/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Thực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hành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: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Sử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dụng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mạng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xã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hội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(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Tiết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 action="ppaction://hlinksldjump"/>
                  </a:rPr>
                  <a:t> 2)</a:t>
                </a:r>
                <a:endPara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74870" y="2627744"/>
            <a:ext cx="7304946" cy="738764"/>
            <a:chOff x="874870" y="2627744"/>
            <a:chExt cx="7304946" cy="738764"/>
          </a:xfrm>
        </p:grpSpPr>
        <p:grpSp>
          <p:nvGrpSpPr>
            <p:cNvPr id="8" name="Group 7"/>
            <p:cNvGrpSpPr/>
            <p:nvPr/>
          </p:nvGrpSpPr>
          <p:grpSpPr>
            <a:xfrm>
              <a:off x="874870" y="2729343"/>
              <a:ext cx="642783" cy="637165"/>
              <a:chOff x="1" y="1965144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24" name="Chevron 23"/>
              <p:cNvSpPr/>
              <p:nvPr/>
            </p:nvSpPr>
            <p:spPr>
              <a:xfrm rot="5400000">
                <a:off x="-164836" y="2129981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Chevron 12"/>
              <p:cNvSpPr txBox="1"/>
              <p:nvPr/>
            </p:nvSpPr>
            <p:spPr>
              <a:xfrm>
                <a:off x="1" y="2349762"/>
                <a:ext cx="769236" cy="3296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HĐ2</a:t>
                </a:r>
                <a:endParaRPr lang="en-US" sz="2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61849" y="2627744"/>
              <a:ext cx="6617967" cy="730319"/>
              <a:chOff x="769236" y="1862713"/>
              <a:chExt cx="7526605" cy="816724"/>
            </a:xfrm>
            <a:scene3d>
              <a:camera prst="orthographicFront"/>
              <a:lightRig rig="flat" dir="t"/>
            </a:scene3d>
          </p:grpSpPr>
          <p:sp>
            <p:nvSpPr>
              <p:cNvPr id="22" name="Round Same Side Corner Rectangle 21"/>
              <p:cNvSpPr/>
              <p:nvPr/>
            </p:nvSpPr>
            <p:spPr>
              <a:xfrm rot="5400000">
                <a:off x="4130228" y="-139584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 Same Side Corner Rectangle 14"/>
              <p:cNvSpPr txBox="1"/>
              <p:nvPr/>
            </p:nvSpPr>
            <p:spPr>
              <a:xfrm>
                <a:off x="775630" y="1862713"/>
                <a:ext cx="7520211" cy="6445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4" action="ppaction://hlinksldjump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4" action="ppaction://hlinksldjump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hlinkClick r:id="rId4" action="ppaction://hlinksldjump"/>
                  </a:rPr>
                  <a:t>tập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863588" y="3589216"/>
            <a:ext cx="7236804" cy="653945"/>
            <a:chOff x="863588" y="3589216"/>
            <a:chExt cx="7236804" cy="653945"/>
          </a:xfrm>
        </p:grpSpPr>
        <p:grpSp>
          <p:nvGrpSpPr>
            <p:cNvPr id="10" name="Group 9"/>
            <p:cNvGrpSpPr/>
            <p:nvPr/>
          </p:nvGrpSpPr>
          <p:grpSpPr>
            <a:xfrm>
              <a:off x="863588" y="3645918"/>
              <a:ext cx="642783" cy="597242"/>
              <a:chOff x="1" y="2947005"/>
              <a:chExt cx="769236" cy="1098909"/>
            </a:xfrm>
            <a:scene3d>
              <a:camera prst="orthographicFront"/>
              <a:lightRig rig="flat" dir="t"/>
            </a:scene3d>
          </p:grpSpPr>
          <p:sp>
            <p:nvSpPr>
              <p:cNvPr id="20" name="Chevron 19"/>
              <p:cNvSpPr/>
              <p:nvPr/>
            </p:nvSpPr>
            <p:spPr>
              <a:xfrm rot="5400000">
                <a:off x="-164836" y="3111842"/>
                <a:ext cx="1098909" cy="769236"/>
              </a:xfrm>
              <a:prstGeom prst="chevron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hevron 16"/>
              <p:cNvSpPr txBox="1"/>
              <p:nvPr/>
            </p:nvSpPr>
            <p:spPr>
              <a:xfrm>
                <a:off x="1" y="3331623"/>
                <a:ext cx="769236" cy="3296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HĐ3</a:t>
                </a:r>
                <a:endParaRPr lang="en-US" sz="2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77148" y="3589216"/>
              <a:ext cx="6523244" cy="653945"/>
              <a:chOff x="769236" y="2947006"/>
              <a:chExt cx="7436275" cy="714291"/>
            </a:xfrm>
            <a:scene3d>
              <a:camera prst="orthographicFront"/>
              <a:lightRig rig="flat" dir="t"/>
            </a:scene3d>
          </p:grpSpPr>
          <p:sp>
            <p:nvSpPr>
              <p:cNvPr id="18" name="Round Same Side Corner Rectangle 17"/>
              <p:cNvSpPr/>
              <p:nvPr/>
            </p:nvSpPr>
            <p:spPr>
              <a:xfrm rot="5400000">
                <a:off x="4130228" y="-413986"/>
                <a:ext cx="714291" cy="7436275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ound Same Side Corner Rectangle 18"/>
              <p:cNvSpPr txBox="1"/>
              <p:nvPr/>
            </p:nvSpPr>
            <p:spPr>
              <a:xfrm>
                <a:off x="769237" y="2981873"/>
                <a:ext cx="7401406" cy="5379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18415" rIns="18415" bIns="18415" numCol="1" spcCol="1270" anchor="ctr" anchorCtr="0">
                <a:noAutofit/>
              </a:bodyPr>
              <a:lstStyle/>
              <a:p>
                <a:pPr marL="0" lvl="1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9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5" action="ppaction://hlinksldjump"/>
                  </a:rPr>
                  <a:t>Vận</a:t>
                </a:r>
                <a:r>
                  <a:rPr lang="en-US" sz="29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5" action="ppaction://hlinksldjump"/>
                  </a:rPr>
                  <a:t> </a:t>
                </a:r>
                <a:r>
                  <a:rPr lang="en-US" sz="29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5" action="ppaction://hlinksldjump"/>
                  </a:rPr>
                  <a:t>dụng</a:t>
                </a:r>
                <a:endParaRPr lang="en-US" sz="29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3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10502346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6" y="317165"/>
            <a:ext cx="3534299" cy="336564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3687" y="1493251"/>
            <a:ext cx="2706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loud Callout 47"/>
          <p:cNvSpPr/>
          <p:nvPr/>
        </p:nvSpPr>
        <p:spPr>
          <a:xfrm>
            <a:off x="3646675" y="153777"/>
            <a:ext cx="6253917" cy="2636416"/>
          </a:xfrm>
          <a:prstGeom prst="cloudCallout">
            <a:avLst>
              <a:gd name="adj1" fmla="val -30147"/>
              <a:gd name="adj2" fmla="val 66354"/>
            </a:avLst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9" name="组合 13"/>
          <p:cNvGrpSpPr/>
          <p:nvPr/>
        </p:nvGrpSpPr>
        <p:grpSpPr>
          <a:xfrm>
            <a:off x="2705218" y="2973125"/>
            <a:ext cx="2249826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5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76" y="2664924"/>
            <a:ext cx="1917843" cy="19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327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9170" y="124272"/>
            <a:ext cx="8541322" cy="44709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215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1343212"/>
            <a:ext cx="9642640" cy="73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6348" y="-19092"/>
            <a:ext cx="7886700" cy="9944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40136" y="975387"/>
            <a:ext cx="8005032" cy="423190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Tạo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Facebook: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www.facebook.com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85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1422245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1410</Words>
  <Application>Microsoft Office PowerPoint</Application>
  <PresentationFormat>Custom</PresentationFormat>
  <Paragraphs>424</Paragraphs>
  <Slides>31</Slides>
  <Notes>26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2. Thực hành: sử dụng mạng xã hội.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T460</cp:lastModifiedBy>
  <cp:revision>467</cp:revision>
  <dcterms:created xsi:type="dcterms:W3CDTF">2017-04-06T01:11:23Z</dcterms:created>
  <dcterms:modified xsi:type="dcterms:W3CDTF">2022-07-09T13:33:30Z</dcterms:modified>
</cp:coreProperties>
</file>