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use Memoirs"/>
      <p:regular r:id="rId19"/>
    </p:embeddedFont>
    <p:embeddedFont>
      <p:font typeface="Bebas Neue"/>
      <p:regular r:id="rId20"/>
    </p:embeddedFont>
    <p:embeddedFont>
      <p:font typeface="Maven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Gl+hyTJqDbb6WvTK9rbsc57rC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basNeue-regular.fntdata"/><Relationship Id="rId11" Type="http://schemas.openxmlformats.org/officeDocument/2006/relationships/slide" Target="slides/slide7.xml"/><Relationship Id="rId22" Type="http://schemas.openxmlformats.org/officeDocument/2006/relationships/font" Target="fonts/MavenPro-bold.fntdata"/><Relationship Id="rId10" Type="http://schemas.openxmlformats.org/officeDocument/2006/relationships/slide" Target="slides/slide6.xml"/><Relationship Id="rId21" Type="http://schemas.openxmlformats.org/officeDocument/2006/relationships/font" Target="fonts/MavenPr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useMemoirs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11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11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11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7"/>
          <p:cNvGrpSpPr/>
          <p:nvPr/>
        </p:nvGrpSpPr>
        <p:grpSpPr>
          <a:xfrm rot="9578316">
            <a:off x="5794030" y="1803537"/>
            <a:ext cx="4706998" cy="3881620"/>
            <a:chOff x="4478375" y="192138"/>
            <a:chExt cx="4152525" cy="3424375"/>
          </a:xfrm>
        </p:grpSpPr>
        <p:sp>
          <p:nvSpPr>
            <p:cNvPr id="10" name="Google Shape;10;p17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17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fmla="val 4404" name="adj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17"/>
          <p:cNvGrpSpPr/>
          <p:nvPr/>
        </p:nvGrpSpPr>
        <p:grpSpPr>
          <a:xfrm flipH="1" rot="-4339167">
            <a:off x="-1686084" y="-1700343"/>
            <a:ext cx="4707503" cy="3882037"/>
            <a:chOff x="4478375" y="192138"/>
            <a:chExt cx="4152525" cy="3424375"/>
          </a:xfrm>
        </p:grpSpPr>
        <p:sp>
          <p:nvSpPr>
            <p:cNvPr id="21" name="Google Shape;21;p17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/>
          <p:nvPr/>
        </p:nvSpPr>
        <p:spPr>
          <a:xfrm>
            <a:off x="125975" y="-225800"/>
            <a:ext cx="9094182" cy="5548829"/>
          </a:xfrm>
          <a:custGeom>
            <a:rect b="b" l="l" r="r" t="t"/>
            <a:pathLst>
              <a:path extrusionOk="0" h="167651" w="280858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18"/>
          <p:cNvGrpSpPr/>
          <p:nvPr/>
        </p:nvGrpSpPr>
        <p:grpSpPr>
          <a:xfrm>
            <a:off x="-147069" y="3731699"/>
            <a:ext cx="9438138" cy="1411800"/>
            <a:chOff x="0" y="3731699"/>
            <a:chExt cx="9438138" cy="1411800"/>
          </a:xfrm>
        </p:grpSpPr>
        <p:grpSp>
          <p:nvGrpSpPr>
            <p:cNvPr id="33" name="Google Shape;33;p18"/>
            <p:cNvGrpSpPr/>
            <p:nvPr/>
          </p:nvGrpSpPr>
          <p:grpSpPr>
            <a:xfrm>
              <a:off x="0" y="3731699"/>
              <a:ext cx="963000" cy="1411800"/>
              <a:chOff x="0" y="3731699"/>
              <a:chExt cx="963000" cy="1411800"/>
            </a:xfrm>
          </p:grpSpPr>
          <p:sp>
            <p:nvSpPr>
              <p:cNvPr id="34" name="Google Shape;3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8"/>
            <p:cNvGrpSpPr/>
            <p:nvPr/>
          </p:nvGrpSpPr>
          <p:grpSpPr>
            <a:xfrm>
              <a:off x="1058000" y="3731699"/>
              <a:ext cx="963000" cy="1411800"/>
              <a:chOff x="0" y="3731699"/>
              <a:chExt cx="963000" cy="1411800"/>
            </a:xfrm>
          </p:grpSpPr>
          <p:sp>
            <p:nvSpPr>
              <p:cNvPr id="39" name="Google Shape;3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18"/>
            <p:cNvGrpSpPr/>
            <p:nvPr/>
          </p:nvGrpSpPr>
          <p:grpSpPr>
            <a:xfrm>
              <a:off x="2120575" y="3731699"/>
              <a:ext cx="963000" cy="1411800"/>
              <a:chOff x="0" y="3731699"/>
              <a:chExt cx="963000" cy="1411800"/>
            </a:xfrm>
          </p:grpSpPr>
          <p:sp>
            <p:nvSpPr>
              <p:cNvPr id="44" name="Google Shape;4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18"/>
            <p:cNvGrpSpPr/>
            <p:nvPr/>
          </p:nvGrpSpPr>
          <p:grpSpPr>
            <a:xfrm>
              <a:off x="3176288" y="3731699"/>
              <a:ext cx="963000" cy="1411800"/>
              <a:chOff x="0" y="3731699"/>
              <a:chExt cx="963000" cy="1411800"/>
            </a:xfrm>
          </p:grpSpPr>
          <p:sp>
            <p:nvSpPr>
              <p:cNvPr id="49" name="Google Shape;4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53;p18"/>
            <p:cNvGrpSpPr/>
            <p:nvPr/>
          </p:nvGrpSpPr>
          <p:grpSpPr>
            <a:xfrm>
              <a:off x="4233138" y="3731699"/>
              <a:ext cx="963000" cy="1411800"/>
              <a:chOff x="0" y="3731699"/>
              <a:chExt cx="963000" cy="1411800"/>
            </a:xfrm>
          </p:grpSpPr>
          <p:sp>
            <p:nvSpPr>
              <p:cNvPr id="54" name="Google Shape;5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18"/>
            <p:cNvGrpSpPr/>
            <p:nvPr/>
          </p:nvGrpSpPr>
          <p:grpSpPr>
            <a:xfrm>
              <a:off x="5295138" y="3731699"/>
              <a:ext cx="963000" cy="1411800"/>
              <a:chOff x="0" y="3731699"/>
              <a:chExt cx="963000" cy="1411800"/>
            </a:xfrm>
          </p:grpSpPr>
          <p:sp>
            <p:nvSpPr>
              <p:cNvPr id="59" name="Google Shape;5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18"/>
            <p:cNvGrpSpPr/>
            <p:nvPr/>
          </p:nvGrpSpPr>
          <p:grpSpPr>
            <a:xfrm>
              <a:off x="6355138" y="3731699"/>
              <a:ext cx="963000" cy="1411800"/>
              <a:chOff x="0" y="3731699"/>
              <a:chExt cx="963000" cy="1411800"/>
            </a:xfrm>
          </p:grpSpPr>
          <p:sp>
            <p:nvSpPr>
              <p:cNvPr id="64" name="Google Shape;6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18"/>
            <p:cNvGrpSpPr/>
            <p:nvPr/>
          </p:nvGrpSpPr>
          <p:grpSpPr>
            <a:xfrm>
              <a:off x="7415138" y="3731699"/>
              <a:ext cx="963000" cy="1411800"/>
              <a:chOff x="0" y="3731699"/>
              <a:chExt cx="963000" cy="1411800"/>
            </a:xfrm>
          </p:grpSpPr>
          <p:sp>
            <p:nvSpPr>
              <p:cNvPr id="69" name="Google Shape;6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18"/>
            <p:cNvGrpSpPr/>
            <p:nvPr/>
          </p:nvGrpSpPr>
          <p:grpSpPr>
            <a:xfrm>
              <a:off x="8475138" y="3731699"/>
              <a:ext cx="963000" cy="1411800"/>
              <a:chOff x="0" y="3731699"/>
              <a:chExt cx="963000" cy="1411800"/>
            </a:xfrm>
          </p:grpSpPr>
          <p:sp>
            <p:nvSpPr>
              <p:cNvPr id="74" name="Google Shape;7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" name="Google Shape;78;p18"/>
          <p:cNvSpPr/>
          <p:nvPr/>
        </p:nvSpPr>
        <p:spPr>
          <a:xfrm>
            <a:off x="713100" y="539400"/>
            <a:ext cx="7717800" cy="2742900"/>
          </a:xfrm>
          <a:prstGeom prst="roundRect">
            <a:avLst>
              <a:gd fmla="val 6806" name="adj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8"/>
          <p:cNvGrpSpPr/>
          <p:nvPr/>
        </p:nvGrpSpPr>
        <p:grpSpPr>
          <a:xfrm>
            <a:off x="387500" y="4243500"/>
            <a:ext cx="8369000" cy="900000"/>
            <a:chOff x="387500" y="4243500"/>
            <a:chExt cx="8369000" cy="900000"/>
          </a:xfrm>
        </p:grpSpPr>
        <p:sp>
          <p:nvSpPr>
            <p:cNvPr id="80" name="Google Shape;80;p18"/>
            <p:cNvSpPr/>
            <p:nvPr/>
          </p:nvSpPr>
          <p:spPr>
            <a:xfrm>
              <a:off x="387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396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537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642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1445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1454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1595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1700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2503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2512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2653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2758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3561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3570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3711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3816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4619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4628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4769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4874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677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686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5827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5932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6735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744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885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990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7793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7802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7943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048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8"/>
          <p:cNvGrpSpPr/>
          <p:nvPr/>
        </p:nvGrpSpPr>
        <p:grpSpPr>
          <a:xfrm>
            <a:off x="6637023" y="2911088"/>
            <a:ext cx="1630177" cy="191687"/>
            <a:chOff x="6637023" y="2911088"/>
            <a:chExt cx="1630177" cy="191687"/>
          </a:xfrm>
        </p:grpSpPr>
        <p:sp>
          <p:nvSpPr>
            <p:cNvPr id="113" name="Google Shape;113;p18"/>
            <p:cNvSpPr/>
            <p:nvPr/>
          </p:nvSpPr>
          <p:spPr>
            <a:xfrm rot="10800000">
              <a:off x="6637023" y="3021275"/>
              <a:ext cx="1630177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 rot="10800000">
              <a:off x="7329691" y="2911088"/>
              <a:ext cx="937509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859750" y="666725"/>
            <a:ext cx="1447862" cy="197463"/>
            <a:chOff x="859750" y="666725"/>
            <a:chExt cx="1447862" cy="197463"/>
          </a:xfrm>
        </p:grpSpPr>
        <p:sp>
          <p:nvSpPr>
            <p:cNvPr id="116" name="Google Shape;116;p18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8"/>
          <p:cNvSpPr txBox="1"/>
          <p:nvPr>
            <p:ph type="ctrTitle"/>
          </p:nvPr>
        </p:nvSpPr>
        <p:spPr>
          <a:xfrm>
            <a:off x="1428300" y="1138688"/>
            <a:ext cx="62874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89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2307600" y="2420025"/>
            <a:ext cx="45288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fmla="val 4404" name="adj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1537425" y="2071753"/>
            <a:ext cx="2742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2" type="title"/>
          </p:nvPr>
        </p:nvSpPr>
        <p:spPr>
          <a:xfrm>
            <a:off x="4863974" y="2071753"/>
            <a:ext cx="2742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subTitle"/>
          </p:nvPr>
        </p:nvSpPr>
        <p:spPr>
          <a:xfrm>
            <a:off x="4863975" y="2436038"/>
            <a:ext cx="2742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3" type="subTitle"/>
          </p:nvPr>
        </p:nvSpPr>
        <p:spPr>
          <a:xfrm>
            <a:off x="1537425" y="2436038"/>
            <a:ext cx="2742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6" name="Google Shape;126;p19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127" name="Google Shape;127;p19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19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130" name="Google Shape;130;p19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9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0"/>
          <p:cNvGrpSpPr/>
          <p:nvPr/>
        </p:nvGrpSpPr>
        <p:grpSpPr>
          <a:xfrm flipH="1" rot="-1458656">
            <a:off x="-971442" y="-417306"/>
            <a:ext cx="4707404" cy="3881955"/>
            <a:chOff x="4478375" y="192138"/>
            <a:chExt cx="4152525" cy="3424375"/>
          </a:xfrm>
        </p:grpSpPr>
        <p:sp>
          <p:nvSpPr>
            <p:cNvPr id="135" name="Google Shape;135;p20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20"/>
          <p:cNvGrpSpPr/>
          <p:nvPr/>
        </p:nvGrpSpPr>
        <p:grpSpPr>
          <a:xfrm flipH="1" rot="-1458656">
            <a:off x="5162358" y="796869"/>
            <a:ext cx="4707404" cy="3881955"/>
            <a:chOff x="4478375" y="192138"/>
            <a:chExt cx="4152525" cy="3424375"/>
          </a:xfrm>
        </p:grpSpPr>
        <p:sp>
          <p:nvSpPr>
            <p:cNvPr id="145" name="Google Shape;145;p20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0"/>
          <p:cNvGrpSpPr/>
          <p:nvPr/>
        </p:nvGrpSpPr>
        <p:grpSpPr>
          <a:xfrm rot="-8925583">
            <a:off x="-1021905" y="722081"/>
            <a:ext cx="4707167" cy="3881760"/>
            <a:chOff x="4478375" y="192138"/>
            <a:chExt cx="4152525" cy="3424375"/>
          </a:xfrm>
        </p:grpSpPr>
        <p:sp>
          <p:nvSpPr>
            <p:cNvPr id="155" name="Google Shape;155;p20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 flipH="1" rot="-1874417">
            <a:off x="5213576" y="1187369"/>
            <a:ext cx="4707167" cy="3881760"/>
            <a:chOff x="4478375" y="192138"/>
            <a:chExt cx="4152525" cy="3424375"/>
          </a:xfrm>
        </p:grpSpPr>
        <p:sp>
          <p:nvSpPr>
            <p:cNvPr id="165" name="Google Shape;165;p20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20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fmla="val 4404" name="adj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20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176" name="Google Shape;176;p20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80" name="Google Shape;180;p20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181" name="Google Shape;181;p20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>
            <a:off x="125975" y="-225800"/>
            <a:ext cx="9094182" cy="5548829"/>
          </a:xfrm>
          <a:custGeom>
            <a:rect b="b" l="l" r="r" t="t"/>
            <a:pathLst>
              <a:path extrusionOk="0" h="167651" w="280858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713100" y="539400"/>
            <a:ext cx="7717800" cy="2742900"/>
          </a:xfrm>
          <a:prstGeom prst="roundRect">
            <a:avLst>
              <a:gd fmla="val 6806" name="adj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1"/>
          <p:cNvGrpSpPr/>
          <p:nvPr/>
        </p:nvGrpSpPr>
        <p:grpSpPr>
          <a:xfrm>
            <a:off x="6637023" y="2911088"/>
            <a:ext cx="1630177" cy="191687"/>
            <a:chOff x="6637023" y="2911088"/>
            <a:chExt cx="1630177" cy="191687"/>
          </a:xfrm>
        </p:grpSpPr>
        <p:sp>
          <p:nvSpPr>
            <p:cNvPr id="187" name="Google Shape;187;p21"/>
            <p:cNvSpPr/>
            <p:nvPr/>
          </p:nvSpPr>
          <p:spPr>
            <a:xfrm rot="10800000">
              <a:off x="6637023" y="3021275"/>
              <a:ext cx="1630177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 rot="10800000">
              <a:off x="7329691" y="2911088"/>
              <a:ext cx="937509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1"/>
          <p:cNvGrpSpPr/>
          <p:nvPr/>
        </p:nvGrpSpPr>
        <p:grpSpPr>
          <a:xfrm>
            <a:off x="859750" y="666725"/>
            <a:ext cx="1447862" cy="197463"/>
            <a:chOff x="859750" y="666725"/>
            <a:chExt cx="1447862" cy="197463"/>
          </a:xfrm>
        </p:grpSpPr>
        <p:sp>
          <p:nvSpPr>
            <p:cNvPr id="190" name="Google Shape;190;p21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21"/>
          <p:cNvSpPr txBox="1"/>
          <p:nvPr>
            <p:ph type="title"/>
          </p:nvPr>
        </p:nvSpPr>
        <p:spPr>
          <a:xfrm>
            <a:off x="3980500" y="1232250"/>
            <a:ext cx="2703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3" name="Google Shape;193;p21"/>
          <p:cNvSpPr txBox="1"/>
          <p:nvPr>
            <p:ph idx="2" type="title"/>
          </p:nvPr>
        </p:nvSpPr>
        <p:spPr>
          <a:xfrm>
            <a:off x="2680375" y="1489950"/>
            <a:ext cx="914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4" name="Google Shape;194;p21"/>
          <p:cNvSpPr txBox="1"/>
          <p:nvPr>
            <p:ph idx="1" type="subTitle"/>
          </p:nvPr>
        </p:nvSpPr>
        <p:spPr>
          <a:xfrm>
            <a:off x="3980500" y="2074050"/>
            <a:ext cx="2703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95" name="Google Shape;195;p21"/>
          <p:cNvGrpSpPr/>
          <p:nvPr/>
        </p:nvGrpSpPr>
        <p:grpSpPr>
          <a:xfrm flipH="1" rot="-3367822">
            <a:off x="-247406" y="-1239217"/>
            <a:ext cx="4152486" cy="3424343"/>
            <a:chOff x="4478375" y="192138"/>
            <a:chExt cx="4152525" cy="3424375"/>
          </a:xfrm>
        </p:grpSpPr>
        <p:sp>
          <p:nvSpPr>
            <p:cNvPr id="196" name="Google Shape;196;p21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1"/>
          <p:cNvGrpSpPr/>
          <p:nvPr/>
        </p:nvGrpSpPr>
        <p:grpSpPr>
          <a:xfrm rot="5706002">
            <a:off x="5880898" y="-240906"/>
            <a:ext cx="4152771" cy="3424578"/>
            <a:chOff x="4478375" y="192138"/>
            <a:chExt cx="4152525" cy="3424375"/>
          </a:xfrm>
        </p:grpSpPr>
        <p:sp>
          <p:nvSpPr>
            <p:cNvPr id="206" name="Google Shape;206;p21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-147069" y="3731699"/>
            <a:ext cx="9438138" cy="1411800"/>
            <a:chOff x="0" y="3731699"/>
            <a:chExt cx="9438138" cy="1411800"/>
          </a:xfrm>
        </p:grpSpPr>
        <p:grpSp>
          <p:nvGrpSpPr>
            <p:cNvPr id="216" name="Google Shape;216;p21"/>
            <p:cNvGrpSpPr/>
            <p:nvPr/>
          </p:nvGrpSpPr>
          <p:grpSpPr>
            <a:xfrm>
              <a:off x="0" y="3731699"/>
              <a:ext cx="963000" cy="1411800"/>
              <a:chOff x="0" y="3731699"/>
              <a:chExt cx="963000" cy="1411800"/>
            </a:xfrm>
          </p:grpSpPr>
          <p:sp>
            <p:nvSpPr>
              <p:cNvPr id="217" name="Google Shape;21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21"/>
            <p:cNvGrpSpPr/>
            <p:nvPr/>
          </p:nvGrpSpPr>
          <p:grpSpPr>
            <a:xfrm>
              <a:off x="1058000" y="3731699"/>
              <a:ext cx="963000" cy="1411800"/>
              <a:chOff x="0" y="3731699"/>
              <a:chExt cx="963000" cy="1411800"/>
            </a:xfrm>
          </p:grpSpPr>
          <p:sp>
            <p:nvSpPr>
              <p:cNvPr id="222" name="Google Shape;22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21"/>
            <p:cNvGrpSpPr/>
            <p:nvPr/>
          </p:nvGrpSpPr>
          <p:grpSpPr>
            <a:xfrm>
              <a:off x="2120575" y="3731699"/>
              <a:ext cx="963000" cy="1411800"/>
              <a:chOff x="0" y="3731699"/>
              <a:chExt cx="963000" cy="1411800"/>
            </a:xfrm>
          </p:grpSpPr>
          <p:sp>
            <p:nvSpPr>
              <p:cNvPr id="227" name="Google Shape;22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p21"/>
            <p:cNvGrpSpPr/>
            <p:nvPr/>
          </p:nvGrpSpPr>
          <p:grpSpPr>
            <a:xfrm>
              <a:off x="3176288" y="3731699"/>
              <a:ext cx="963000" cy="1411800"/>
              <a:chOff x="0" y="3731699"/>
              <a:chExt cx="963000" cy="1411800"/>
            </a:xfrm>
          </p:grpSpPr>
          <p:sp>
            <p:nvSpPr>
              <p:cNvPr id="232" name="Google Shape;23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p21"/>
            <p:cNvGrpSpPr/>
            <p:nvPr/>
          </p:nvGrpSpPr>
          <p:grpSpPr>
            <a:xfrm>
              <a:off x="4233138" y="3731699"/>
              <a:ext cx="963000" cy="1411800"/>
              <a:chOff x="0" y="3731699"/>
              <a:chExt cx="963000" cy="1411800"/>
            </a:xfrm>
          </p:grpSpPr>
          <p:sp>
            <p:nvSpPr>
              <p:cNvPr id="237" name="Google Shape;23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21"/>
            <p:cNvGrpSpPr/>
            <p:nvPr/>
          </p:nvGrpSpPr>
          <p:grpSpPr>
            <a:xfrm>
              <a:off x="5295138" y="3731699"/>
              <a:ext cx="963000" cy="1411800"/>
              <a:chOff x="0" y="3731699"/>
              <a:chExt cx="963000" cy="1411800"/>
            </a:xfrm>
          </p:grpSpPr>
          <p:sp>
            <p:nvSpPr>
              <p:cNvPr id="242" name="Google Shape;24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21"/>
            <p:cNvGrpSpPr/>
            <p:nvPr/>
          </p:nvGrpSpPr>
          <p:grpSpPr>
            <a:xfrm>
              <a:off x="6355138" y="3731699"/>
              <a:ext cx="963000" cy="1411800"/>
              <a:chOff x="0" y="3731699"/>
              <a:chExt cx="963000" cy="1411800"/>
            </a:xfrm>
          </p:grpSpPr>
          <p:sp>
            <p:nvSpPr>
              <p:cNvPr id="247" name="Google Shape;24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p21"/>
            <p:cNvGrpSpPr/>
            <p:nvPr/>
          </p:nvGrpSpPr>
          <p:grpSpPr>
            <a:xfrm>
              <a:off x="7415138" y="3731699"/>
              <a:ext cx="963000" cy="1411800"/>
              <a:chOff x="0" y="3731699"/>
              <a:chExt cx="963000" cy="1411800"/>
            </a:xfrm>
          </p:grpSpPr>
          <p:sp>
            <p:nvSpPr>
              <p:cNvPr id="252" name="Google Shape;25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21"/>
            <p:cNvGrpSpPr/>
            <p:nvPr/>
          </p:nvGrpSpPr>
          <p:grpSpPr>
            <a:xfrm>
              <a:off x="8475138" y="3731699"/>
              <a:ext cx="963000" cy="1411800"/>
              <a:chOff x="0" y="3731699"/>
              <a:chExt cx="963000" cy="1411800"/>
            </a:xfrm>
          </p:grpSpPr>
          <p:sp>
            <p:nvSpPr>
              <p:cNvPr id="257" name="Google Shape;25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fmla="val 25449" name="adj1"/>
                  <a:gd fmla="val 0" name="adj2"/>
                </a:avLst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rect b="b" l="l" r="r" t="t"/>
                <a:pathLst>
                  <a:path extrusionOk="0" h="13610" w="37476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rect b="b" l="l" r="r" t="t"/>
                <a:pathLst>
                  <a:path extrusionOk="0" h="11210" w="26506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rect b="b" l="l" r="r" t="t"/>
                <a:pathLst>
                  <a:path extrusionOk="0" h="3260" w="15961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21"/>
          <p:cNvGrpSpPr/>
          <p:nvPr/>
        </p:nvGrpSpPr>
        <p:grpSpPr>
          <a:xfrm>
            <a:off x="387500" y="4243500"/>
            <a:ext cx="8369000" cy="900000"/>
            <a:chOff x="387500" y="4243500"/>
            <a:chExt cx="8369000" cy="900000"/>
          </a:xfrm>
        </p:grpSpPr>
        <p:sp>
          <p:nvSpPr>
            <p:cNvPr id="262" name="Google Shape;262;p21"/>
            <p:cNvSpPr/>
            <p:nvPr/>
          </p:nvSpPr>
          <p:spPr>
            <a:xfrm>
              <a:off x="387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396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537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642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1445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1454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1595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1700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2503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2512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2653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2758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3561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3570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3711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3816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619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4628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4769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4874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5677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5686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5827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5932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6735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6744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6885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6990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7793500" y="4243500"/>
              <a:ext cx="963000" cy="900000"/>
            </a:xfrm>
            <a:prstGeom prst="round2SameRect">
              <a:avLst>
                <a:gd fmla="val 30254" name="adj1"/>
                <a:gd fmla="val 0" name="adj2"/>
              </a:avLst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7802650" y="4873971"/>
              <a:ext cx="944114" cy="262809"/>
            </a:xfrm>
            <a:custGeom>
              <a:rect b="b" l="l" r="r" t="t"/>
              <a:pathLst>
                <a:path extrusionOk="0" h="13610" w="37476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7943675" y="4331300"/>
              <a:ext cx="662650" cy="280250"/>
            </a:xfrm>
            <a:custGeom>
              <a:rect b="b" l="l" r="r" t="t"/>
              <a:pathLst>
                <a:path extrusionOk="0" h="11210" w="26506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8048925" y="4347100"/>
              <a:ext cx="399025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2"/>
          <p:cNvGrpSpPr/>
          <p:nvPr/>
        </p:nvGrpSpPr>
        <p:grpSpPr>
          <a:xfrm flipH="1" rot="-4640992">
            <a:off x="5743513" y="2273386"/>
            <a:ext cx="4296689" cy="3543260"/>
            <a:chOff x="4478375" y="192138"/>
            <a:chExt cx="4152525" cy="3424375"/>
          </a:xfrm>
        </p:grpSpPr>
        <p:sp>
          <p:nvSpPr>
            <p:cNvPr id="296" name="Google Shape;296;p22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22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fmla="val 4404" name="adj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 txBox="1"/>
          <p:nvPr>
            <p:ph idx="1" type="body"/>
          </p:nvPr>
        </p:nvSpPr>
        <p:spPr>
          <a:xfrm flipH="1">
            <a:off x="3407994" y="1793388"/>
            <a:ext cx="5022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/>
            </a:lvl9pPr>
          </a:lstStyle>
          <a:p/>
        </p:txBody>
      </p:sp>
      <p:sp>
        <p:nvSpPr>
          <p:cNvPr id="307" name="Google Shape;307;p22"/>
          <p:cNvSpPr txBox="1"/>
          <p:nvPr>
            <p:ph type="title"/>
          </p:nvPr>
        </p:nvSpPr>
        <p:spPr>
          <a:xfrm flipH="1">
            <a:off x="3407994" y="849700"/>
            <a:ext cx="429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08" name="Google Shape;308;p22"/>
          <p:cNvGrpSpPr/>
          <p:nvPr/>
        </p:nvGrpSpPr>
        <p:grpSpPr>
          <a:xfrm flipH="1" rot="-2825899">
            <a:off x="77407" y="-1951873"/>
            <a:ext cx="5084346" cy="4192800"/>
            <a:chOff x="4478375" y="192138"/>
            <a:chExt cx="4152525" cy="3424375"/>
          </a:xfrm>
        </p:grpSpPr>
        <p:sp>
          <p:nvSpPr>
            <p:cNvPr id="309" name="Google Shape;309;p22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22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319" name="Google Shape;319;p22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hank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/>
          <p:nvPr/>
        </p:nvSpPr>
        <p:spPr>
          <a:xfrm>
            <a:off x="125975" y="-225800"/>
            <a:ext cx="9094182" cy="5548829"/>
          </a:xfrm>
          <a:custGeom>
            <a:rect b="b" l="l" r="r" t="t"/>
            <a:pathLst>
              <a:path extrusionOk="0" h="167651" w="280858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fmla="val 4404" name="adj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23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325" name="Google Shape;325;p23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3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328" name="Google Shape;328;p23"/>
            <p:cNvSpPr/>
            <p:nvPr/>
          </p:nvSpPr>
          <p:spPr>
            <a:xfrm>
              <a:off x="859750" y="666725"/>
              <a:ext cx="144786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859750" y="782688"/>
              <a:ext cx="830012" cy="81500"/>
            </a:xfrm>
            <a:custGeom>
              <a:rect b="b" l="l" r="r" t="t"/>
              <a:pathLst>
                <a:path extrusionOk="0" h="3260" w="15961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23"/>
          <p:cNvSpPr txBox="1"/>
          <p:nvPr>
            <p:ph type="title"/>
          </p:nvPr>
        </p:nvSpPr>
        <p:spPr>
          <a:xfrm>
            <a:off x="2424600" y="638673"/>
            <a:ext cx="42948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23"/>
          <p:cNvSpPr txBox="1"/>
          <p:nvPr>
            <p:ph idx="1" type="subTitle"/>
          </p:nvPr>
        </p:nvSpPr>
        <p:spPr>
          <a:xfrm>
            <a:off x="2854650" y="2621240"/>
            <a:ext cx="34347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332" name="Google Shape;332;p23"/>
          <p:cNvSpPr txBox="1"/>
          <p:nvPr>
            <p:ph idx="2" type="subTitle"/>
          </p:nvPr>
        </p:nvSpPr>
        <p:spPr>
          <a:xfrm>
            <a:off x="2854650" y="2341463"/>
            <a:ext cx="3434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33" name="Google Shape;333;p23"/>
          <p:cNvGrpSpPr/>
          <p:nvPr/>
        </p:nvGrpSpPr>
        <p:grpSpPr>
          <a:xfrm flipH="1" rot="-8835745">
            <a:off x="-1763996" y="340295"/>
            <a:ext cx="4253943" cy="3508009"/>
            <a:chOff x="4478375" y="192138"/>
            <a:chExt cx="4152525" cy="3424375"/>
          </a:xfrm>
        </p:grpSpPr>
        <p:sp>
          <p:nvSpPr>
            <p:cNvPr id="334" name="Google Shape;334;p23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23"/>
          <p:cNvGrpSpPr/>
          <p:nvPr/>
        </p:nvGrpSpPr>
        <p:grpSpPr>
          <a:xfrm flipH="1" rot="-5015957">
            <a:off x="6947303" y="-1727452"/>
            <a:ext cx="4253786" cy="3507880"/>
            <a:chOff x="4478375" y="192138"/>
            <a:chExt cx="4152525" cy="3424375"/>
          </a:xfrm>
        </p:grpSpPr>
        <p:sp>
          <p:nvSpPr>
            <p:cNvPr id="344" name="Google Shape;344;p23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23"/>
          <p:cNvSpPr txBox="1"/>
          <p:nvPr/>
        </p:nvSpPr>
        <p:spPr>
          <a:xfrm>
            <a:off x="2424600" y="3503775"/>
            <a:ext cx="42948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b="1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-US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-US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infographics &amp; images by </a:t>
            </a:r>
            <a:r>
              <a:rPr b="1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i="0" lang="en-US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b="0" i="0" lang="en-US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and illustrations by </a:t>
            </a:r>
            <a:r>
              <a:rPr b="1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Storyset</a:t>
            </a:r>
            <a:endParaRPr b="1" i="0" sz="12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b="0" i="0" sz="3500" u="none" cap="none" strike="noStrik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■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■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aven Pro"/>
              <a:buChar char="■"/>
              <a:defRPr b="0" i="0" sz="16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/>
          <p:nvPr/>
        </p:nvSpPr>
        <p:spPr>
          <a:xfrm>
            <a:off x="2204050" y="2354175"/>
            <a:ext cx="4737600" cy="43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"/>
          <p:cNvSpPr txBox="1"/>
          <p:nvPr>
            <p:ph type="ctrTitle"/>
          </p:nvPr>
        </p:nvSpPr>
        <p:spPr>
          <a:xfrm>
            <a:off x="1428300" y="1138688"/>
            <a:ext cx="62874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9600"/>
              <a:t>UNIT 8: FILMS</a:t>
            </a:r>
            <a:endParaRPr/>
          </a:p>
        </p:txBody>
      </p:sp>
      <p:sp>
        <p:nvSpPr>
          <p:cNvPr id="361" name="Google Shape;361;p2"/>
          <p:cNvSpPr txBox="1"/>
          <p:nvPr>
            <p:ph idx="1" type="subTitle"/>
          </p:nvPr>
        </p:nvSpPr>
        <p:spPr>
          <a:xfrm>
            <a:off x="2307600" y="2420025"/>
            <a:ext cx="45288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Lesson 3: A closer look 2</a:t>
            </a:r>
            <a:endParaRPr/>
          </a:p>
        </p:txBody>
      </p:sp>
      <p:grpSp>
        <p:nvGrpSpPr>
          <p:cNvPr id="362" name="Google Shape;362;p2"/>
          <p:cNvGrpSpPr/>
          <p:nvPr/>
        </p:nvGrpSpPr>
        <p:grpSpPr>
          <a:xfrm>
            <a:off x="6941650" y="1226078"/>
            <a:ext cx="936989" cy="932835"/>
            <a:chOff x="5453242" y="1206617"/>
            <a:chExt cx="936989" cy="932835"/>
          </a:xfrm>
        </p:grpSpPr>
        <p:grpSp>
          <p:nvGrpSpPr>
            <p:cNvPr id="363" name="Google Shape;363;p2"/>
            <p:cNvGrpSpPr/>
            <p:nvPr/>
          </p:nvGrpSpPr>
          <p:grpSpPr>
            <a:xfrm>
              <a:off x="5453242" y="1206617"/>
              <a:ext cx="936989" cy="932835"/>
              <a:chOff x="812096" y="1856704"/>
              <a:chExt cx="851035" cy="847185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915971" y="1958704"/>
                <a:ext cx="643200" cy="643200"/>
              </a:xfrm>
              <a:prstGeom prst="ellipse">
                <a:avLst/>
              </a:pr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973258" y="2015991"/>
                <a:ext cx="528900" cy="528900"/>
              </a:xfrm>
              <a:prstGeom prst="ellipse">
                <a:avLst/>
              </a:prstGeom>
              <a:solidFill>
                <a:schemeClr val="dk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6" name="Google Shape;366;p2"/>
              <p:cNvCxnSpPr/>
              <p:nvPr/>
            </p:nvCxnSpPr>
            <p:spPr>
              <a:xfrm rot="10800000">
                <a:off x="1237610" y="1856704"/>
                <a:ext cx="0" cy="10200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2"/>
              <p:cNvCxnSpPr/>
              <p:nvPr/>
            </p:nvCxnSpPr>
            <p:spPr>
              <a:xfrm rot="10800000">
                <a:off x="1237610" y="2601889"/>
                <a:ext cx="0" cy="10200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p2"/>
              <p:cNvCxnSpPr/>
              <p:nvPr/>
            </p:nvCxnSpPr>
            <p:spPr>
              <a:xfrm>
                <a:off x="812096" y="2280342"/>
                <a:ext cx="103800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p2"/>
              <p:cNvCxnSpPr/>
              <p:nvPr/>
            </p:nvCxnSpPr>
            <p:spPr>
              <a:xfrm>
                <a:off x="1559331" y="2280342"/>
                <a:ext cx="103800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70" name="Google Shape;370;p2"/>
            <p:cNvSpPr/>
            <p:nvPr/>
          </p:nvSpPr>
          <p:spPr>
            <a:xfrm>
              <a:off x="5805171" y="1556585"/>
              <a:ext cx="233100" cy="233100"/>
            </a:xfrm>
            <a:prstGeom prst="ellipse">
              <a:avLst/>
            </a:prstGeom>
            <a:solidFill>
              <a:schemeClr val="dk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2"/>
          <p:cNvGrpSpPr/>
          <p:nvPr/>
        </p:nvGrpSpPr>
        <p:grpSpPr>
          <a:xfrm flipH="1">
            <a:off x="6062425" y="-992337"/>
            <a:ext cx="4152525" cy="3424375"/>
            <a:chOff x="4478375" y="192138"/>
            <a:chExt cx="4152525" cy="3424375"/>
          </a:xfrm>
        </p:grpSpPr>
        <p:sp>
          <p:nvSpPr>
            <p:cNvPr id="372" name="Google Shape;372;p2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"/>
          <p:cNvGrpSpPr/>
          <p:nvPr/>
        </p:nvGrpSpPr>
        <p:grpSpPr>
          <a:xfrm rot="3042079">
            <a:off x="-2571309" y="732865"/>
            <a:ext cx="4152767" cy="3424575"/>
            <a:chOff x="4478375" y="192138"/>
            <a:chExt cx="4152525" cy="3424375"/>
          </a:xfrm>
        </p:grpSpPr>
        <p:sp>
          <p:nvSpPr>
            <p:cNvPr id="382" name="Google Shape;382;p2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1"/>
          <p:cNvSpPr txBox="1"/>
          <p:nvPr>
            <p:ph type="title"/>
          </p:nvPr>
        </p:nvSpPr>
        <p:spPr>
          <a:xfrm>
            <a:off x="424756" y="367534"/>
            <a:ext cx="8262044" cy="46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highlight>
                  <a:srgbClr val="EFEFEF"/>
                </a:highlight>
              </a:rPr>
              <a:t>4. Choose the correct answer (A, B, or C) to complete each sentence.</a:t>
            </a:r>
            <a:endParaRPr/>
          </a:p>
        </p:txBody>
      </p:sp>
      <p:sp>
        <p:nvSpPr>
          <p:cNvPr id="535" name="Google Shape;535;p11"/>
          <p:cNvSpPr txBox="1"/>
          <p:nvPr>
            <p:ph idx="1" type="body"/>
          </p:nvPr>
        </p:nvSpPr>
        <p:spPr>
          <a:xfrm>
            <a:off x="438807" y="723158"/>
            <a:ext cx="6208519" cy="39985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1. Mary overslept this morning ______ she went to bed early last night.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although 	B. because 	C. so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2. ______ the sun is shining, it isn’t very warm.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Because 	B. However 	C. Though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3. I don’t like running, ______ I like swimming.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but 		B. so 		C. however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4. ______ the film was exciting, Jim fell asleep in the cinema.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However 	B. Because 	C. Although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5. The story of the film is silly. ______, many people still enjoyed 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However 	B. Though 	C. But </a:t>
            </a:r>
            <a:endParaRPr/>
          </a:p>
        </p:txBody>
      </p:sp>
      <p:sp>
        <p:nvSpPr>
          <p:cNvPr id="536" name="Google Shape;536;p11"/>
          <p:cNvSpPr/>
          <p:nvPr/>
        </p:nvSpPr>
        <p:spPr>
          <a:xfrm>
            <a:off x="438806" y="1433593"/>
            <a:ext cx="334661" cy="33466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1"/>
          <p:cNvSpPr/>
          <p:nvPr/>
        </p:nvSpPr>
        <p:spPr>
          <a:xfrm>
            <a:off x="4096406" y="2038027"/>
            <a:ext cx="334661" cy="33466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1"/>
          <p:cNvSpPr/>
          <p:nvPr/>
        </p:nvSpPr>
        <p:spPr>
          <a:xfrm>
            <a:off x="438806" y="2650210"/>
            <a:ext cx="334661" cy="33466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1"/>
          <p:cNvSpPr/>
          <p:nvPr/>
        </p:nvSpPr>
        <p:spPr>
          <a:xfrm>
            <a:off x="4096406" y="3573807"/>
            <a:ext cx="334661" cy="33466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1"/>
          <p:cNvSpPr/>
          <p:nvPr/>
        </p:nvSpPr>
        <p:spPr>
          <a:xfrm>
            <a:off x="438806" y="4471261"/>
            <a:ext cx="334661" cy="33466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1"/>
          <p:cNvSpPr txBox="1"/>
          <p:nvPr/>
        </p:nvSpPr>
        <p:spPr>
          <a:xfrm>
            <a:off x="6563532" y="836908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</a:t>
            </a:r>
            <a:endParaRPr/>
          </a:p>
        </p:txBody>
      </p:sp>
      <p:sp>
        <p:nvSpPr>
          <p:cNvPr id="542" name="Google Shape;542;p11"/>
          <p:cNvSpPr txBox="1"/>
          <p:nvPr/>
        </p:nvSpPr>
        <p:spPr>
          <a:xfrm>
            <a:off x="6563532" y="1704813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</a:t>
            </a:r>
            <a:endParaRPr/>
          </a:p>
        </p:txBody>
      </p:sp>
      <p:sp>
        <p:nvSpPr>
          <p:cNvPr id="543" name="Google Shape;543;p11"/>
          <p:cNvSpPr txBox="1"/>
          <p:nvPr/>
        </p:nvSpPr>
        <p:spPr>
          <a:xfrm>
            <a:off x="6563531" y="2348659"/>
            <a:ext cx="21416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sentence, (,) before</a:t>
            </a:r>
            <a:endParaRPr/>
          </a:p>
        </p:txBody>
      </p:sp>
      <p:sp>
        <p:nvSpPr>
          <p:cNvPr id="544" name="Google Shape;544;p11"/>
          <p:cNvSpPr txBox="1"/>
          <p:nvPr/>
        </p:nvSpPr>
        <p:spPr>
          <a:xfrm>
            <a:off x="2857691" y="2242766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b="1" i="0" sz="2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45" name="Google Shape;545;p11"/>
          <p:cNvSpPr txBox="1"/>
          <p:nvPr/>
        </p:nvSpPr>
        <p:spPr>
          <a:xfrm>
            <a:off x="6563532" y="3238727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</a:t>
            </a:r>
            <a:endParaRPr/>
          </a:p>
        </p:txBody>
      </p:sp>
      <p:sp>
        <p:nvSpPr>
          <p:cNvPr id="546" name="Google Shape;546;p11"/>
          <p:cNvSpPr txBox="1"/>
          <p:nvPr/>
        </p:nvSpPr>
        <p:spPr>
          <a:xfrm>
            <a:off x="6563532" y="4001314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two sentences</a:t>
            </a:r>
            <a:endParaRPr/>
          </a:p>
        </p:txBody>
      </p:sp>
      <p:sp>
        <p:nvSpPr>
          <p:cNvPr id="547" name="Google Shape;547;p11"/>
          <p:cNvSpPr txBox="1"/>
          <p:nvPr/>
        </p:nvSpPr>
        <p:spPr>
          <a:xfrm>
            <a:off x="4788105" y="3772408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b="1" i="0" sz="2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48" name="Google Shape;548;p11"/>
          <p:cNvSpPr txBox="1"/>
          <p:nvPr/>
        </p:nvSpPr>
        <p:spPr>
          <a:xfrm>
            <a:off x="3827210" y="3772408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b="1" i="0" sz="2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"/>
          <p:cNvSpPr txBox="1"/>
          <p:nvPr/>
        </p:nvSpPr>
        <p:spPr>
          <a:xfrm>
            <a:off x="424756" y="367534"/>
            <a:ext cx="8262044" cy="46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highlight>
                  <a:srgbClr val="EFEFEF"/>
                </a:highlight>
                <a:latin typeface="Mouse Memoirs"/>
                <a:ea typeface="Mouse Memoirs"/>
                <a:cs typeface="Mouse Memoirs"/>
                <a:sym typeface="Mouse Memoirs"/>
              </a:rPr>
              <a:t>5. Game – Chain story with although/ though and however</a:t>
            </a:r>
            <a:endParaRPr/>
          </a:p>
        </p:txBody>
      </p:sp>
      <p:sp>
        <p:nvSpPr>
          <p:cNvPr id="554" name="Google Shape;554;p12"/>
          <p:cNvSpPr txBox="1"/>
          <p:nvPr>
            <p:ph idx="1" type="body"/>
          </p:nvPr>
        </p:nvSpPr>
        <p:spPr>
          <a:xfrm>
            <a:off x="457200" y="749051"/>
            <a:ext cx="6642340" cy="11040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- Work in group.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- 5 minutes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- Write a story using </a:t>
            </a:r>
            <a:r>
              <a:rPr b="1" lang="en-US" sz="2000"/>
              <a:t>although/ though </a:t>
            </a:r>
            <a:r>
              <a:rPr lang="en-US" sz="2000"/>
              <a:t>and </a:t>
            </a:r>
            <a:r>
              <a:rPr b="1" lang="en-US" sz="2000"/>
              <a:t>however.</a:t>
            </a:r>
            <a:endParaRPr/>
          </a:p>
        </p:txBody>
      </p:sp>
      <p:pic>
        <p:nvPicPr>
          <p:cNvPr id="555" name="Google Shape;555;p12"/>
          <p:cNvPicPr preferRelativeResize="0"/>
          <p:nvPr/>
        </p:nvPicPr>
        <p:blipFill rotWithShape="1">
          <a:blip r:embed="rId3">
            <a:alphaModFix/>
          </a:blip>
          <a:srcRect b="15845" l="7641" r="6886" t="15875"/>
          <a:stretch/>
        </p:blipFill>
        <p:spPr>
          <a:xfrm>
            <a:off x="2185936" y="2408036"/>
            <a:ext cx="5407371" cy="240058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2"/>
          <p:cNvSpPr/>
          <p:nvPr/>
        </p:nvSpPr>
        <p:spPr>
          <a:xfrm>
            <a:off x="496840" y="2039259"/>
            <a:ext cx="1887772" cy="805887"/>
          </a:xfrm>
          <a:prstGeom prst="wedgeRectCallout">
            <a:avLst>
              <a:gd fmla="val 50292" name="adj1"/>
              <a:gd fmla="val 7072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it rained yesterday, we went shopping.</a:t>
            </a:r>
            <a:endParaRPr/>
          </a:p>
        </p:txBody>
      </p:sp>
      <p:sp>
        <p:nvSpPr>
          <p:cNvPr id="557" name="Google Shape;557;p12"/>
          <p:cNvSpPr/>
          <p:nvPr/>
        </p:nvSpPr>
        <p:spPr>
          <a:xfrm>
            <a:off x="2513847" y="1853086"/>
            <a:ext cx="2693504" cy="548662"/>
          </a:xfrm>
          <a:prstGeom prst="wedgeRectCallout">
            <a:avLst>
              <a:gd fmla="val -1477" name="adj1"/>
              <a:gd fmla="val 78062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went shopping, we didn’t buy anything. </a:t>
            </a:r>
            <a:endParaRPr/>
          </a:p>
        </p:txBody>
      </p:sp>
      <p:sp>
        <p:nvSpPr>
          <p:cNvPr id="558" name="Google Shape;558;p12"/>
          <p:cNvSpPr/>
          <p:nvPr/>
        </p:nvSpPr>
        <p:spPr>
          <a:xfrm>
            <a:off x="5452074" y="1853086"/>
            <a:ext cx="804319" cy="548662"/>
          </a:xfrm>
          <a:prstGeom prst="wedgeRectCallout">
            <a:avLst>
              <a:gd fmla="val -44079" name="adj1"/>
              <a:gd fmla="val 7467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59" name="Google Shape;559;p12"/>
          <p:cNvSpPr/>
          <p:nvPr/>
        </p:nvSpPr>
        <p:spPr>
          <a:xfrm>
            <a:off x="6544265" y="2039259"/>
            <a:ext cx="804319" cy="469374"/>
          </a:xfrm>
          <a:prstGeom prst="wedgeRectCallout">
            <a:avLst>
              <a:gd fmla="val -44079" name="adj1"/>
              <a:gd fmla="val 7467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3"/>
          <p:cNvSpPr txBox="1"/>
          <p:nvPr>
            <p:ph type="title"/>
          </p:nvPr>
        </p:nvSpPr>
        <p:spPr>
          <a:xfrm>
            <a:off x="3022968" y="1232250"/>
            <a:ext cx="2703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SHOW TIME!</a:t>
            </a:r>
            <a:endParaRPr/>
          </a:p>
        </p:txBody>
      </p:sp>
      <p:sp>
        <p:nvSpPr>
          <p:cNvPr id="565" name="Google Shape;565;p13"/>
          <p:cNvSpPr txBox="1"/>
          <p:nvPr>
            <p:ph idx="1" type="subTitle"/>
          </p:nvPr>
        </p:nvSpPr>
        <p:spPr>
          <a:xfrm>
            <a:off x="1807234" y="2074050"/>
            <a:ext cx="5529532" cy="5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Share your story with the whole class.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14"/>
          <p:cNvGrpSpPr/>
          <p:nvPr/>
        </p:nvGrpSpPr>
        <p:grpSpPr>
          <a:xfrm>
            <a:off x="7297948" y="342198"/>
            <a:ext cx="983412" cy="1084134"/>
            <a:chOff x="583955" y="2803915"/>
            <a:chExt cx="1426184" cy="1572255"/>
          </a:xfrm>
        </p:grpSpPr>
        <p:grpSp>
          <p:nvGrpSpPr>
            <p:cNvPr id="571" name="Google Shape;571;p14"/>
            <p:cNvGrpSpPr/>
            <p:nvPr/>
          </p:nvGrpSpPr>
          <p:grpSpPr>
            <a:xfrm>
              <a:off x="855076" y="3188628"/>
              <a:ext cx="1155063" cy="1187542"/>
              <a:chOff x="620476" y="3223378"/>
              <a:chExt cx="1155063" cy="1187542"/>
            </a:xfrm>
          </p:grpSpPr>
          <p:grpSp>
            <p:nvGrpSpPr>
              <p:cNvPr id="572" name="Google Shape;572;p14"/>
              <p:cNvGrpSpPr/>
              <p:nvPr/>
            </p:nvGrpSpPr>
            <p:grpSpPr>
              <a:xfrm>
                <a:off x="620476" y="3223378"/>
                <a:ext cx="1155063" cy="1187542"/>
                <a:chOff x="620476" y="3223378"/>
                <a:chExt cx="1155063" cy="1187542"/>
              </a:xfrm>
            </p:grpSpPr>
            <p:sp>
              <p:nvSpPr>
                <p:cNvPr id="573" name="Google Shape;573;p14"/>
                <p:cNvSpPr/>
                <p:nvPr/>
              </p:nvSpPr>
              <p:spPr>
                <a:xfrm rot="-1630762">
                  <a:off x="998741" y="3294472"/>
                  <a:ext cx="215779" cy="147009"/>
                </a:xfrm>
                <a:custGeom>
                  <a:rect b="b" l="l" r="r" t="t"/>
                  <a:pathLst>
                    <a:path extrusionOk="0" h="5340" w="7838">
                      <a:moveTo>
                        <a:pt x="5556" y="1"/>
                      </a:moveTo>
                      <a:cubicBezTo>
                        <a:pt x="4907" y="1"/>
                        <a:pt x="4273" y="316"/>
                        <a:pt x="3887" y="899"/>
                      </a:cubicBezTo>
                      <a:cubicBezTo>
                        <a:pt x="3872" y="930"/>
                        <a:pt x="3856" y="962"/>
                        <a:pt x="3840" y="993"/>
                      </a:cubicBezTo>
                      <a:cubicBezTo>
                        <a:pt x="3715" y="821"/>
                        <a:pt x="3558" y="680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1" y="1134"/>
                      </a:cubicBezTo>
                      <a:cubicBezTo>
                        <a:pt x="0" y="2059"/>
                        <a:pt x="251" y="3297"/>
                        <a:pt x="1176" y="3909"/>
                      </a:cubicBezTo>
                      <a:cubicBezTo>
                        <a:pt x="1473" y="4112"/>
                        <a:pt x="1818" y="4206"/>
                        <a:pt x="2163" y="4238"/>
                      </a:cubicBezTo>
                      <a:cubicBezTo>
                        <a:pt x="2304" y="4536"/>
                        <a:pt x="2539" y="4802"/>
                        <a:pt x="2837" y="5006"/>
                      </a:cubicBezTo>
                      <a:cubicBezTo>
                        <a:pt x="3179" y="5232"/>
                        <a:pt x="3565" y="5340"/>
                        <a:pt x="3947" y="5340"/>
                      </a:cubicBezTo>
                      <a:cubicBezTo>
                        <a:pt x="4599" y="5340"/>
                        <a:pt x="5236" y="5025"/>
                        <a:pt x="5611" y="4441"/>
                      </a:cubicBezTo>
                      <a:cubicBezTo>
                        <a:pt x="5721" y="4300"/>
                        <a:pt x="5784" y="4144"/>
                        <a:pt x="5847" y="3987"/>
                      </a:cubicBezTo>
                      <a:cubicBezTo>
                        <a:pt x="6395" y="3909"/>
                        <a:pt x="6897" y="3611"/>
                        <a:pt x="7226" y="3109"/>
                      </a:cubicBezTo>
                      <a:cubicBezTo>
                        <a:pt x="7837" y="2184"/>
                        <a:pt x="7586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 rot="-1630762">
                  <a:off x="1006406" y="3326146"/>
                  <a:ext cx="143706" cy="130932"/>
                </a:xfrm>
                <a:custGeom>
                  <a:rect b="b" l="l" r="r" t="t"/>
                  <a:pathLst>
                    <a:path extrusionOk="0" h="4756" w="5220">
                      <a:moveTo>
                        <a:pt x="1144" y="1"/>
                      </a:moveTo>
                      <a:lnTo>
                        <a:pt x="1144" y="1"/>
                      </a:lnTo>
                      <a:cubicBezTo>
                        <a:pt x="940" y="142"/>
                        <a:pt x="752" y="330"/>
                        <a:pt x="611" y="549"/>
                      </a:cubicBezTo>
                      <a:cubicBezTo>
                        <a:pt x="0" y="1474"/>
                        <a:pt x="251" y="2712"/>
                        <a:pt x="1176" y="3324"/>
                      </a:cubicBezTo>
                      <a:cubicBezTo>
                        <a:pt x="1473" y="3527"/>
                        <a:pt x="1818" y="3621"/>
                        <a:pt x="2163" y="3653"/>
                      </a:cubicBezTo>
                      <a:cubicBezTo>
                        <a:pt x="2304" y="3951"/>
                        <a:pt x="2539" y="4217"/>
                        <a:pt x="2837" y="4421"/>
                      </a:cubicBezTo>
                      <a:cubicBezTo>
                        <a:pt x="3177" y="4647"/>
                        <a:pt x="3562" y="4756"/>
                        <a:pt x="3942" y="4756"/>
                      </a:cubicBezTo>
                      <a:cubicBezTo>
                        <a:pt x="4403" y="4756"/>
                        <a:pt x="4859" y="4596"/>
                        <a:pt x="5220" y="4295"/>
                      </a:cubicBezTo>
                      <a:lnTo>
                        <a:pt x="5220" y="4295"/>
                      </a:lnTo>
                      <a:cubicBezTo>
                        <a:pt x="5056" y="4333"/>
                        <a:pt x="4889" y="4352"/>
                        <a:pt x="4721" y="4352"/>
                      </a:cubicBezTo>
                      <a:cubicBezTo>
                        <a:pt x="4325" y="4352"/>
                        <a:pt x="3926" y="4244"/>
                        <a:pt x="3574" y="4013"/>
                      </a:cubicBezTo>
                      <a:cubicBezTo>
                        <a:pt x="3245" y="3794"/>
                        <a:pt x="3009" y="3512"/>
                        <a:pt x="2853" y="3182"/>
                      </a:cubicBezTo>
                      <a:cubicBezTo>
                        <a:pt x="2492" y="3167"/>
                        <a:pt x="2132" y="3057"/>
                        <a:pt x="1803" y="2838"/>
                      </a:cubicBezTo>
                      <a:cubicBezTo>
                        <a:pt x="862" y="2211"/>
                        <a:pt x="580" y="972"/>
                        <a:pt x="11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 rot="-1630762">
                  <a:off x="822785" y="3264543"/>
                  <a:ext cx="215779" cy="147009"/>
                </a:xfrm>
                <a:custGeom>
                  <a:rect b="b" l="l" r="r" t="t"/>
                  <a:pathLst>
                    <a:path extrusionOk="0" h="5340" w="7838">
                      <a:moveTo>
                        <a:pt x="5557" y="1"/>
                      </a:moveTo>
                      <a:cubicBezTo>
                        <a:pt x="4908" y="1"/>
                        <a:pt x="4274" y="316"/>
                        <a:pt x="3888" y="899"/>
                      </a:cubicBezTo>
                      <a:cubicBezTo>
                        <a:pt x="3872" y="930"/>
                        <a:pt x="3857" y="962"/>
                        <a:pt x="3841" y="977"/>
                      </a:cubicBezTo>
                      <a:cubicBezTo>
                        <a:pt x="3716" y="820"/>
                        <a:pt x="3559" y="679"/>
                        <a:pt x="3386" y="570"/>
                      </a:cubicBezTo>
                      <a:cubicBezTo>
                        <a:pt x="3045" y="344"/>
                        <a:pt x="2660" y="236"/>
                        <a:pt x="2281" y="236"/>
                      </a:cubicBezTo>
                      <a:cubicBezTo>
                        <a:pt x="1632" y="236"/>
                        <a:pt x="998" y="551"/>
                        <a:pt x="612" y="1134"/>
                      </a:cubicBezTo>
                      <a:cubicBezTo>
                        <a:pt x="1" y="2059"/>
                        <a:pt x="252" y="3297"/>
                        <a:pt x="1176" y="3908"/>
                      </a:cubicBezTo>
                      <a:cubicBezTo>
                        <a:pt x="1474" y="4096"/>
                        <a:pt x="1819" y="4206"/>
                        <a:pt x="2164" y="4222"/>
                      </a:cubicBezTo>
                      <a:cubicBezTo>
                        <a:pt x="2305" y="4535"/>
                        <a:pt x="2540" y="4802"/>
                        <a:pt x="2854" y="5006"/>
                      </a:cubicBezTo>
                      <a:cubicBezTo>
                        <a:pt x="3189" y="5231"/>
                        <a:pt x="3572" y="5340"/>
                        <a:pt x="3953" y="5340"/>
                      </a:cubicBezTo>
                      <a:cubicBezTo>
                        <a:pt x="4601" y="5340"/>
                        <a:pt x="5242" y="5024"/>
                        <a:pt x="5628" y="4441"/>
                      </a:cubicBezTo>
                      <a:cubicBezTo>
                        <a:pt x="5722" y="4300"/>
                        <a:pt x="5785" y="4143"/>
                        <a:pt x="5847" y="3987"/>
                      </a:cubicBezTo>
                      <a:cubicBezTo>
                        <a:pt x="6396" y="3908"/>
                        <a:pt x="6898" y="3610"/>
                        <a:pt x="7227" y="3109"/>
                      </a:cubicBezTo>
                      <a:cubicBezTo>
                        <a:pt x="7838" y="2184"/>
                        <a:pt x="7587" y="946"/>
                        <a:pt x="6662" y="335"/>
                      </a:cubicBezTo>
                      <a:cubicBezTo>
                        <a:pt x="6321" y="109"/>
                        <a:pt x="5936" y="1"/>
                        <a:pt x="55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1630762">
                  <a:off x="781323" y="3374423"/>
                  <a:ext cx="211044" cy="156094"/>
                </a:xfrm>
                <a:custGeom>
                  <a:rect b="b" l="l" r="r" t="t"/>
                  <a:pathLst>
                    <a:path extrusionOk="0" h="5670" w="7666">
                      <a:moveTo>
                        <a:pt x="2280" y="0"/>
                      </a:moveTo>
                      <a:cubicBezTo>
                        <a:pt x="1898" y="0"/>
                        <a:pt x="1514" y="109"/>
                        <a:pt x="1176" y="335"/>
                      </a:cubicBezTo>
                      <a:cubicBezTo>
                        <a:pt x="252" y="947"/>
                        <a:pt x="1" y="2185"/>
                        <a:pt x="612" y="3110"/>
                      </a:cubicBezTo>
                      <a:cubicBezTo>
                        <a:pt x="816" y="3407"/>
                        <a:pt x="1082" y="3643"/>
                        <a:pt x="1396" y="3799"/>
                      </a:cubicBezTo>
                      <a:cubicBezTo>
                        <a:pt x="1412" y="4128"/>
                        <a:pt x="1521" y="4473"/>
                        <a:pt x="1725" y="4771"/>
                      </a:cubicBezTo>
                      <a:cubicBezTo>
                        <a:pt x="2111" y="5354"/>
                        <a:pt x="2745" y="5669"/>
                        <a:pt x="3394" y="5669"/>
                      </a:cubicBezTo>
                      <a:cubicBezTo>
                        <a:pt x="3773" y="5669"/>
                        <a:pt x="4158" y="5561"/>
                        <a:pt x="4499" y="5335"/>
                      </a:cubicBezTo>
                      <a:cubicBezTo>
                        <a:pt x="4641" y="5241"/>
                        <a:pt x="4766" y="5116"/>
                        <a:pt x="4876" y="4991"/>
                      </a:cubicBezTo>
                      <a:cubicBezTo>
                        <a:pt x="5049" y="5042"/>
                        <a:pt x="5230" y="5068"/>
                        <a:pt x="5412" y="5068"/>
                      </a:cubicBezTo>
                      <a:cubicBezTo>
                        <a:pt x="5787" y="5068"/>
                        <a:pt x="6168" y="4956"/>
                        <a:pt x="6506" y="4724"/>
                      </a:cubicBezTo>
                      <a:cubicBezTo>
                        <a:pt x="7431" y="4113"/>
                        <a:pt x="7666" y="2875"/>
                        <a:pt x="7054" y="1950"/>
                      </a:cubicBezTo>
                      <a:cubicBezTo>
                        <a:pt x="6670" y="1378"/>
                        <a:pt x="6037" y="1066"/>
                        <a:pt x="5390" y="1066"/>
                      </a:cubicBezTo>
                      <a:cubicBezTo>
                        <a:pt x="5009" y="1066"/>
                        <a:pt x="4623" y="1174"/>
                        <a:pt x="4280" y="1401"/>
                      </a:cubicBezTo>
                      <a:cubicBezTo>
                        <a:pt x="4264" y="1417"/>
                        <a:pt x="4233" y="1432"/>
                        <a:pt x="4202" y="1464"/>
                      </a:cubicBezTo>
                      <a:cubicBezTo>
                        <a:pt x="4155" y="1260"/>
                        <a:pt x="4061" y="1072"/>
                        <a:pt x="3951" y="884"/>
                      </a:cubicBezTo>
                      <a:cubicBezTo>
                        <a:pt x="3566" y="312"/>
                        <a:pt x="2927" y="0"/>
                        <a:pt x="22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4"/>
                <p:cNvSpPr/>
                <p:nvPr/>
              </p:nvSpPr>
              <p:spPr>
                <a:xfrm rot="-1630762">
                  <a:off x="920527" y="3308806"/>
                  <a:ext cx="180403" cy="171814"/>
                </a:xfrm>
                <a:custGeom>
                  <a:rect b="b" l="l" r="r" t="t"/>
                  <a:pathLst>
                    <a:path extrusionOk="0" h="6241" w="6553">
                      <a:moveTo>
                        <a:pt x="4499" y="1"/>
                      </a:moveTo>
                      <a:cubicBezTo>
                        <a:pt x="4442" y="1"/>
                        <a:pt x="4384" y="3"/>
                        <a:pt x="4326" y="8"/>
                      </a:cubicBezTo>
                      <a:cubicBezTo>
                        <a:pt x="3229" y="118"/>
                        <a:pt x="2414" y="1090"/>
                        <a:pt x="2524" y="2187"/>
                      </a:cubicBezTo>
                      <a:cubicBezTo>
                        <a:pt x="2524" y="2218"/>
                        <a:pt x="2524" y="2249"/>
                        <a:pt x="2524" y="2281"/>
                      </a:cubicBezTo>
                      <a:cubicBezTo>
                        <a:pt x="2386" y="2258"/>
                        <a:pt x="2232" y="2243"/>
                        <a:pt x="2079" y="2243"/>
                      </a:cubicBezTo>
                      <a:cubicBezTo>
                        <a:pt x="2023" y="2243"/>
                        <a:pt x="1967" y="2245"/>
                        <a:pt x="1913" y="2249"/>
                      </a:cubicBezTo>
                      <a:cubicBezTo>
                        <a:pt x="800" y="2344"/>
                        <a:pt x="0" y="3331"/>
                        <a:pt x="94" y="4428"/>
                      </a:cubicBezTo>
                      <a:cubicBezTo>
                        <a:pt x="197" y="5459"/>
                        <a:pt x="1061" y="6241"/>
                        <a:pt x="2075" y="6241"/>
                      </a:cubicBezTo>
                      <a:cubicBezTo>
                        <a:pt x="2141" y="6241"/>
                        <a:pt x="2207" y="6237"/>
                        <a:pt x="2273" y="6231"/>
                      </a:cubicBezTo>
                      <a:cubicBezTo>
                        <a:pt x="2634" y="6199"/>
                        <a:pt x="2963" y="6074"/>
                        <a:pt x="3245" y="5870"/>
                      </a:cubicBezTo>
                      <a:cubicBezTo>
                        <a:pt x="3497" y="5983"/>
                        <a:pt x="3768" y="6056"/>
                        <a:pt x="4052" y="6056"/>
                      </a:cubicBezTo>
                      <a:cubicBezTo>
                        <a:pt x="4122" y="6056"/>
                        <a:pt x="4193" y="6052"/>
                        <a:pt x="4264" y="6043"/>
                      </a:cubicBezTo>
                      <a:cubicBezTo>
                        <a:pt x="5361" y="5949"/>
                        <a:pt x="6176" y="4977"/>
                        <a:pt x="6082" y="3880"/>
                      </a:cubicBezTo>
                      <a:cubicBezTo>
                        <a:pt x="6066" y="3707"/>
                        <a:pt x="6019" y="3535"/>
                        <a:pt x="5972" y="3378"/>
                      </a:cubicBezTo>
                      <a:cubicBezTo>
                        <a:pt x="6348" y="2971"/>
                        <a:pt x="6552" y="2422"/>
                        <a:pt x="6505" y="1826"/>
                      </a:cubicBezTo>
                      <a:cubicBezTo>
                        <a:pt x="6401" y="787"/>
                        <a:pt x="5524" y="1"/>
                        <a:pt x="44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14"/>
                <p:cNvSpPr/>
                <p:nvPr/>
              </p:nvSpPr>
              <p:spPr>
                <a:xfrm rot="-1630762">
                  <a:off x="761802" y="3441493"/>
                  <a:ext cx="215779" cy="146899"/>
                </a:xfrm>
                <a:custGeom>
                  <a:rect b="b" l="l" r="r" t="t"/>
                  <a:pathLst>
                    <a:path extrusionOk="0" h="5336" w="7838">
                      <a:moveTo>
                        <a:pt x="5567" y="1"/>
                      </a:moveTo>
                      <a:cubicBezTo>
                        <a:pt x="4915" y="1"/>
                        <a:pt x="4275" y="319"/>
                        <a:pt x="3888" y="895"/>
                      </a:cubicBezTo>
                      <a:cubicBezTo>
                        <a:pt x="3872" y="926"/>
                        <a:pt x="3857" y="958"/>
                        <a:pt x="3841" y="989"/>
                      </a:cubicBezTo>
                      <a:cubicBezTo>
                        <a:pt x="3716" y="832"/>
                        <a:pt x="3559" y="691"/>
                        <a:pt x="3386" y="566"/>
                      </a:cubicBezTo>
                      <a:cubicBezTo>
                        <a:pt x="3045" y="340"/>
                        <a:pt x="2660" y="232"/>
                        <a:pt x="2281" y="232"/>
                      </a:cubicBezTo>
                      <a:cubicBezTo>
                        <a:pt x="1632" y="232"/>
                        <a:pt x="998" y="547"/>
                        <a:pt x="612" y="1130"/>
                      </a:cubicBezTo>
                      <a:cubicBezTo>
                        <a:pt x="1" y="2055"/>
                        <a:pt x="252" y="3293"/>
                        <a:pt x="1176" y="3905"/>
                      </a:cubicBezTo>
                      <a:cubicBezTo>
                        <a:pt x="1474" y="4108"/>
                        <a:pt x="1819" y="4218"/>
                        <a:pt x="2164" y="4234"/>
                      </a:cubicBezTo>
                      <a:cubicBezTo>
                        <a:pt x="2305" y="4532"/>
                        <a:pt x="2540" y="4814"/>
                        <a:pt x="2838" y="5002"/>
                      </a:cubicBezTo>
                      <a:cubicBezTo>
                        <a:pt x="3179" y="5228"/>
                        <a:pt x="3566" y="5336"/>
                        <a:pt x="3948" y="5336"/>
                      </a:cubicBezTo>
                      <a:cubicBezTo>
                        <a:pt x="4599" y="5336"/>
                        <a:pt x="5237" y="5021"/>
                        <a:pt x="5612" y="4438"/>
                      </a:cubicBezTo>
                      <a:cubicBezTo>
                        <a:pt x="5722" y="4296"/>
                        <a:pt x="5785" y="4140"/>
                        <a:pt x="5847" y="3983"/>
                      </a:cubicBezTo>
                      <a:cubicBezTo>
                        <a:pt x="6396" y="3905"/>
                        <a:pt x="6897" y="3607"/>
                        <a:pt x="7227" y="3105"/>
                      </a:cubicBezTo>
                      <a:cubicBezTo>
                        <a:pt x="7838" y="2180"/>
                        <a:pt x="7587" y="942"/>
                        <a:pt x="6662" y="331"/>
                      </a:cubicBezTo>
                      <a:cubicBezTo>
                        <a:pt x="6324" y="107"/>
                        <a:pt x="5943" y="1"/>
                        <a:pt x="55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14"/>
                <p:cNvSpPr/>
                <p:nvPr/>
              </p:nvSpPr>
              <p:spPr>
                <a:xfrm rot="-1630762">
                  <a:off x="720328" y="3551294"/>
                  <a:ext cx="211044" cy="156094"/>
                </a:xfrm>
                <a:custGeom>
                  <a:rect b="b" l="l" r="r" t="t"/>
                  <a:pathLst>
                    <a:path extrusionOk="0" h="5670" w="7666">
                      <a:moveTo>
                        <a:pt x="2275" y="1"/>
                      </a:moveTo>
                      <a:cubicBezTo>
                        <a:pt x="1895" y="1"/>
                        <a:pt x="1512" y="109"/>
                        <a:pt x="1176" y="335"/>
                      </a:cubicBezTo>
                      <a:cubicBezTo>
                        <a:pt x="252" y="946"/>
                        <a:pt x="1" y="2200"/>
                        <a:pt x="612" y="3109"/>
                      </a:cubicBezTo>
                      <a:cubicBezTo>
                        <a:pt x="816" y="3422"/>
                        <a:pt x="1082" y="3642"/>
                        <a:pt x="1396" y="3799"/>
                      </a:cubicBezTo>
                      <a:cubicBezTo>
                        <a:pt x="1412" y="4143"/>
                        <a:pt x="1521" y="4473"/>
                        <a:pt x="1725" y="4786"/>
                      </a:cubicBezTo>
                      <a:cubicBezTo>
                        <a:pt x="2110" y="5358"/>
                        <a:pt x="2743" y="5669"/>
                        <a:pt x="3389" y="5669"/>
                      </a:cubicBezTo>
                      <a:cubicBezTo>
                        <a:pt x="3770" y="5669"/>
                        <a:pt x="4156" y="5561"/>
                        <a:pt x="4499" y="5335"/>
                      </a:cubicBezTo>
                      <a:cubicBezTo>
                        <a:pt x="4640" y="5241"/>
                        <a:pt x="4766" y="5131"/>
                        <a:pt x="4876" y="5006"/>
                      </a:cubicBezTo>
                      <a:cubicBezTo>
                        <a:pt x="5043" y="5050"/>
                        <a:pt x="5217" y="5073"/>
                        <a:pt x="5392" y="5073"/>
                      </a:cubicBezTo>
                      <a:cubicBezTo>
                        <a:pt x="5774" y="5073"/>
                        <a:pt x="6162" y="4965"/>
                        <a:pt x="6506" y="4739"/>
                      </a:cubicBezTo>
                      <a:cubicBezTo>
                        <a:pt x="7415" y="4128"/>
                        <a:pt x="7666" y="2874"/>
                        <a:pt x="7054" y="1965"/>
                      </a:cubicBezTo>
                      <a:cubicBezTo>
                        <a:pt x="6669" y="1382"/>
                        <a:pt x="6034" y="1066"/>
                        <a:pt x="5386" y="1066"/>
                      </a:cubicBezTo>
                      <a:cubicBezTo>
                        <a:pt x="5006" y="1066"/>
                        <a:pt x="4622" y="1175"/>
                        <a:pt x="4280" y="1400"/>
                      </a:cubicBezTo>
                      <a:cubicBezTo>
                        <a:pt x="4249" y="1416"/>
                        <a:pt x="4233" y="1447"/>
                        <a:pt x="4202" y="1463"/>
                      </a:cubicBezTo>
                      <a:cubicBezTo>
                        <a:pt x="4155" y="1259"/>
                        <a:pt x="4060" y="1071"/>
                        <a:pt x="3951" y="899"/>
                      </a:cubicBezTo>
                      <a:cubicBezTo>
                        <a:pt x="3565" y="316"/>
                        <a:pt x="2924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14"/>
                <p:cNvSpPr/>
                <p:nvPr/>
              </p:nvSpPr>
              <p:spPr>
                <a:xfrm rot="-1630762">
                  <a:off x="859695" y="3485995"/>
                  <a:ext cx="180403" cy="171814"/>
                </a:xfrm>
                <a:custGeom>
                  <a:rect b="b" l="l" r="r" t="t"/>
                  <a:pathLst>
                    <a:path extrusionOk="0" h="6241" w="6553">
                      <a:moveTo>
                        <a:pt x="4524" y="0"/>
                      </a:moveTo>
                      <a:cubicBezTo>
                        <a:pt x="4459" y="0"/>
                        <a:pt x="4393" y="3"/>
                        <a:pt x="4326" y="10"/>
                      </a:cubicBezTo>
                      <a:cubicBezTo>
                        <a:pt x="3229" y="104"/>
                        <a:pt x="2414" y="1076"/>
                        <a:pt x="2508" y="2189"/>
                      </a:cubicBezTo>
                      <a:cubicBezTo>
                        <a:pt x="2524" y="2220"/>
                        <a:pt x="2524" y="2251"/>
                        <a:pt x="2524" y="2283"/>
                      </a:cubicBezTo>
                      <a:cubicBezTo>
                        <a:pt x="2383" y="2248"/>
                        <a:pt x="2224" y="2230"/>
                        <a:pt x="2068" y="2230"/>
                      </a:cubicBezTo>
                      <a:cubicBezTo>
                        <a:pt x="2015" y="2230"/>
                        <a:pt x="1963" y="2232"/>
                        <a:pt x="1912" y="2236"/>
                      </a:cubicBezTo>
                      <a:cubicBezTo>
                        <a:pt x="800" y="2345"/>
                        <a:pt x="0" y="3317"/>
                        <a:pt x="94" y="4415"/>
                      </a:cubicBezTo>
                      <a:cubicBezTo>
                        <a:pt x="198" y="5454"/>
                        <a:pt x="1076" y="6240"/>
                        <a:pt x="2101" y="6240"/>
                      </a:cubicBezTo>
                      <a:cubicBezTo>
                        <a:pt x="2158" y="6240"/>
                        <a:pt x="2215" y="6238"/>
                        <a:pt x="2273" y="6233"/>
                      </a:cubicBezTo>
                      <a:cubicBezTo>
                        <a:pt x="2633" y="6186"/>
                        <a:pt x="2963" y="6060"/>
                        <a:pt x="3245" y="5872"/>
                      </a:cubicBezTo>
                      <a:cubicBezTo>
                        <a:pt x="3505" y="5989"/>
                        <a:pt x="3787" y="6053"/>
                        <a:pt x="4082" y="6053"/>
                      </a:cubicBezTo>
                      <a:cubicBezTo>
                        <a:pt x="4142" y="6053"/>
                        <a:pt x="4203" y="6050"/>
                        <a:pt x="4264" y="6045"/>
                      </a:cubicBezTo>
                      <a:cubicBezTo>
                        <a:pt x="5361" y="5935"/>
                        <a:pt x="6176" y="4963"/>
                        <a:pt x="6082" y="3866"/>
                      </a:cubicBezTo>
                      <a:cubicBezTo>
                        <a:pt x="6066" y="3693"/>
                        <a:pt x="6019" y="3521"/>
                        <a:pt x="5956" y="3364"/>
                      </a:cubicBezTo>
                      <a:cubicBezTo>
                        <a:pt x="6348" y="2972"/>
                        <a:pt x="6552" y="2408"/>
                        <a:pt x="6505" y="1813"/>
                      </a:cubicBezTo>
                      <a:cubicBezTo>
                        <a:pt x="6402" y="782"/>
                        <a:pt x="5538" y="0"/>
                        <a:pt x="4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14"/>
                <p:cNvSpPr/>
                <p:nvPr/>
              </p:nvSpPr>
              <p:spPr>
                <a:xfrm rot="-1630762">
                  <a:off x="957282" y="3404359"/>
                  <a:ext cx="211016" cy="156094"/>
                </a:xfrm>
                <a:custGeom>
                  <a:rect b="b" l="l" r="r" t="t"/>
                  <a:pathLst>
                    <a:path extrusionOk="0" h="5670" w="7665">
                      <a:moveTo>
                        <a:pt x="2279" y="1"/>
                      </a:moveTo>
                      <a:cubicBezTo>
                        <a:pt x="1897" y="1"/>
                        <a:pt x="1513" y="109"/>
                        <a:pt x="1176" y="335"/>
                      </a:cubicBezTo>
                      <a:cubicBezTo>
                        <a:pt x="251" y="947"/>
                        <a:pt x="0" y="2185"/>
                        <a:pt x="611" y="3110"/>
                      </a:cubicBezTo>
                      <a:cubicBezTo>
                        <a:pt x="815" y="3408"/>
                        <a:pt x="1082" y="3643"/>
                        <a:pt x="1395" y="3800"/>
                      </a:cubicBezTo>
                      <a:cubicBezTo>
                        <a:pt x="1411" y="4129"/>
                        <a:pt x="1521" y="4474"/>
                        <a:pt x="1724" y="4771"/>
                      </a:cubicBezTo>
                      <a:cubicBezTo>
                        <a:pt x="2110" y="5354"/>
                        <a:pt x="2745" y="5670"/>
                        <a:pt x="3393" y="5670"/>
                      </a:cubicBezTo>
                      <a:cubicBezTo>
                        <a:pt x="3773" y="5670"/>
                        <a:pt x="4157" y="5561"/>
                        <a:pt x="4499" y="5336"/>
                      </a:cubicBezTo>
                      <a:cubicBezTo>
                        <a:pt x="4640" y="5242"/>
                        <a:pt x="4765" y="5116"/>
                        <a:pt x="4875" y="5006"/>
                      </a:cubicBezTo>
                      <a:cubicBezTo>
                        <a:pt x="5042" y="5051"/>
                        <a:pt x="5216" y="5073"/>
                        <a:pt x="5391" y="5073"/>
                      </a:cubicBezTo>
                      <a:cubicBezTo>
                        <a:pt x="5773" y="5073"/>
                        <a:pt x="6161" y="4966"/>
                        <a:pt x="6505" y="4740"/>
                      </a:cubicBezTo>
                      <a:cubicBezTo>
                        <a:pt x="7414" y="4113"/>
                        <a:pt x="7665" y="2875"/>
                        <a:pt x="7054" y="1966"/>
                      </a:cubicBezTo>
                      <a:cubicBezTo>
                        <a:pt x="6668" y="1382"/>
                        <a:pt x="6033" y="1067"/>
                        <a:pt x="5385" y="1067"/>
                      </a:cubicBezTo>
                      <a:cubicBezTo>
                        <a:pt x="5005" y="1067"/>
                        <a:pt x="4621" y="1176"/>
                        <a:pt x="4279" y="1401"/>
                      </a:cubicBezTo>
                      <a:cubicBezTo>
                        <a:pt x="4248" y="1417"/>
                        <a:pt x="4232" y="1433"/>
                        <a:pt x="4201" y="1464"/>
                      </a:cubicBezTo>
                      <a:cubicBezTo>
                        <a:pt x="4154" y="1260"/>
                        <a:pt x="4060" y="1072"/>
                        <a:pt x="3950" y="884"/>
                      </a:cubicBezTo>
                      <a:cubicBezTo>
                        <a:pt x="3565" y="312"/>
                        <a:pt x="2926" y="1"/>
                        <a:pt x="22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14"/>
                <p:cNvSpPr/>
                <p:nvPr/>
              </p:nvSpPr>
              <p:spPr>
                <a:xfrm rot="-1630762">
                  <a:off x="1096547" y="3339112"/>
                  <a:ext cx="180403" cy="171428"/>
                </a:xfrm>
                <a:custGeom>
                  <a:rect b="b" l="l" r="r" t="t"/>
                  <a:pathLst>
                    <a:path extrusionOk="0" h="6227" w="6553">
                      <a:moveTo>
                        <a:pt x="4525" y="0"/>
                      </a:moveTo>
                      <a:cubicBezTo>
                        <a:pt x="4459" y="0"/>
                        <a:pt x="4393" y="3"/>
                        <a:pt x="4327" y="10"/>
                      </a:cubicBezTo>
                      <a:cubicBezTo>
                        <a:pt x="3229" y="104"/>
                        <a:pt x="2414" y="1076"/>
                        <a:pt x="2508" y="2173"/>
                      </a:cubicBezTo>
                      <a:cubicBezTo>
                        <a:pt x="2524" y="2220"/>
                        <a:pt x="2524" y="2251"/>
                        <a:pt x="2524" y="2283"/>
                      </a:cubicBezTo>
                      <a:cubicBezTo>
                        <a:pt x="2383" y="2247"/>
                        <a:pt x="2224" y="2230"/>
                        <a:pt x="2068" y="2230"/>
                      </a:cubicBezTo>
                      <a:cubicBezTo>
                        <a:pt x="2016" y="2230"/>
                        <a:pt x="1964" y="2232"/>
                        <a:pt x="1913" y="2236"/>
                      </a:cubicBezTo>
                      <a:cubicBezTo>
                        <a:pt x="800" y="2330"/>
                        <a:pt x="0" y="3317"/>
                        <a:pt x="95" y="4414"/>
                      </a:cubicBezTo>
                      <a:cubicBezTo>
                        <a:pt x="198" y="5445"/>
                        <a:pt x="1061" y="6227"/>
                        <a:pt x="2075" y="6227"/>
                      </a:cubicBezTo>
                      <a:cubicBezTo>
                        <a:pt x="2141" y="6227"/>
                        <a:pt x="2207" y="6224"/>
                        <a:pt x="2273" y="6217"/>
                      </a:cubicBezTo>
                      <a:cubicBezTo>
                        <a:pt x="2634" y="6186"/>
                        <a:pt x="2963" y="6060"/>
                        <a:pt x="3245" y="5856"/>
                      </a:cubicBezTo>
                      <a:cubicBezTo>
                        <a:pt x="3512" y="5977"/>
                        <a:pt x="3802" y="6051"/>
                        <a:pt x="4105" y="6051"/>
                      </a:cubicBezTo>
                      <a:cubicBezTo>
                        <a:pt x="4158" y="6051"/>
                        <a:pt x="4211" y="6049"/>
                        <a:pt x="4264" y="6045"/>
                      </a:cubicBezTo>
                      <a:cubicBezTo>
                        <a:pt x="5361" y="5935"/>
                        <a:pt x="6176" y="4963"/>
                        <a:pt x="6082" y="3866"/>
                      </a:cubicBezTo>
                      <a:cubicBezTo>
                        <a:pt x="6066" y="3693"/>
                        <a:pt x="6019" y="3521"/>
                        <a:pt x="5957" y="3364"/>
                      </a:cubicBezTo>
                      <a:cubicBezTo>
                        <a:pt x="6349" y="2957"/>
                        <a:pt x="6552" y="2408"/>
                        <a:pt x="6505" y="1813"/>
                      </a:cubicBezTo>
                      <a:cubicBezTo>
                        <a:pt x="6402" y="782"/>
                        <a:pt x="5538" y="0"/>
                        <a:pt x="4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4"/>
                <p:cNvSpPr/>
                <p:nvPr/>
              </p:nvSpPr>
              <p:spPr>
                <a:xfrm rot="-1630762">
                  <a:off x="888974" y="3649039"/>
                  <a:ext cx="211457" cy="156287"/>
                </a:xfrm>
                <a:custGeom>
                  <a:rect b="b" l="l" r="r" t="t"/>
                  <a:pathLst>
                    <a:path extrusionOk="0" h="5677" w="7681">
                      <a:moveTo>
                        <a:pt x="2294" y="1"/>
                      </a:moveTo>
                      <a:cubicBezTo>
                        <a:pt x="1910" y="1"/>
                        <a:pt x="1521" y="112"/>
                        <a:pt x="1176" y="346"/>
                      </a:cubicBezTo>
                      <a:cubicBezTo>
                        <a:pt x="251" y="958"/>
                        <a:pt x="0" y="2196"/>
                        <a:pt x="612" y="3121"/>
                      </a:cubicBezTo>
                      <a:cubicBezTo>
                        <a:pt x="815" y="3419"/>
                        <a:pt x="1098" y="3654"/>
                        <a:pt x="1395" y="3795"/>
                      </a:cubicBezTo>
                      <a:cubicBezTo>
                        <a:pt x="1411" y="4140"/>
                        <a:pt x="1521" y="4484"/>
                        <a:pt x="1725" y="4782"/>
                      </a:cubicBezTo>
                      <a:cubicBezTo>
                        <a:pt x="2108" y="5362"/>
                        <a:pt x="2743" y="5677"/>
                        <a:pt x="3388" y="5677"/>
                      </a:cubicBezTo>
                      <a:cubicBezTo>
                        <a:pt x="3772" y="5677"/>
                        <a:pt x="4160" y="5565"/>
                        <a:pt x="4499" y="5331"/>
                      </a:cubicBezTo>
                      <a:cubicBezTo>
                        <a:pt x="4640" y="5237"/>
                        <a:pt x="4781" y="5127"/>
                        <a:pt x="4891" y="5002"/>
                      </a:cubicBezTo>
                      <a:cubicBezTo>
                        <a:pt x="5058" y="5046"/>
                        <a:pt x="5230" y="5069"/>
                        <a:pt x="5403" y="5069"/>
                      </a:cubicBezTo>
                      <a:cubicBezTo>
                        <a:pt x="5781" y="5069"/>
                        <a:pt x="6161" y="4961"/>
                        <a:pt x="6505" y="4735"/>
                      </a:cubicBezTo>
                      <a:cubicBezTo>
                        <a:pt x="7430" y="4124"/>
                        <a:pt x="7681" y="2886"/>
                        <a:pt x="7069" y="1961"/>
                      </a:cubicBezTo>
                      <a:cubicBezTo>
                        <a:pt x="6686" y="1381"/>
                        <a:pt x="6051" y="1067"/>
                        <a:pt x="5406" y="1067"/>
                      </a:cubicBezTo>
                      <a:cubicBezTo>
                        <a:pt x="5022" y="1067"/>
                        <a:pt x="4635" y="1178"/>
                        <a:pt x="4295" y="1412"/>
                      </a:cubicBezTo>
                      <a:cubicBezTo>
                        <a:pt x="4264" y="1428"/>
                        <a:pt x="4232" y="1444"/>
                        <a:pt x="4217" y="1459"/>
                      </a:cubicBezTo>
                      <a:cubicBezTo>
                        <a:pt x="4154" y="1271"/>
                        <a:pt x="4076" y="1083"/>
                        <a:pt x="3950" y="895"/>
                      </a:cubicBezTo>
                      <a:cubicBezTo>
                        <a:pt x="3567" y="316"/>
                        <a:pt x="2938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4"/>
                <p:cNvSpPr/>
                <p:nvPr/>
              </p:nvSpPr>
              <p:spPr>
                <a:xfrm rot="-1630762">
                  <a:off x="894945" y="3673739"/>
                  <a:ext cx="108770" cy="154965"/>
                </a:xfrm>
                <a:custGeom>
                  <a:rect b="b" l="l" r="r" t="t"/>
                  <a:pathLst>
                    <a:path extrusionOk="0" h="5629" w="3951">
                      <a:moveTo>
                        <a:pt x="1881" y="1"/>
                      </a:moveTo>
                      <a:lnTo>
                        <a:pt x="1881" y="1"/>
                      </a:lnTo>
                      <a:cubicBezTo>
                        <a:pt x="1631" y="48"/>
                        <a:pt x="1395" y="142"/>
                        <a:pt x="1176" y="298"/>
                      </a:cubicBezTo>
                      <a:cubicBezTo>
                        <a:pt x="251" y="910"/>
                        <a:pt x="0" y="2148"/>
                        <a:pt x="612" y="3073"/>
                      </a:cubicBezTo>
                      <a:cubicBezTo>
                        <a:pt x="815" y="3371"/>
                        <a:pt x="1098" y="3606"/>
                        <a:pt x="1395" y="3747"/>
                      </a:cubicBezTo>
                      <a:cubicBezTo>
                        <a:pt x="1411" y="4092"/>
                        <a:pt x="1521" y="4436"/>
                        <a:pt x="1725" y="4734"/>
                      </a:cubicBezTo>
                      <a:cubicBezTo>
                        <a:pt x="2114" y="5318"/>
                        <a:pt x="2748" y="5628"/>
                        <a:pt x="3393" y="5628"/>
                      </a:cubicBezTo>
                      <a:cubicBezTo>
                        <a:pt x="3580" y="5628"/>
                        <a:pt x="3768" y="5602"/>
                        <a:pt x="3950" y="5549"/>
                      </a:cubicBezTo>
                      <a:cubicBezTo>
                        <a:pt x="3402" y="5440"/>
                        <a:pt x="2900" y="5142"/>
                        <a:pt x="2555" y="4640"/>
                      </a:cubicBezTo>
                      <a:cubicBezTo>
                        <a:pt x="2352" y="4311"/>
                        <a:pt x="2226" y="3951"/>
                        <a:pt x="2210" y="3590"/>
                      </a:cubicBezTo>
                      <a:cubicBezTo>
                        <a:pt x="1881" y="3433"/>
                        <a:pt x="1599" y="3183"/>
                        <a:pt x="1380" y="2869"/>
                      </a:cubicBezTo>
                      <a:cubicBezTo>
                        <a:pt x="753" y="1929"/>
                        <a:pt x="988" y="675"/>
                        <a:pt x="1881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4"/>
                <p:cNvSpPr/>
                <p:nvPr/>
              </p:nvSpPr>
              <p:spPr>
                <a:xfrm rot="-1630762">
                  <a:off x="909682" y="3648860"/>
                  <a:ext cx="151910" cy="75955"/>
                </a:xfrm>
                <a:custGeom>
                  <a:rect b="b" l="l" r="r" t="t"/>
                  <a:pathLst>
                    <a:path extrusionOk="0" h="2759" w="5518">
                      <a:moveTo>
                        <a:pt x="836" y="0"/>
                      </a:moveTo>
                      <a:cubicBezTo>
                        <a:pt x="553" y="0"/>
                        <a:pt x="268" y="60"/>
                        <a:pt x="0" y="185"/>
                      </a:cubicBezTo>
                      <a:cubicBezTo>
                        <a:pt x="47" y="279"/>
                        <a:pt x="94" y="388"/>
                        <a:pt x="157" y="483"/>
                      </a:cubicBezTo>
                      <a:cubicBezTo>
                        <a:pt x="345" y="749"/>
                        <a:pt x="580" y="953"/>
                        <a:pt x="847" y="1094"/>
                      </a:cubicBezTo>
                      <a:cubicBezTo>
                        <a:pt x="878" y="1392"/>
                        <a:pt x="972" y="1689"/>
                        <a:pt x="1144" y="1956"/>
                      </a:cubicBezTo>
                      <a:cubicBezTo>
                        <a:pt x="1489" y="2478"/>
                        <a:pt x="2051" y="2759"/>
                        <a:pt x="2623" y="2759"/>
                      </a:cubicBezTo>
                      <a:cubicBezTo>
                        <a:pt x="2961" y="2759"/>
                        <a:pt x="3303" y="2661"/>
                        <a:pt x="3605" y="2458"/>
                      </a:cubicBezTo>
                      <a:cubicBezTo>
                        <a:pt x="3746" y="2363"/>
                        <a:pt x="3856" y="2269"/>
                        <a:pt x="3950" y="2160"/>
                      </a:cubicBezTo>
                      <a:cubicBezTo>
                        <a:pt x="4101" y="2200"/>
                        <a:pt x="4258" y="2221"/>
                        <a:pt x="4416" y="2221"/>
                      </a:cubicBezTo>
                      <a:cubicBezTo>
                        <a:pt x="4752" y="2221"/>
                        <a:pt x="5094" y="2127"/>
                        <a:pt x="5392" y="1925"/>
                      </a:cubicBezTo>
                      <a:cubicBezTo>
                        <a:pt x="5439" y="1893"/>
                        <a:pt x="5470" y="1862"/>
                        <a:pt x="5517" y="1831"/>
                      </a:cubicBezTo>
                      <a:cubicBezTo>
                        <a:pt x="5126" y="1334"/>
                        <a:pt x="4536" y="1064"/>
                        <a:pt x="3940" y="1064"/>
                      </a:cubicBezTo>
                      <a:cubicBezTo>
                        <a:pt x="3558" y="1064"/>
                        <a:pt x="3174" y="1175"/>
                        <a:pt x="2837" y="1407"/>
                      </a:cubicBezTo>
                      <a:cubicBezTo>
                        <a:pt x="2806" y="1423"/>
                        <a:pt x="2774" y="1439"/>
                        <a:pt x="2759" y="1454"/>
                      </a:cubicBezTo>
                      <a:cubicBezTo>
                        <a:pt x="2696" y="1266"/>
                        <a:pt x="2618" y="1078"/>
                        <a:pt x="2492" y="890"/>
                      </a:cubicBezTo>
                      <a:cubicBezTo>
                        <a:pt x="2111" y="313"/>
                        <a:pt x="1480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E4A35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14"/>
                <p:cNvSpPr/>
                <p:nvPr/>
              </p:nvSpPr>
              <p:spPr>
                <a:xfrm rot="-1630762">
                  <a:off x="1129674" y="3525538"/>
                  <a:ext cx="211016" cy="156287"/>
                </a:xfrm>
                <a:custGeom>
                  <a:rect b="b" l="l" r="r" t="t"/>
                  <a:pathLst>
                    <a:path extrusionOk="0" h="5677" w="7665">
                      <a:moveTo>
                        <a:pt x="2278" y="1"/>
                      </a:moveTo>
                      <a:cubicBezTo>
                        <a:pt x="1894" y="1"/>
                        <a:pt x="1505" y="112"/>
                        <a:pt x="1160" y="346"/>
                      </a:cubicBezTo>
                      <a:cubicBezTo>
                        <a:pt x="235" y="958"/>
                        <a:pt x="0" y="2196"/>
                        <a:pt x="611" y="3121"/>
                      </a:cubicBezTo>
                      <a:cubicBezTo>
                        <a:pt x="815" y="3419"/>
                        <a:pt x="1082" y="3654"/>
                        <a:pt x="1380" y="3795"/>
                      </a:cubicBezTo>
                      <a:cubicBezTo>
                        <a:pt x="1411" y="4140"/>
                        <a:pt x="1505" y="4484"/>
                        <a:pt x="1709" y="4782"/>
                      </a:cubicBezTo>
                      <a:cubicBezTo>
                        <a:pt x="2092" y="5362"/>
                        <a:pt x="2727" y="5677"/>
                        <a:pt x="3372" y="5677"/>
                      </a:cubicBezTo>
                      <a:cubicBezTo>
                        <a:pt x="3756" y="5677"/>
                        <a:pt x="4144" y="5565"/>
                        <a:pt x="4483" y="5331"/>
                      </a:cubicBezTo>
                      <a:cubicBezTo>
                        <a:pt x="4640" y="5237"/>
                        <a:pt x="4765" y="5127"/>
                        <a:pt x="4875" y="5002"/>
                      </a:cubicBezTo>
                      <a:cubicBezTo>
                        <a:pt x="5042" y="5046"/>
                        <a:pt x="5216" y="5069"/>
                        <a:pt x="5391" y="5069"/>
                      </a:cubicBezTo>
                      <a:cubicBezTo>
                        <a:pt x="5771" y="5069"/>
                        <a:pt x="6156" y="4961"/>
                        <a:pt x="6489" y="4735"/>
                      </a:cubicBezTo>
                      <a:cubicBezTo>
                        <a:pt x="7414" y="4124"/>
                        <a:pt x="7665" y="2886"/>
                        <a:pt x="7054" y="1961"/>
                      </a:cubicBezTo>
                      <a:cubicBezTo>
                        <a:pt x="6671" y="1381"/>
                        <a:pt x="6035" y="1067"/>
                        <a:pt x="5390" y="1067"/>
                      </a:cubicBezTo>
                      <a:cubicBezTo>
                        <a:pt x="5006" y="1067"/>
                        <a:pt x="4619" y="1178"/>
                        <a:pt x="4279" y="1412"/>
                      </a:cubicBezTo>
                      <a:cubicBezTo>
                        <a:pt x="4248" y="1428"/>
                        <a:pt x="4217" y="1444"/>
                        <a:pt x="4201" y="1459"/>
                      </a:cubicBezTo>
                      <a:cubicBezTo>
                        <a:pt x="4138" y="1271"/>
                        <a:pt x="4060" y="1083"/>
                        <a:pt x="3934" y="895"/>
                      </a:cubicBezTo>
                      <a:cubicBezTo>
                        <a:pt x="3551" y="316"/>
                        <a:pt x="2922" y="1"/>
                        <a:pt x="2278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4"/>
                <p:cNvSpPr/>
                <p:nvPr/>
              </p:nvSpPr>
              <p:spPr>
                <a:xfrm rot="-1630762">
                  <a:off x="1135621" y="3550138"/>
                  <a:ext cx="108770" cy="154965"/>
                </a:xfrm>
                <a:custGeom>
                  <a:rect b="b" l="l" r="r" t="t"/>
                  <a:pathLst>
                    <a:path extrusionOk="0" h="5629" w="3951">
                      <a:moveTo>
                        <a:pt x="1865" y="1"/>
                      </a:moveTo>
                      <a:lnTo>
                        <a:pt x="1865" y="1"/>
                      </a:lnTo>
                      <a:cubicBezTo>
                        <a:pt x="1615" y="48"/>
                        <a:pt x="1380" y="142"/>
                        <a:pt x="1160" y="298"/>
                      </a:cubicBezTo>
                      <a:cubicBezTo>
                        <a:pt x="235" y="910"/>
                        <a:pt x="0" y="2148"/>
                        <a:pt x="611" y="3073"/>
                      </a:cubicBezTo>
                      <a:cubicBezTo>
                        <a:pt x="815" y="3371"/>
                        <a:pt x="1082" y="3606"/>
                        <a:pt x="1380" y="3747"/>
                      </a:cubicBezTo>
                      <a:cubicBezTo>
                        <a:pt x="1411" y="4092"/>
                        <a:pt x="1505" y="4436"/>
                        <a:pt x="1709" y="4734"/>
                      </a:cubicBezTo>
                      <a:cubicBezTo>
                        <a:pt x="2098" y="5318"/>
                        <a:pt x="2732" y="5628"/>
                        <a:pt x="3385" y="5628"/>
                      </a:cubicBezTo>
                      <a:cubicBezTo>
                        <a:pt x="3574" y="5628"/>
                        <a:pt x="3764" y="5602"/>
                        <a:pt x="3950" y="5549"/>
                      </a:cubicBezTo>
                      <a:cubicBezTo>
                        <a:pt x="3402" y="5440"/>
                        <a:pt x="2884" y="5142"/>
                        <a:pt x="2539" y="4640"/>
                      </a:cubicBezTo>
                      <a:cubicBezTo>
                        <a:pt x="2336" y="4311"/>
                        <a:pt x="2226" y="3951"/>
                        <a:pt x="2195" y="3590"/>
                      </a:cubicBezTo>
                      <a:cubicBezTo>
                        <a:pt x="1881" y="3433"/>
                        <a:pt x="1583" y="3183"/>
                        <a:pt x="1364" y="2869"/>
                      </a:cubicBezTo>
                      <a:cubicBezTo>
                        <a:pt x="737" y="1929"/>
                        <a:pt x="972" y="675"/>
                        <a:pt x="1865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4"/>
                <p:cNvSpPr/>
                <p:nvPr/>
              </p:nvSpPr>
              <p:spPr>
                <a:xfrm rot="-1630762">
                  <a:off x="1149966" y="3525460"/>
                  <a:ext cx="151910" cy="75955"/>
                </a:xfrm>
                <a:custGeom>
                  <a:rect b="b" l="l" r="r" t="t"/>
                  <a:pathLst>
                    <a:path extrusionOk="0" h="2759" w="5518">
                      <a:moveTo>
                        <a:pt x="836" y="0"/>
                      </a:moveTo>
                      <a:cubicBezTo>
                        <a:pt x="553" y="0"/>
                        <a:pt x="268" y="60"/>
                        <a:pt x="0" y="185"/>
                      </a:cubicBezTo>
                      <a:cubicBezTo>
                        <a:pt x="47" y="279"/>
                        <a:pt x="94" y="388"/>
                        <a:pt x="157" y="483"/>
                      </a:cubicBezTo>
                      <a:cubicBezTo>
                        <a:pt x="345" y="749"/>
                        <a:pt x="580" y="953"/>
                        <a:pt x="862" y="1094"/>
                      </a:cubicBezTo>
                      <a:cubicBezTo>
                        <a:pt x="878" y="1392"/>
                        <a:pt x="972" y="1689"/>
                        <a:pt x="1144" y="1956"/>
                      </a:cubicBezTo>
                      <a:cubicBezTo>
                        <a:pt x="1489" y="2478"/>
                        <a:pt x="2051" y="2759"/>
                        <a:pt x="2627" y="2759"/>
                      </a:cubicBezTo>
                      <a:cubicBezTo>
                        <a:pt x="2968" y="2759"/>
                        <a:pt x="3313" y="2661"/>
                        <a:pt x="3621" y="2458"/>
                      </a:cubicBezTo>
                      <a:cubicBezTo>
                        <a:pt x="3746" y="2363"/>
                        <a:pt x="3856" y="2269"/>
                        <a:pt x="3950" y="2160"/>
                      </a:cubicBezTo>
                      <a:cubicBezTo>
                        <a:pt x="4106" y="2200"/>
                        <a:pt x="4265" y="2221"/>
                        <a:pt x="4423" y="2221"/>
                      </a:cubicBezTo>
                      <a:cubicBezTo>
                        <a:pt x="4760" y="2221"/>
                        <a:pt x="5094" y="2127"/>
                        <a:pt x="5392" y="1925"/>
                      </a:cubicBezTo>
                      <a:cubicBezTo>
                        <a:pt x="5439" y="1893"/>
                        <a:pt x="5471" y="1862"/>
                        <a:pt x="5518" y="1831"/>
                      </a:cubicBezTo>
                      <a:cubicBezTo>
                        <a:pt x="5126" y="1334"/>
                        <a:pt x="4542" y="1064"/>
                        <a:pt x="3947" y="1064"/>
                      </a:cubicBezTo>
                      <a:cubicBezTo>
                        <a:pt x="3566" y="1064"/>
                        <a:pt x="3180" y="1175"/>
                        <a:pt x="2837" y="1407"/>
                      </a:cubicBezTo>
                      <a:cubicBezTo>
                        <a:pt x="2806" y="1423"/>
                        <a:pt x="2775" y="1439"/>
                        <a:pt x="2759" y="1454"/>
                      </a:cubicBezTo>
                      <a:cubicBezTo>
                        <a:pt x="2696" y="1266"/>
                        <a:pt x="2618" y="1078"/>
                        <a:pt x="2492" y="890"/>
                      </a:cubicBezTo>
                      <a:cubicBezTo>
                        <a:pt x="2111" y="313"/>
                        <a:pt x="1480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4"/>
                <p:cNvSpPr/>
                <p:nvPr/>
              </p:nvSpPr>
              <p:spPr>
                <a:xfrm rot="-1630762">
                  <a:off x="1185808" y="3371585"/>
                  <a:ext cx="215779" cy="147009"/>
                </a:xfrm>
                <a:custGeom>
                  <a:rect b="b" l="l" r="r" t="t"/>
                  <a:pathLst>
                    <a:path extrusionOk="0" h="5340" w="7838">
                      <a:moveTo>
                        <a:pt x="2275" y="1"/>
                      </a:moveTo>
                      <a:cubicBezTo>
                        <a:pt x="1894" y="1"/>
                        <a:pt x="1511" y="109"/>
                        <a:pt x="1176" y="335"/>
                      </a:cubicBezTo>
                      <a:cubicBezTo>
                        <a:pt x="251" y="946"/>
                        <a:pt x="0" y="2184"/>
                        <a:pt x="596" y="3109"/>
                      </a:cubicBezTo>
                      <a:cubicBezTo>
                        <a:pt x="925" y="3610"/>
                        <a:pt x="1442" y="3908"/>
                        <a:pt x="1991" y="3987"/>
                      </a:cubicBezTo>
                      <a:cubicBezTo>
                        <a:pt x="2053" y="4143"/>
                        <a:pt x="2116" y="4300"/>
                        <a:pt x="2210" y="4441"/>
                      </a:cubicBezTo>
                      <a:cubicBezTo>
                        <a:pt x="2596" y="5024"/>
                        <a:pt x="3230" y="5339"/>
                        <a:pt x="3879" y="5339"/>
                      </a:cubicBezTo>
                      <a:cubicBezTo>
                        <a:pt x="4258" y="5339"/>
                        <a:pt x="4643" y="5231"/>
                        <a:pt x="4984" y="5005"/>
                      </a:cubicBezTo>
                      <a:cubicBezTo>
                        <a:pt x="5298" y="4802"/>
                        <a:pt x="5517" y="4535"/>
                        <a:pt x="5674" y="4237"/>
                      </a:cubicBezTo>
                      <a:cubicBezTo>
                        <a:pt x="6019" y="4206"/>
                        <a:pt x="6348" y="4112"/>
                        <a:pt x="6662" y="3908"/>
                      </a:cubicBezTo>
                      <a:cubicBezTo>
                        <a:pt x="7586" y="3297"/>
                        <a:pt x="7837" y="2059"/>
                        <a:pt x="7226" y="1134"/>
                      </a:cubicBezTo>
                      <a:cubicBezTo>
                        <a:pt x="6840" y="551"/>
                        <a:pt x="6206" y="236"/>
                        <a:pt x="5557" y="236"/>
                      </a:cubicBezTo>
                      <a:cubicBezTo>
                        <a:pt x="5178" y="236"/>
                        <a:pt x="4793" y="344"/>
                        <a:pt x="4452" y="570"/>
                      </a:cubicBezTo>
                      <a:cubicBezTo>
                        <a:pt x="4279" y="679"/>
                        <a:pt x="4122" y="820"/>
                        <a:pt x="3997" y="993"/>
                      </a:cubicBezTo>
                      <a:cubicBezTo>
                        <a:pt x="3981" y="961"/>
                        <a:pt x="3966" y="930"/>
                        <a:pt x="3950" y="899"/>
                      </a:cubicBezTo>
                      <a:cubicBezTo>
                        <a:pt x="3564" y="316"/>
                        <a:pt x="2923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4"/>
                <p:cNvSpPr/>
                <p:nvPr/>
              </p:nvSpPr>
              <p:spPr>
                <a:xfrm rot="-1630762">
                  <a:off x="1306297" y="3398211"/>
                  <a:ext cx="211484" cy="156067"/>
                </a:xfrm>
                <a:custGeom>
                  <a:rect b="b" l="l" r="r" t="t"/>
                  <a:pathLst>
                    <a:path extrusionOk="0" h="5669" w="7682">
                      <a:moveTo>
                        <a:pt x="5407" y="0"/>
                      </a:moveTo>
                      <a:cubicBezTo>
                        <a:pt x="4758" y="0"/>
                        <a:pt x="4117" y="315"/>
                        <a:pt x="3731" y="899"/>
                      </a:cubicBezTo>
                      <a:cubicBezTo>
                        <a:pt x="3621" y="1071"/>
                        <a:pt x="3527" y="1259"/>
                        <a:pt x="3480" y="1463"/>
                      </a:cubicBezTo>
                      <a:cubicBezTo>
                        <a:pt x="3449" y="1447"/>
                        <a:pt x="3418" y="1416"/>
                        <a:pt x="3402" y="1400"/>
                      </a:cubicBezTo>
                      <a:cubicBezTo>
                        <a:pt x="3060" y="1174"/>
                        <a:pt x="2676" y="1066"/>
                        <a:pt x="2296" y="1066"/>
                      </a:cubicBezTo>
                      <a:cubicBezTo>
                        <a:pt x="1648" y="1066"/>
                        <a:pt x="1013" y="1381"/>
                        <a:pt x="628" y="1964"/>
                      </a:cubicBezTo>
                      <a:cubicBezTo>
                        <a:pt x="1" y="2873"/>
                        <a:pt x="251" y="4127"/>
                        <a:pt x="1176" y="4739"/>
                      </a:cubicBezTo>
                      <a:cubicBezTo>
                        <a:pt x="1520" y="4964"/>
                        <a:pt x="1901" y="5072"/>
                        <a:pt x="2283" y="5072"/>
                      </a:cubicBezTo>
                      <a:cubicBezTo>
                        <a:pt x="2458" y="5072"/>
                        <a:pt x="2634" y="5050"/>
                        <a:pt x="2806" y="5005"/>
                      </a:cubicBezTo>
                      <a:cubicBezTo>
                        <a:pt x="2916" y="5131"/>
                        <a:pt x="3041" y="5240"/>
                        <a:pt x="3183" y="5334"/>
                      </a:cubicBezTo>
                      <a:cubicBezTo>
                        <a:pt x="3524" y="5560"/>
                        <a:pt x="3909" y="5668"/>
                        <a:pt x="4288" y="5668"/>
                      </a:cubicBezTo>
                      <a:cubicBezTo>
                        <a:pt x="4937" y="5668"/>
                        <a:pt x="5571" y="5353"/>
                        <a:pt x="5957" y="4770"/>
                      </a:cubicBezTo>
                      <a:cubicBezTo>
                        <a:pt x="6161" y="4472"/>
                        <a:pt x="6270" y="4127"/>
                        <a:pt x="6286" y="3798"/>
                      </a:cubicBezTo>
                      <a:cubicBezTo>
                        <a:pt x="6600" y="3642"/>
                        <a:pt x="6866" y="3422"/>
                        <a:pt x="7070" y="3109"/>
                      </a:cubicBezTo>
                      <a:cubicBezTo>
                        <a:pt x="7681" y="2184"/>
                        <a:pt x="7430" y="946"/>
                        <a:pt x="6506" y="334"/>
                      </a:cubicBezTo>
                      <a:cubicBezTo>
                        <a:pt x="6170" y="108"/>
                        <a:pt x="5787" y="0"/>
                        <a:pt x="54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4"/>
                <p:cNvSpPr/>
                <p:nvPr/>
              </p:nvSpPr>
              <p:spPr>
                <a:xfrm rot="-1630762">
                  <a:off x="1202990" y="3457601"/>
                  <a:ext cx="180403" cy="171456"/>
                </a:xfrm>
                <a:custGeom>
                  <a:rect b="b" l="l" r="r" t="t"/>
                  <a:pathLst>
                    <a:path extrusionOk="0" h="6228" w="6553">
                      <a:moveTo>
                        <a:pt x="2029" y="1"/>
                      </a:moveTo>
                      <a:cubicBezTo>
                        <a:pt x="1015" y="1"/>
                        <a:pt x="151" y="783"/>
                        <a:pt x="48" y="1813"/>
                      </a:cubicBezTo>
                      <a:cubicBezTo>
                        <a:pt x="1" y="2409"/>
                        <a:pt x="205" y="2973"/>
                        <a:pt x="581" y="3365"/>
                      </a:cubicBezTo>
                      <a:cubicBezTo>
                        <a:pt x="534" y="3522"/>
                        <a:pt x="487" y="3694"/>
                        <a:pt x="471" y="3867"/>
                      </a:cubicBezTo>
                      <a:cubicBezTo>
                        <a:pt x="377" y="4964"/>
                        <a:pt x="1176" y="5936"/>
                        <a:pt x="2289" y="6045"/>
                      </a:cubicBezTo>
                      <a:cubicBezTo>
                        <a:pt x="2349" y="6051"/>
                        <a:pt x="2409" y="6053"/>
                        <a:pt x="2468" y="6053"/>
                      </a:cubicBezTo>
                      <a:cubicBezTo>
                        <a:pt x="2764" y="6053"/>
                        <a:pt x="3047" y="5988"/>
                        <a:pt x="3308" y="5857"/>
                      </a:cubicBezTo>
                      <a:cubicBezTo>
                        <a:pt x="3590" y="6061"/>
                        <a:pt x="3919" y="6186"/>
                        <a:pt x="4280" y="6218"/>
                      </a:cubicBezTo>
                      <a:cubicBezTo>
                        <a:pt x="4346" y="6224"/>
                        <a:pt x="4412" y="6228"/>
                        <a:pt x="4478" y="6228"/>
                      </a:cubicBezTo>
                      <a:cubicBezTo>
                        <a:pt x="5492" y="6228"/>
                        <a:pt x="6356" y="5446"/>
                        <a:pt x="6459" y="4415"/>
                      </a:cubicBezTo>
                      <a:cubicBezTo>
                        <a:pt x="6553" y="3318"/>
                        <a:pt x="5738" y="2346"/>
                        <a:pt x="4640" y="2236"/>
                      </a:cubicBezTo>
                      <a:cubicBezTo>
                        <a:pt x="4590" y="2233"/>
                        <a:pt x="4538" y="2231"/>
                        <a:pt x="4485" y="2231"/>
                      </a:cubicBezTo>
                      <a:cubicBezTo>
                        <a:pt x="4328" y="2231"/>
                        <a:pt x="4166" y="2248"/>
                        <a:pt x="4013" y="2283"/>
                      </a:cubicBezTo>
                      <a:cubicBezTo>
                        <a:pt x="4029" y="2252"/>
                        <a:pt x="4029" y="2221"/>
                        <a:pt x="4029" y="2189"/>
                      </a:cubicBezTo>
                      <a:cubicBezTo>
                        <a:pt x="4139" y="1077"/>
                        <a:pt x="3324" y="105"/>
                        <a:pt x="2227" y="11"/>
                      </a:cubicBezTo>
                      <a:cubicBezTo>
                        <a:pt x="2160" y="4"/>
                        <a:pt x="2094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4"/>
                <p:cNvSpPr/>
                <p:nvPr/>
              </p:nvSpPr>
              <p:spPr>
                <a:xfrm rot="-1630762">
                  <a:off x="1239195" y="3550178"/>
                  <a:ext cx="164436" cy="70642"/>
                </a:xfrm>
                <a:custGeom>
                  <a:rect b="b" l="l" r="r" t="t"/>
                  <a:pathLst>
                    <a:path extrusionOk="0" h="2566" w="5973">
                      <a:moveTo>
                        <a:pt x="5878" y="1"/>
                      </a:moveTo>
                      <a:cubicBezTo>
                        <a:pt x="5717" y="1030"/>
                        <a:pt x="4837" y="1798"/>
                        <a:pt x="3797" y="1798"/>
                      </a:cubicBezTo>
                      <a:cubicBezTo>
                        <a:pt x="3728" y="1798"/>
                        <a:pt x="3659" y="1794"/>
                        <a:pt x="3590" y="1788"/>
                      </a:cubicBezTo>
                      <a:cubicBezTo>
                        <a:pt x="3198" y="1756"/>
                        <a:pt x="2853" y="1615"/>
                        <a:pt x="2555" y="1411"/>
                      </a:cubicBezTo>
                      <a:cubicBezTo>
                        <a:pt x="2281" y="1542"/>
                        <a:pt x="1985" y="1607"/>
                        <a:pt x="1667" y="1607"/>
                      </a:cubicBezTo>
                      <a:cubicBezTo>
                        <a:pt x="1604" y="1607"/>
                        <a:pt x="1539" y="1605"/>
                        <a:pt x="1474" y="1600"/>
                      </a:cubicBezTo>
                      <a:cubicBezTo>
                        <a:pt x="878" y="1537"/>
                        <a:pt x="361" y="1239"/>
                        <a:pt x="0" y="800"/>
                      </a:cubicBezTo>
                      <a:lnTo>
                        <a:pt x="0" y="800"/>
                      </a:lnTo>
                      <a:cubicBezTo>
                        <a:pt x="189" y="1631"/>
                        <a:pt x="894" y="2289"/>
                        <a:pt x="1787" y="2383"/>
                      </a:cubicBezTo>
                      <a:cubicBezTo>
                        <a:pt x="1847" y="2389"/>
                        <a:pt x="1907" y="2391"/>
                        <a:pt x="1966" y="2391"/>
                      </a:cubicBezTo>
                      <a:cubicBezTo>
                        <a:pt x="2262" y="2391"/>
                        <a:pt x="2545" y="2326"/>
                        <a:pt x="2806" y="2195"/>
                      </a:cubicBezTo>
                      <a:cubicBezTo>
                        <a:pt x="3088" y="2399"/>
                        <a:pt x="3417" y="2524"/>
                        <a:pt x="3778" y="2556"/>
                      </a:cubicBezTo>
                      <a:cubicBezTo>
                        <a:pt x="3844" y="2562"/>
                        <a:pt x="3910" y="2566"/>
                        <a:pt x="3976" y="2566"/>
                      </a:cubicBezTo>
                      <a:cubicBezTo>
                        <a:pt x="4990" y="2566"/>
                        <a:pt x="5854" y="1784"/>
                        <a:pt x="5957" y="753"/>
                      </a:cubicBezTo>
                      <a:cubicBezTo>
                        <a:pt x="5972" y="487"/>
                        <a:pt x="5941" y="236"/>
                        <a:pt x="5878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4"/>
                <p:cNvSpPr/>
                <p:nvPr/>
              </p:nvSpPr>
              <p:spPr>
                <a:xfrm rot="-1630762">
                  <a:off x="689493" y="3626472"/>
                  <a:ext cx="215779" cy="147009"/>
                </a:xfrm>
                <a:custGeom>
                  <a:rect b="b" l="l" r="r" t="t"/>
                  <a:pathLst>
                    <a:path extrusionOk="0" h="5340" w="7838">
                      <a:moveTo>
                        <a:pt x="5556" y="1"/>
                      </a:moveTo>
                      <a:cubicBezTo>
                        <a:pt x="4908" y="1"/>
                        <a:pt x="4273" y="316"/>
                        <a:pt x="3887" y="899"/>
                      </a:cubicBezTo>
                      <a:cubicBezTo>
                        <a:pt x="3872" y="930"/>
                        <a:pt x="3856" y="961"/>
                        <a:pt x="3840" y="993"/>
                      </a:cubicBezTo>
                      <a:cubicBezTo>
                        <a:pt x="3715" y="820"/>
                        <a:pt x="3558" y="679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1" y="1134"/>
                      </a:cubicBezTo>
                      <a:cubicBezTo>
                        <a:pt x="0" y="2059"/>
                        <a:pt x="251" y="3297"/>
                        <a:pt x="1176" y="3908"/>
                      </a:cubicBezTo>
                      <a:cubicBezTo>
                        <a:pt x="1474" y="4112"/>
                        <a:pt x="1818" y="4206"/>
                        <a:pt x="2163" y="4237"/>
                      </a:cubicBezTo>
                      <a:cubicBezTo>
                        <a:pt x="2304" y="4535"/>
                        <a:pt x="2539" y="4802"/>
                        <a:pt x="2853" y="5005"/>
                      </a:cubicBezTo>
                      <a:cubicBezTo>
                        <a:pt x="3189" y="5231"/>
                        <a:pt x="3572" y="5339"/>
                        <a:pt x="3951" y="5339"/>
                      </a:cubicBezTo>
                      <a:cubicBezTo>
                        <a:pt x="4599" y="5339"/>
                        <a:pt x="5236" y="5024"/>
                        <a:pt x="5612" y="4441"/>
                      </a:cubicBezTo>
                      <a:cubicBezTo>
                        <a:pt x="5721" y="4300"/>
                        <a:pt x="5784" y="4143"/>
                        <a:pt x="5847" y="3987"/>
                      </a:cubicBezTo>
                      <a:cubicBezTo>
                        <a:pt x="6395" y="3908"/>
                        <a:pt x="6897" y="3610"/>
                        <a:pt x="7226" y="3109"/>
                      </a:cubicBezTo>
                      <a:cubicBezTo>
                        <a:pt x="7837" y="2184"/>
                        <a:pt x="7586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4"/>
                <p:cNvSpPr/>
                <p:nvPr/>
              </p:nvSpPr>
              <p:spPr>
                <a:xfrm rot="-1630762">
                  <a:off x="648040" y="3736384"/>
                  <a:ext cx="211016" cy="156067"/>
                </a:xfrm>
                <a:custGeom>
                  <a:rect b="b" l="l" r="r" t="t"/>
                  <a:pathLst>
                    <a:path extrusionOk="0" h="5669" w="7665">
                      <a:moveTo>
                        <a:pt x="2275" y="0"/>
                      </a:moveTo>
                      <a:cubicBezTo>
                        <a:pt x="1895" y="0"/>
                        <a:pt x="1512" y="108"/>
                        <a:pt x="1176" y="334"/>
                      </a:cubicBezTo>
                      <a:cubicBezTo>
                        <a:pt x="251" y="946"/>
                        <a:pt x="0" y="2184"/>
                        <a:pt x="612" y="3109"/>
                      </a:cubicBezTo>
                      <a:cubicBezTo>
                        <a:pt x="815" y="3422"/>
                        <a:pt x="1082" y="3642"/>
                        <a:pt x="1395" y="3798"/>
                      </a:cubicBezTo>
                      <a:cubicBezTo>
                        <a:pt x="1411" y="4127"/>
                        <a:pt x="1521" y="4472"/>
                        <a:pt x="1724" y="4770"/>
                      </a:cubicBezTo>
                      <a:cubicBezTo>
                        <a:pt x="2110" y="5353"/>
                        <a:pt x="2745" y="5668"/>
                        <a:pt x="3393" y="5668"/>
                      </a:cubicBezTo>
                      <a:cubicBezTo>
                        <a:pt x="3773" y="5668"/>
                        <a:pt x="4157" y="5560"/>
                        <a:pt x="4499" y="5334"/>
                      </a:cubicBezTo>
                      <a:cubicBezTo>
                        <a:pt x="4640" y="5240"/>
                        <a:pt x="4765" y="5131"/>
                        <a:pt x="4875" y="5005"/>
                      </a:cubicBezTo>
                      <a:cubicBezTo>
                        <a:pt x="5042" y="5050"/>
                        <a:pt x="5216" y="5072"/>
                        <a:pt x="5391" y="5072"/>
                      </a:cubicBezTo>
                      <a:cubicBezTo>
                        <a:pt x="5773" y="5072"/>
                        <a:pt x="6161" y="4964"/>
                        <a:pt x="6505" y="4739"/>
                      </a:cubicBezTo>
                      <a:cubicBezTo>
                        <a:pt x="7430" y="4127"/>
                        <a:pt x="7665" y="2873"/>
                        <a:pt x="7054" y="1964"/>
                      </a:cubicBezTo>
                      <a:cubicBezTo>
                        <a:pt x="6668" y="1381"/>
                        <a:pt x="6033" y="1066"/>
                        <a:pt x="5385" y="1066"/>
                      </a:cubicBezTo>
                      <a:cubicBezTo>
                        <a:pt x="5005" y="1066"/>
                        <a:pt x="4621" y="1174"/>
                        <a:pt x="4279" y="1400"/>
                      </a:cubicBezTo>
                      <a:cubicBezTo>
                        <a:pt x="4264" y="1416"/>
                        <a:pt x="4232" y="1447"/>
                        <a:pt x="4201" y="1463"/>
                      </a:cubicBezTo>
                      <a:cubicBezTo>
                        <a:pt x="4154" y="1259"/>
                        <a:pt x="4060" y="1071"/>
                        <a:pt x="3950" y="899"/>
                      </a:cubicBezTo>
                      <a:cubicBezTo>
                        <a:pt x="3565" y="315"/>
                        <a:pt x="2924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14"/>
                <p:cNvSpPr/>
                <p:nvPr/>
              </p:nvSpPr>
              <p:spPr>
                <a:xfrm rot="-1630762">
                  <a:off x="787293" y="3671085"/>
                  <a:ext cx="180403" cy="171456"/>
                </a:xfrm>
                <a:custGeom>
                  <a:rect b="b" l="l" r="r" t="t"/>
                  <a:pathLst>
                    <a:path extrusionOk="0" h="6228" w="6553">
                      <a:moveTo>
                        <a:pt x="4525" y="1"/>
                      </a:moveTo>
                      <a:cubicBezTo>
                        <a:pt x="4459" y="1"/>
                        <a:pt x="4393" y="4"/>
                        <a:pt x="4327" y="11"/>
                      </a:cubicBezTo>
                      <a:cubicBezTo>
                        <a:pt x="3229" y="105"/>
                        <a:pt x="2414" y="1077"/>
                        <a:pt x="2524" y="2189"/>
                      </a:cubicBezTo>
                      <a:cubicBezTo>
                        <a:pt x="2524" y="2221"/>
                        <a:pt x="2524" y="2252"/>
                        <a:pt x="2524" y="2283"/>
                      </a:cubicBezTo>
                      <a:cubicBezTo>
                        <a:pt x="2383" y="2248"/>
                        <a:pt x="2224" y="2231"/>
                        <a:pt x="2068" y="2231"/>
                      </a:cubicBezTo>
                      <a:cubicBezTo>
                        <a:pt x="2016" y="2231"/>
                        <a:pt x="1964" y="2233"/>
                        <a:pt x="1913" y="2236"/>
                      </a:cubicBezTo>
                      <a:cubicBezTo>
                        <a:pt x="800" y="2346"/>
                        <a:pt x="1" y="3318"/>
                        <a:pt x="95" y="4415"/>
                      </a:cubicBezTo>
                      <a:cubicBezTo>
                        <a:pt x="198" y="5446"/>
                        <a:pt x="1062" y="6228"/>
                        <a:pt x="2075" y="6228"/>
                      </a:cubicBezTo>
                      <a:cubicBezTo>
                        <a:pt x="2141" y="6228"/>
                        <a:pt x="2207" y="6224"/>
                        <a:pt x="2273" y="6218"/>
                      </a:cubicBezTo>
                      <a:cubicBezTo>
                        <a:pt x="2634" y="6186"/>
                        <a:pt x="2963" y="6061"/>
                        <a:pt x="3245" y="5857"/>
                      </a:cubicBezTo>
                      <a:cubicBezTo>
                        <a:pt x="3506" y="5988"/>
                        <a:pt x="3789" y="6053"/>
                        <a:pt x="4085" y="6053"/>
                      </a:cubicBezTo>
                      <a:cubicBezTo>
                        <a:pt x="4144" y="6053"/>
                        <a:pt x="4204" y="6051"/>
                        <a:pt x="4264" y="6045"/>
                      </a:cubicBezTo>
                      <a:cubicBezTo>
                        <a:pt x="5361" y="5936"/>
                        <a:pt x="6176" y="4964"/>
                        <a:pt x="6082" y="3867"/>
                      </a:cubicBezTo>
                      <a:cubicBezTo>
                        <a:pt x="6067" y="3694"/>
                        <a:pt x="6020" y="3522"/>
                        <a:pt x="5957" y="3365"/>
                      </a:cubicBezTo>
                      <a:cubicBezTo>
                        <a:pt x="6349" y="2973"/>
                        <a:pt x="6552" y="2409"/>
                        <a:pt x="6505" y="1813"/>
                      </a:cubicBezTo>
                      <a:cubicBezTo>
                        <a:pt x="6402" y="783"/>
                        <a:pt x="5538" y="1"/>
                        <a:pt x="45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14"/>
                <p:cNvSpPr/>
                <p:nvPr/>
              </p:nvSpPr>
              <p:spPr>
                <a:xfrm rot="-1630762">
                  <a:off x="813137" y="3769090"/>
                  <a:ext cx="164023" cy="70642"/>
                </a:xfrm>
                <a:custGeom>
                  <a:rect b="b" l="l" r="r" t="t"/>
                  <a:pathLst>
                    <a:path extrusionOk="0" h="2566" w="5958">
                      <a:moveTo>
                        <a:pt x="95" y="1"/>
                      </a:moveTo>
                      <a:cubicBezTo>
                        <a:pt x="32" y="236"/>
                        <a:pt x="1" y="487"/>
                        <a:pt x="17" y="753"/>
                      </a:cubicBezTo>
                      <a:cubicBezTo>
                        <a:pt x="120" y="1784"/>
                        <a:pt x="984" y="2566"/>
                        <a:pt x="1997" y="2566"/>
                      </a:cubicBezTo>
                      <a:cubicBezTo>
                        <a:pt x="2063" y="2566"/>
                        <a:pt x="2129" y="2562"/>
                        <a:pt x="2195" y="2556"/>
                      </a:cubicBezTo>
                      <a:cubicBezTo>
                        <a:pt x="2556" y="2524"/>
                        <a:pt x="2885" y="2399"/>
                        <a:pt x="3167" y="2195"/>
                      </a:cubicBezTo>
                      <a:cubicBezTo>
                        <a:pt x="3428" y="2326"/>
                        <a:pt x="3711" y="2391"/>
                        <a:pt x="4007" y="2391"/>
                      </a:cubicBezTo>
                      <a:cubicBezTo>
                        <a:pt x="4066" y="2391"/>
                        <a:pt x="4126" y="2389"/>
                        <a:pt x="4186" y="2383"/>
                      </a:cubicBezTo>
                      <a:cubicBezTo>
                        <a:pt x="5079" y="2289"/>
                        <a:pt x="5785" y="1631"/>
                        <a:pt x="5957" y="800"/>
                      </a:cubicBezTo>
                      <a:lnTo>
                        <a:pt x="5957" y="800"/>
                      </a:lnTo>
                      <a:cubicBezTo>
                        <a:pt x="5612" y="1239"/>
                        <a:pt x="5095" y="1537"/>
                        <a:pt x="4499" y="1600"/>
                      </a:cubicBezTo>
                      <a:cubicBezTo>
                        <a:pt x="4434" y="1605"/>
                        <a:pt x="4370" y="1607"/>
                        <a:pt x="4306" y="1607"/>
                      </a:cubicBezTo>
                      <a:cubicBezTo>
                        <a:pt x="3988" y="1607"/>
                        <a:pt x="3692" y="1542"/>
                        <a:pt x="3418" y="1411"/>
                      </a:cubicBezTo>
                      <a:cubicBezTo>
                        <a:pt x="3120" y="1615"/>
                        <a:pt x="2775" y="1756"/>
                        <a:pt x="2383" y="1788"/>
                      </a:cubicBezTo>
                      <a:cubicBezTo>
                        <a:pt x="2314" y="1794"/>
                        <a:pt x="2245" y="1798"/>
                        <a:pt x="2177" y="1798"/>
                      </a:cubicBezTo>
                      <a:cubicBezTo>
                        <a:pt x="1136" y="1798"/>
                        <a:pt x="257" y="1030"/>
                        <a:pt x="95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14"/>
                <p:cNvSpPr/>
                <p:nvPr/>
              </p:nvSpPr>
              <p:spPr>
                <a:xfrm rot="-1630762">
                  <a:off x="955491" y="3489867"/>
                  <a:ext cx="215779" cy="147009"/>
                </a:xfrm>
                <a:custGeom>
                  <a:rect b="b" l="l" r="r" t="t"/>
                  <a:pathLst>
                    <a:path extrusionOk="0" h="5340" w="7838">
                      <a:moveTo>
                        <a:pt x="5556" y="1"/>
                      </a:moveTo>
                      <a:cubicBezTo>
                        <a:pt x="4908" y="1"/>
                        <a:pt x="4273" y="316"/>
                        <a:pt x="3888" y="899"/>
                      </a:cubicBezTo>
                      <a:cubicBezTo>
                        <a:pt x="3872" y="930"/>
                        <a:pt x="3856" y="961"/>
                        <a:pt x="3841" y="993"/>
                      </a:cubicBezTo>
                      <a:cubicBezTo>
                        <a:pt x="3715" y="820"/>
                        <a:pt x="3558" y="679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2" y="1134"/>
                      </a:cubicBezTo>
                      <a:cubicBezTo>
                        <a:pt x="0" y="2059"/>
                        <a:pt x="251" y="3297"/>
                        <a:pt x="1176" y="3908"/>
                      </a:cubicBezTo>
                      <a:cubicBezTo>
                        <a:pt x="1474" y="4112"/>
                        <a:pt x="1819" y="4206"/>
                        <a:pt x="2163" y="4237"/>
                      </a:cubicBezTo>
                      <a:cubicBezTo>
                        <a:pt x="2305" y="4535"/>
                        <a:pt x="2540" y="4802"/>
                        <a:pt x="2837" y="5005"/>
                      </a:cubicBezTo>
                      <a:cubicBezTo>
                        <a:pt x="3179" y="5231"/>
                        <a:pt x="3564" y="5339"/>
                        <a:pt x="3943" y="5339"/>
                      </a:cubicBezTo>
                      <a:cubicBezTo>
                        <a:pt x="4592" y="5339"/>
                        <a:pt x="5226" y="5024"/>
                        <a:pt x="5612" y="4441"/>
                      </a:cubicBezTo>
                      <a:cubicBezTo>
                        <a:pt x="5706" y="4300"/>
                        <a:pt x="5784" y="4143"/>
                        <a:pt x="5847" y="3987"/>
                      </a:cubicBezTo>
                      <a:cubicBezTo>
                        <a:pt x="6380" y="3908"/>
                        <a:pt x="6897" y="3610"/>
                        <a:pt x="7226" y="3109"/>
                      </a:cubicBezTo>
                      <a:cubicBezTo>
                        <a:pt x="7838" y="2184"/>
                        <a:pt x="7587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 rot="-1630762">
                  <a:off x="914036" y="3599773"/>
                  <a:ext cx="211044" cy="156067"/>
                </a:xfrm>
                <a:custGeom>
                  <a:rect b="b" l="l" r="r" t="t"/>
                  <a:pathLst>
                    <a:path extrusionOk="0" h="5669" w="7666">
                      <a:moveTo>
                        <a:pt x="2267" y="0"/>
                      </a:moveTo>
                      <a:cubicBezTo>
                        <a:pt x="1886" y="0"/>
                        <a:pt x="1502" y="108"/>
                        <a:pt x="1160" y="334"/>
                      </a:cubicBezTo>
                      <a:cubicBezTo>
                        <a:pt x="251" y="946"/>
                        <a:pt x="1" y="2184"/>
                        <a:pt x="612" y="3109"/>
                      </a:cubicBezTo>
                      <a:cubicBezTo>
                        <a:pt x="816" y="3422"/>
                        <a:pt x="1082" y="3642"/>
                        <a:pt x="1396" y="3798"/>
                      </a:cubicBezTo>
                      <a:cubicBezTo>
                        <a:pt x="1411" y="4127"/>
                        <a:pt x="1521" y="4472"/>
                        <a:pt x="1725" y="4770"/>
                      </a:cubicBezTo>
                      <a:cubicBezTo>
                        <a:pt x="2110" y="5353"/>
                        <a:pt x="2745" y="5668"/>
                        <a:pt x="3393" y="5668"/>
                      </a:cubicBezTo>
                      <a:cubicBezTo>
                        <a:pt x="3773" y="5668"/>
                        <a:pt x="4157" y="5560"/>
                        <a:pt x="4499" y="5334"/>
                      </a:cubicBezTo>
                      <a:cubicBezTo>
                        <a:pt x="4640" y="5240"/>
                        <a:pt x="4766" y="5131"/>
                        <a:pt x="4875" y="5005"/>
                      </a:cubicBezTo>
                      <a:cubicBezTo>
                        <a:pt x="5043" y="5050"/>
                        <a:pt x="5216" y="5072"/>
                        <a:pt x="5392" y="5072"/>
                      </a:cubicBezTo>
                      <a:cubicBezTo>
                        <a:pt x="5773" y="5072"/>
                        <a:pt x="6161" y="4964"/>
                        <a:pt x="6505" y="4739"/>
                      </a:cubicBezTo>
                      <a:cubicBezTo>
                        <a:pt x="7414" y="4127"/>
                        <a:pt x="7665" y="2873"/>
                        <a:pt x="7054" y="1964"/>
                      </a:cubicBezTo>
                      <a:cubicBezTo>
                        <a:pt x="6668" y="1381"/>
                        <a:pt x="6034" y="1066"/>
                        <a:pt x="5385" y="1066"/>
                      </a:cubicBezTo>
                      <a:cubicBezTo>
                        <a:pt x="5006" y="1066"/>
                        <a:pt x="4621" y="1174"/>
                        <a:pt x="4280" y="1400"/>
                      </a:cubicBezTo>
                      <a:cubicBezTo>
                        <a:pt x="4248" y="1416"/>
                        <a:pt x="4233" y="1447"/>
                        <a:pt x="4201" y="1463"/>
                      </a:cubicBezTo>
                      <a:cubicBezTo>
                        <a:pt x="4154" y="1259"/>
                        <a:pt x="4060" y="1071"/>
                        <a:pt x="3950" y="899"/>
                      </a:cubicBezTo>
                      <a:cubicBezTo>
                        <a:pt x="3555" y="315"/>
                        <a:pt x="2917" y="0"/>
                        <a:pt x="2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 rot="-1630762">
                  <a:off x="1053290" y="3534480"/>
                  <a:ext cx="180403" cy="171456"/>
                </a:xfrm>
                <a:custGeom>
                  <a:rect b="b" l="l" r="r" t="t"/>
                  <a:pathLst>
                    <a:path extrusionOk="0" h="6228" w="6553">
                      <a:moveTo>
                        <a:pt x="4525" y="1"/>
                      </a:moveTo>
                      <a:cubicBezTo>
                        <a:pt x="4459" y="1"/>
                        <a:pt x="4393" y="4"/>
                        <a:pt x="4327" y="11"/>
                      </a:cubicBezTo>
                      <a:cubicBezTo>
                        <a:pt x="3230" y="105"/>
                        <a:pt x="2415" y="1077"/>
                        <a:pt x="2509" y="2189"/>
                      </a:cubicBezTo>
                      <a:cubicBezTo>
                        <a:pt x="2524" y="2221"/>
                        <a:pt x="2524" y="2252"/>
                        <a:pt x="2524" y="2283"/>
                      </a:cubicBezTo>
                      <a:cubicBezTo>
                        <a:pt x="2383" y="2248"/>
                        <a:pt x="2225" y="2231"/>
                        <a:pt x="2062" y="2231"/>
                      </a:cubicBezTo>
                      <a:cubicBezTo>
                        <a:pt x="2007" y="2231"/>
                        <a:pt x="1952" y="2233"/>
                        <a:pt x="1897" y="2236"/>
                      </a:cubicBezTo>
                      <a:cubicBezTo>
                        <a:pt x="800" y="2346"/>
                        <a:pt x="1" y="3318"/>
                        <a:pt x="95" y="4415"/>
                      </a:cubicBezTo>
                      <a:cubicBezTo>
                        <a:pt x="198" y="5446"/>
                        <a:pt x="1062" y="6228"/>
                        <a:pt x="2076" y="6228"/>
                      </a:cubicBezTo>
                      <a:cubicBezTo>
                        <a:pt x="2141" y="6228"/>
                        <a:pt x="2207" y="6224"/>
                        <a:pt x="2274" y="6218"/>
                      </a:cubicBezTo>
                      <a:cubicBezTo>
                        <a:pt x="2634" y="6186"/>
                        <a:pt x="2963" y="6061"/>
                        <a:pt x="3245" y="5857"/>
                      </a:cubicBezTo>
                      <a:cubicBezTo>
                        <a:pt x="3507" y="5988"/>
                        <a:pt x="3790" y="6053"/>
                        <a:pt x="4085" y="6053"/>
                      </a:cubicBezTo>
                      <a:cubicBezTo>
                        <a:pt x="4145" y="6053"/>
                        <a:pt x="4204" y="6051"/>
                        <a:pt x="4264" y="6045"/>
                      </a:cubicBezTo>
                      <a:cubicBezTo>
                        <a:pt x="5361" y="5936"/>
                        <a:pt x="6177" y="4964"/>
                        <a:pt x="6083" y="3867"/>
                      </a:cubicBezTo>
                      <a:cubicBezTo>
                        <a:pt x="6051" y="3694"/>
                        <a:pt x="6020" y="3522"/>
                        <a:pt x="5957" y="3365"/>
                      </a:cubicBezTo>
                      <a:cubicBezTo>
                        <a:pt x="6349" y="2973"/>
                        <a:pt x="6553" y="2409"/>
                        <a:pt x="6506" y="1813"/>
                      </a:cubicBezTo>
                      <a:cubicBezTo>
                        <a:pt x="6403" y="783"/>
                        <a:pt x="5539" y="1"/>
                        <a:pt x="45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 rot="-1630762">
                  <a:off x="1079161" y="3632478"/>
                  <a:ext cx="163995" cy="70642"/>
                </a:xfrm>
                <a:custGeom>
                  <a:rect b="b" l="l" r="r" t="t"/>
                  <a:pathLst>
                    <a:path extrusionOk="0" h="2566" w="5957">
                      <a:moveTo>
                        <a:pt x="94" y="1"/>
                      </a:moveTo>
                      <a:cubicBezTo>
                        <a:pt x="16" y="236"/>
                        <a:pt x="0" y="487"/>
                        <a:pt x="16" y="753"/>
                      </a:cubicBezTo>
                      <a:cubicBezTo>
                        <a:pt x="119" y="1784"/>
                        <a:pt x="983" y="2566"/>
                        <a:pt x="1997" y="2566"/>
                      </a:cubicBezTo>
                      <a:cubicBezTo>
                        <a:pt x="2062" y="2566"/>
                        <a:pt x="2128" y="2562"/>
                        <a:pt x="2195" y="2556"/>
                      </a:cubicBezTo>
                      <a:cubicBezTo>
                        <a:pt x="2555" y="2524"/>
                        <a:pt x="2884" y="2399"/>
                        <a:pt x="3166" y="2195"/>
                      </a:cubicBezTo>
                      <a:cubicBezTo>
                        <a:pt x="3428" y="2326"/>
                        <a:pt x="3711" y="2391"/>
                        <a:pt x="4006" y="2391"/>
                      </a:cubicBezTo>
                      <a:cubicBezTo>
                        <a:pt x="4066" y="2391"/>
                        <a:pt x="4125" y="2389"/>
                        <a:pt x="4185" y="2383"/>
                      </a:cubicBezTo>
                      <a:cubicBezTo>
                        <a:pt x="5079" y="2289"/>
                        <a:pt x="5784" y="1631"/>
                        <a:pt x="5956" y="800"/>
                      </a:cubicBezTo>
                      <a:lnTo>
                        <a:pt x="5956" y="800"/>
                      </a:lnTo>
                      <a:cubicBezTo>
                        <a:pt x="5612" y="1239"/>
                        <a:pt x="5094" y="1537"/>
                        <a:pt x="4499" y="1600"/>
                      </a:cubicBezTo>
                      <a:cubicBezTo>
                        <a:pt x="4433" y="1605"/>
                        <a:pt x="4369" y="1607"/>
                        <a:pt x="4305" y="1607"/>
                      </a:cubicBezTo>
                      <a:cubicBezTo>
                        <a:pt x="3988" y="1607"/>
                        <a:pt x="3692" y="1542"/>
                        <a:pt x="3417" y="1411"/>
                      </a:cubicBezTo>
                      <a:cubicBezTo>
                        <a:pt x="3119" y="1615"/>
                        <a:pt x="2775" y="1756"/>
                        <a:pt x="2383" y="1788"/>
                      </a:cubicBezTo>
                      <a:cubicBezTo>
                        <a:pt x="2313" y="1794"/>
                        <a:pt x="2244" y="1798"/>
                        <a:pt x="2176" y="1798"/>
                      </a:cubicBezTo>
                      <a:cubicBezTo>
                        <a:pt x="1134" y="1798"/>
                        <a:pt x="241" y="1030"/>
                        <a:pt x="94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 rot="-1630762">
                  <a:off x="793352" y="3712834"/>
                  <a:ext cx="914403" cy="517836"/>
                </a:xfrm>
                <a:custGeom>
                  <a:rect b="b" l="l" r="r" t="t"/>
                  <a:pathLst>
                    <a:path extrusionOk="0" h="18810" w="33215">
                      <a:moveTo>
                        <a:pt x="0" y="1"/>
                      </a:moveTo>
                      <a:lnTo>
                        <a:pt x="1646" y="18810"/>
                      </a:lnTo>
                      <a:lnTo>
                        <a:pt x="31568" y="18810"/>
                      </a:lnTo>
                      <a:lnTo>
                        <a:pt x="3321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1604275">
                  <a:off x="931303" y="3853471"/>
                  <a:ext cx="67513" cy="515581"/>
                </a:xfrm>
                <a:custGeom>
                  <a:rect b="b" l="l" r="r" t="t"/>
                  <a:pathLst>
                    <a:path extrusionOk="0" h="18810" w="2462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62" y="18810"/>
                      </a:lnTo>
                      <a:lnTo>
                        <a:pt x="24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14"/>
                <p:cNvSpPr/>
                <p:nvPr/>
              </p:nvSpPr>
              <p:spPr>
                <a:xfrm rot="-1604275">
                  <a:off x="1073633" y="3781523"/>
                  <a:ext cx="67075" cy="510154"/>
                </a:xfrm>
                <a:custGeom>
                  <a:rect b="b" l="l" r="r" t="t"/>
                  <a:pathLst>
                    <a:path extrusionOk="0" h="18810" w="2446">
                      <a:moveTo>
                        <a:pt x="0" y="1"/>
                      </a:moveTo>
                      <a:lnTo>
                        <a:pt x="0" y="18810"/>
                      </a:lnTo>
                      <a:lnTo>
                        <a:pt x="2445" y="18810"/>
                      </a:lnTo>
                      <a:lnTo>
                        <a:pt x="244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14"/>
                <p:cNvSpPr/>
                <p:nvPr/>
              </p:nvSpPr>
              <p:spPr>
                <a:xfrm rot="-1604275">
                  <a:off x="1216769" y="3709283"/>
                  <a:ext cx="67513" cy="510154"/>
                </a:xfrm>
                <a:custGeom>
                  <a:rect b="b" l="l" r="r" t="t"/>
                  <a:pathLst>
                    <a:path extrusionOk="0" h="18810" w="2462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62" y="18810"/>
                      </a:lnTo>
                      <a:lnTo>
                        <a:pt x="24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14"/>
                <p:cNvSpPr/>
                <p:nvPr/>
              </p:nvSpPr>
              <p:spPr>
                <a:xfrm rot="-1604275">
                  <a:off x="1360342" y="3637036"/>
                  <a:ext cx="67102" cy="510154"/>
                </a:xfrm>
                <a:custGeom>
                  <a:rect b="b" l="l" r="r" t="t"/>
                  <a:pathLst>
                    <a:path extrusionOk="0" h="18810" w="2447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46" y="18810"/>
                      </a:lnTo>
                      <a:lnTo>
                        <a:pt x="24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14"/>
                <p:cNvSpPr/>
                <p:nvPr/>
              </p:nvSpPr>
              <p:spPr>
                <a:xfrm rot="-1604275">
                  <a:off x="1503504" y="3564790"/>
                  <a:ext cx="67513" cy="510154"/>
                </a:xfrm>
                <a:custGeom>
                  <a:rect b="b" l="l" r="r" t="t"/>
                  <a:pathLst>
                    <a:path extrusionOk="0" h="18810" w="2462">
                      <a:moveTo>
                        <a:pt x="0" y="1"/>
                      </a:moveTo>
                      <a:lnTo>
                        <a:pt x="0" y="18810"/>
                      </a:lnTo>
                      <a:lnTo>
                        <a:pt x="2461" y="18810"/>
                      </a:lnTo>
                      <a:lnTo>
                        <a:pt x="24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14"/>
                <p:cNvSpPr/>
                <p:nvPr/>
              </p:nvSpPr>
              <p:spPr>
                <a:xfrm rot="-1630762">
                  <a:off x="1116138" y="3850695"/>
                  <a:ext cx="296028" cy="296028"/>
                </a:xfrm>
                <a:custGeom>
                  <a:rect b="b" l="l" r="r" t="t"/>
                  <a:pathLst>
                    <a:path extrusionOk="0" h="10753" w="10753">
                      <a:moveTo>
                        <a:pt x="5376" y="0"/>
                      </a:moveTo>
                      <a:cubicBezTo>
                        <a:pt x="2414" y="0"/>
                        <a:pt x="0" y="2414"/>
                        <a:pt x="0" y="5376"/>
                      </a:cubicBezTo>
                      <a:cubicBezTo>
                        <a:pt x="0" y="8355"/>
                        <a:pt x="2414" y="10753"/>
                        <a:pt x="5376" y="10753"/>
                      </a:cubicBezTo>
                      <a:cubicBezTo>
                        <a:pt x="8354" y="10753"/>
                        <a:pt x="10753" y="8355"/>
                        <a:pt x="10753" y="5376"/>
                      </a:cubicBezTo>
                      <a:cubicBezTo>
                        <a:pt x="10753" y="2414"/>
                        <a:pt x="8354" y="0"/>
                        <a:pt x="53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14"/>
                <p:cNvSpPr/>
                <p:nvPr/>
              </p:nvSpPr>
              <p:spPr>
                <a:xfrm rot="-1630762">
                  <a:off x="1182211" y="3918405"/>
                  <a:ext cx="160113" cy="152350"/>
                </a:xfrm>
                <a:custGeom>
                  <a:rect b="b" l="l" r="r" t="t"/>
                  <a:pathLst>
                    <a:path extrusionOk="0" h="5534" w="5816">
                      <a:moveTo>
                        <a:pt x="2900" y="0"/>
                      </a:moveTo>
                      <a:lnTo>
                        <a:pt x="1897" y="1678"/>
                      </a:lnTo>
                      <a:lnTo>
                        <a:pt x="1" y="2116"/>
                      </a:lnTo>
                      <a:lnTo>
                        <a:pt x="1270" y="3590"/>
                      </a:lnTo>
                      <a:lnTo>
                        <a:pt x="1113" y="5533"/>
                      </a:lnTo>
                      <a:lnTo>
                        <a:pt x="2900" y="4781"/>
                      </a:lnTo>
                      <a:lnTo>
                        <a:pt x="4703" y="5533"/>
                      </a:lnTo>
                      <a:lnTo>
                        <a:pt x="4546" y="3590"/>
                      </a:lnTo>
                      <a:lnTo>
                        <a:pt x="5816" y="2116"/>
                      </a:lnTo>
                      <a:lnTo>
                        <a:pt x="3919" y="1678"/>
                      </a:lnTo>
                      <a:lnTo>
                        <a:pt x="29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14"/>
                <p:cNvSpPr/>
                <p:nvPr/>
              </p:nvSpPr>
              <p:spPr>
                <a:xfrm rot="-1630762">
                  <a:off x="594424" y="3668603"/>
                  <a:ext cx="1075342" cy="145880"/>
                </a:xfrm>
                <a:custGeom>
                  <a:rect b="b" l="l" r="r" t="t"/>
                  <a:pathLst>
                    <a:path extrusionOk="0" h="5299" w="39061">
                      <a:moveTo>
                        <a:pt x="0" y="1"/>
                      </a:moveTo>
                      <a:lnTo>
                        <a:pt x="0" y="5299"/>
                      </a:lnTo>
                      <a:lnTo>
                        <a:pt x="39061" y="5299"/>
                      </a:lnTo>
                      <a:lnTo>
                        <a:pt x="3906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0" name="Google Shape;610;p14"/>
              <p:cNvSpPr/>
              <p:nvPr/>
            </p:nvSpPr>
            <p:spPr>
              <a:xfrm>
                <a:off x="1093573" y="3512319"/>
                <a:ext cx="392600" cy="213050"/>
              </a:xfrm>
              <a:custGeom>
                <a:rect b="b" l="l" r="r" t="t"/>
                <a:pathLst>
                  <a:path extrusionOk="0" h="8522" w="15704">
                    <a:moveTo>
                      <a:pt x="79" y="8419"/>
                    </a:moveTo>
                    <a:cubicBezTo>
                      <a:pt x="395" y="8008"/>
                      <a:pt x="12578" y="1203"/>
                      <a:pt x="14698" y="254"/>
                    </a:cubicBezTo>
                    <a:cubicBezTo>
                      <a:pt x="16818" y="-695"/>
                      <a:pt x="15237" y="1362"/>
                      <a:pt x="12800" y="2723"/>
                    </a:cubicBezTo>
                    <a:cubicBezTo>
                      <a:pt x="10364" y="4084"/>
                      <a:pt x="-237" y="8831"/>
                      <a:pt x="79" y="8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1" name="Google Shape;611;p14"/>
            <p:cNvSpPr/>
            <p:nvPr/>
          </p:nvSpPr>
          <p:spPr>
            <a:xfrm rot="-2700000">
              <a:off x="1402572" y="2858671"/>
              <a:ext cx="215762" cy="146998"/>
            </a:xfrm>
            <a:custGeom>
              <a:rect b="b" l="l" r="r" t="t"/>
              <a:pathLst>
                <a:path extrusionOk="0" h="5340" w="7838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 rot="-9244775">
              <a:off x="605230" y="3180127"/>
              <a:ext cx="215754" cy="146992"/>
            </a:xfrm>
            <a:custGeom>
              <a:rect b="b" l="l" r="r" t="t"/>
              <a:pathLst>
                <a:path extrusionOk="0" h="5340" w="7838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14"/>
          <p:cNvSpPr txBox="1"/>
          <p:nvPr>
            <p:ph type="title"/>
          </p:nvPr>
        </p:nvSpPr>
        <p:spPr>
          <a:xfrm flipH="1">
            <a:off x="439946" y="1279538"/>
            <a:ext cx="8238227" cy="639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Decide if these statements are True or False. If it is False, correct it.</a:t>
            </a:r>
            <a:endParaRPr sz="3200"/>
          </a:p>
        </p:txBody>
      </p:sp>
      <p:sp>
        <p:nvSpPr>
          <p:cNvPr id="614" name="Google Shape;614;p14">
            <a:hlinkClick action="ppaction://hlinkshowjump?jump=nextslide"/>
          </p:cNvPr>
          <p:cNvSpPr/>
          <p:nvPr/>
        </p:nvSpPr>
        <p:spPr>
          <a:xfrm>
            <a:off x="3633600" y="627765"/>
            <a:ext cx="1876800" cy="51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rPr>
              <a:t>WRAP UP</a:t>
            </a:r>
            <a:endParaRPr b="0" i="0" sz="3600" u="none" cap="none" strike="noStrike">
              <a:solidFill>
                <a:schemeClr val="lt1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grpSp>
        <p:nvGrpSpPr>
          <p:cNvPr id="615" name="Google Shape;615;p14"/>
          <p:cNvGrpSpPr/>
          <p:nvPr/>
        </p:nvGrpSpPr>
        <p:grpSpPr>
          <a:xfrm>
            <a:off x="615408" y="4259794"/>
            <a:ext cx="570429" cy="552469"/>
            <a:chOff x="7372876" y="3470984"/>
            <a:chExt cx="643082" cy="622835"/>
          </a:xfrm>
        </p:grpSpPr>
        <p:sp>
          <p:nvSpPr>
            <p:cNvPr id="616" name="Google Shape;616;p14"/>
            <p:cNvSpPr/>
            <p:nvPr/>
          </p:nvSpPr>
          <p:spPr>
            <a:xfrm rot="2522435">
              <a:off x="7475748" y="3524317"/>
              <a:ext cx="215773" cy="147005"/>
            </a:xfrm>
            <a:custGeom>
              <a:rect b="b" l="l" r="r" t="t"/>
              <a:pathLst>
                <a:path extrusionOk="0" h="5340" w="7838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 rot="-2700000">
              <a:off x="7779822" y="3753571"/>
              <a:ext cx="215762" cy="146998"/>
            </a:xfrm>
            <a:custGeom>
              <a:rect b="b" l="l" r="r" t="t"/>
              <a:pathLst>
                <a:path extrusionOk="0" h="5340" w="7838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 rot="-6254517">
              <a:off x="7362775" y="3897667"/>
              <a:ext cx="215769" cy="147003"/>
            </a:xfrm>
            <a:custGeom>
              <a:rect b="b" l="l" r="r" t="t"/>
              <a:pathLst>
                <a:path extrusionOk="0" h="5340" w="7838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14"/>
          <p:cNvSpPr txBox="1"/>
          <p:nvPr>
            <p:ph idx="1" type="body"/>
          </p:nvPr>
        </p:nvSpPr>
        <p:spPr>
          <a:xfrm>
            <a:off x="620388" y="1833066"/>
            <a:ext cx="7278334" cy="2573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1. We use although/  though  or   because  to  connect 2 contrasting ideas.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2. although/ though connect 2 contrasting ideas in the same sentences.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3. However connect 2 contrasting ideas in one sentence.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4. We normally put a comma (,) after however.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 </a:t>
            </a:r>
            <a:endParaRPr/>
          </a:p>
        </p:txBody>
      </p:sp>
      <p:sp>
        <p:nvSpPr>
          <p:cNvPr id="620" name="Google Shape;620;p14"/>
          <p:cNvSpPr txBox="1"/>
          <p:nvPr/>
        </p:nvSpPr>
        <p:spPr>
          <a:xfrm>
            <a:off x="7822321" y="1906354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F</a:t>
            </a:r>
            <a:endParaRPr/>
          </a:p>
        </p:txBody>
      </p:sp>
      <p:sp>
        <p:nvSpPr>
          <p:cNvPr id="621" name="Google Shape;621;p14"/>
          <p:cNvSpPr/>
          <p:nvPr/>
        </p:nvSpPr>
        <p:spPr>
          <a:xfrm>
            <a:off x="4377762" y="1999589"/>
            <a:ext cx="1289649" cy="31352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</a:t>
            </a:r>
            <a:endParaRPr/>
          </a:p>
        </p:txBody>
      </p:sp>
      <p:sp>
        <p:nvSpPr>
          <p:cNvPr id="622" name="Google Shape;622;p14"/>
          <p:cNvSpPr txBox="1"/>
          <p:nvPr/>
        </p:nvSpPr>
        <p:spPr>
          <a:xfrm>
            <a:off x="7822321" y="2617208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endParaRPr/>
          </a:p>
        </p:txBody>
      </p:sp>
      <p:sp>
        <p:nvSpPr>
          <p:cNvPr id="623" name="Google Shape;623;p14"/>
          <p:cNvSpPr txBox="1"/>
          <p:nvPr/>
        </p:nvSpPr>
        <p:spPr>
          <a:xfrm>
            <a:off x="7822321" y="3264189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F</a:t>
            </a:r>
            <a:endParaRPr/>
          </a:p>
        </p:txBody>
      </p:sp>
      <p:sp>
        <p:nvSpPr>
          <p:cNvPr id="624" name="Google Shape;624;p14"/>
          <p:cNvSpPr txBox="1"/>
          <p:nvPr/>
        </p:nvSpPr>
        <p:spPr>
          <a:xfrm>
            <a:off x="7822321" y="3669630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endParaRPr/>
          </a:p>
        </p:txBody>
      </p:sp>
      <p:sp>
        <p:nvSpPr>
          <p:cNvPr id="625" name="Google Shape;625;p14"/>
          <p:cNvSpPr/>
          <p:nvPr/>
        </p:nvSpPr>
        <p:spPr>
          <a:xfrm>
            <a:off x="5623447" y="3304774"/>
            <a:ext cx="1988389" cy="42108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two sentences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5"/>
          <p:cNvSpPr txBox="1"/>
          <p:nvPr>
            <p:ph type="title"/>
          </p:nvPr>
        </p:nvSpPr>
        <p:spPr>
          <a:xfrm>
            <a:off x="2424600" y="1441929"/>
            <a:ext cx="42948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THE END</a:t>
            </a:r>
            <a:endParaRPr/>
          </a:p>
        </p:txBody>
      </p:sp>
      <p:sp>
        <p:nvSpPr>
          <p:cNvPr id="631" name="Google Shape;631;p15"/>
          <p:cNvSpPr txBox="1"/>
          <p:nvPr/>
        </p:nvSpPr>
        <p:spPr>
          <a:xfrm>
            <a:off x="3072000" y="4229695"/>
            <a:ext cx="30000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Please keep this slide for attribution</a:t>
            </a:r>
            <a:endParaRPr b="1" i="0" sz="12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32" name="Google Shape;632;p15"/>
          <p:cNvSpPr txBox="1"/>
          <p:nvPr>
            <p:ph idx="1" type="subTitle"/>
          </p:nvPr>
        </p:nvSpPr>
        <p:spPr>
          <a:xfrm>
            <a:off x="1483049" y="2621240"/>
            <a:ext cx="6643033" cy="7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600"/>
              <a:t>Thank you for your attention.</a:t>
            </a:r>
            <a:endParaRPr/>
          </a:p>
        </p:txBody>
      </p:sp>
      <p:sp>
        <p:nvSpPr>
          <p:cNvPr id="633" name="Google Shape;633;p15"/>
          <p:cNvSpPr/>
          <p:nvPr/>
        </p:nvSpPr>
        <p:spPr>
          <a:xfrm>
            <a:off x="2424600" y="3476445"/>
            <a:ext cx="4424774" cy="113006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15"/>
          <p:cNvGrpSpPr/>
          <p:nvPr/>
        </p:nvGrpSpPr>
        <p:grpSpPr>
          <a:xfrm>
            <a:off x="6990646" y="3632325"/>
            <a:ext cx="1733340" cy="1306169"/>
            <a:chOff x="158525" y="3632325"/>
            <a:chExt cx="1733340" cy="1306169"/>
          </a:xfrm>
        </p:grpSpPr>
        <p:sp>
          <p:nvSpPr>
            <p:cNvPr id="635" name="Google Shape;635;p15"/>
            <p:cNvSpPr/>
            <p:nvPr/>
          </p:nvSpPr>
          <p:spPr>
            <a:xfrm>
              <a:off x="237704" y="3712225"/>
              <a:ext cx="1147112" cy="1146327"/>
            </a:xfrm>
            <a:custGeom>
              <a:rect b="b" l="l" r="r" t="t"/>
              <a:pathLst>
                <a:path extrusionOk="0" h="25409" w="25425">
                  <a:moveTo>
                    <a:pt x="12713" y="1"/>
                  </a:moveTo>
                  <a:cubicBezTo>
                    <a:pt x="5706" y="1"/>
                    <a:pt x="1" y="5691"/>
                    <a:pt x="1" y="12713"/>
                  </a:cubicBezTo>
                  <a:cubicBezTo>
                    <a:pt x="1" y="19719"/>
                    <a:pt x="5706" y="25409"/>
                    <a:pt x="12713" y="25409"/>
                  </a:cubicBezTo>
                  <a:cubicBezTo>
                    <a:pt x="19735" y="25409"/>
                    <a:pt x="25425" y="19719"/>
                    <a:pt x="25425" y="12713"/>
                  </a:cubicBezTo>
                  <a:cubicBezTo>
                    <a:pt x="25425" y="5691"/>
                    <a:pt x="19735" y="1"/>
                    <a:pt x="127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398226" y="3872747"/>
              <a:ext cx="826056" cy="826011"/>
            </a:xfrm>
            <a:custGeom>
              <a:rect b="b" l="l" r="r" t="t"/>
              <a:pathLst>
                <a:path extrusionOk="0" h="18309" w="18309">
                  <a:moveTo>
                    <a:pt x="9155" y="1"/>
                  </a:moveTo>
                  <a:cubicBezTo>
                    <a:pt x="4108" y="1"/>
                    <a:pt x="1" y="4092"/>
                    <a:pt x="1" y="9155"/>
                  </a:cubicBezTo>
                  <a:cubicBezTo>
                    <a:pt x="1" y="14202"/>
                    <a:pt x="4108" y="18308"/>
                    <a:pt x="9155" y="18308"/>
                  </a:cubicBezTo>
                  <a:cubicBezTo>
                    <a:pt x="14218" y="18308"/>
                    <a:pt x="18309" y="14202"/>
                    <a:pt x="18309" y="9155"/>
                  </a:cubicBezTo>
                  <a:cubicBezTo>
                    <a:pt x="18309" y="4092"/>
                    <a:pt x="14218" y="1"/>
                    <a:pt x="915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1043160" y="3942045"/>
              <a:ext cx="848705" cy="798445"/>
            </a:xfrm>
            <a:custGeom>
              <a:rect b="b" l="l" r="r" t="t"/>
              <a:pathLst>
                <a:path extrusionOk="0" h="17698" w="18811">
                  <a:moveTo>
                    <a:pt x="832" y="1"/>
                  </a:moveTo>
                  <a:lnTo>
                    <a:pt x="1" y="1615"/>
                  </a:lnTo>
                  <a:cubicBezTo>
                    <a:pt x="64" y="1647"/>
                    <a:pt x="5550" y="4547"/>
                    <a:pt x="6678" y="11663"/>
                  </a:cubicBezTo>
                  <a:cubicBezTo>
                    <a:pt x="7383" y="16177"/>
                    <a:pt x="10017" y="17619"/>
                    <a:pt x="12258" y="17697"/>
                  </a:cubicBezTo>
                  <a:lnTo>
                    <a:pt x="12446" y="17697"/>
                  </a:lnTo>
                  <a:cubicBezTo>
                    <a:pt x="15033" y="17697"/>
                    <a:pt x="18152" y="15957"/>
                    <a:pt x="18810" y="13120"/>
                  </a:cubicBezTo>
                  <a:lnTo>
                    <a:pt x="15989" y="11929"/>
                  </a:lnTo>
                  <a:cubicBezTo>
                    <a:pt x="15449" y="14212"/>
                    <a:pt x="13907" y="16131"/>
                    <a:pt x="12393" y="16131"/>
                  </a:cubicBezTo>
                  <a:cubicBezTo>
                    <a:pt x="12369" y="16131"/>
                    <a:pt x="12345" y="16131"/>
                    <a:pt x="12321" y="16130"/>
                  </a:cubicBezTo>
                  <a:cubicBezTo>
                    <a:pt x="10377" y="16067"/>
                    <a:pt x="8935" y="14280"/>
                    <a:pt x="8481" y="11381"/>
                  </a:cubicBezTo>
                  <a:cubicBezTo>
                    <a:pt x="7211" y="3340"/>
                    <a:pt x="1098" y="126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158525" y="3632325"/>
              <a:ext cx="1306197" cy="1306169"/>
            </a:xfrm>
            <a:custGeom>
              <a:rect b="b" l="l" r="r" t="t"/>
              <a:pathLst>
                <a:path extrusionOk="0" h="28952" w="28951">
                  <a:moveTo>
                    <a:pt x="14468" y="2461"/>
                  </a:moveTo>
                  <a:cubicBezTo>
                    <a:pt x="16098" y="2461"/>
                    <a:pt x="18151" y="2994"/>
                    <a:pt x="18151" y="5032"/>
                  </a:cubicBezTo>
                  <a:cubicBezTo>
                    <a:pt x="18151" y="7070"/>
                    <a:pt x="16098" y="9813"/>
                    <a:pt x="14468" y="9813"/>
                  </a:cubicBezTo>
                  <a:cubicBezTo>
                    <a:pt x="12853" y="9813"/>
                    <a:pt x="10800" y="7070"/>
                    <a:pt x="10800" y="5032"/>
                  </a:cubicBezTo>
                  <a:cubicBezTo>
                    <a:pt x="10800" y="2994"/>
                    <a:pt x="12853" y="2461"/>
                    <a:pt x="14468" y="2461"/>
                  </a:cubicBezTo>
                  <a:close/>
                  <a:moveTo>
                    <a:pt x="6017" y="7630"/>
                  </a:moveTo>
                  <a:cubicBezTo>
                    <a:pt x="6283" y="7630"/>
                    <a:pt x="6566" y="7680"/>
                    <a:pt x="6866" y="7791"/>
                  </a:cubicBezTo>
                  <a:cubicBezTo>
                    <a:pt x="8778" y="8480"/>
                    <a:pt x="10659" y="11349"/>
                    <a:pt x="10095" y="12885"/>
                  </a:cubicBezTo>
                  <a:cubicBezTo>
                    <a:pt x="9668" y="14067"/>
                    <a:pt x="7583" y="14927"/>
                    <a:pt x="5778" y="14927"/>
                  </a:cubicBezTo>
                  <a:cubicBezTo>
                    <a:pt x="5261" y="14927"/>
                    <a:pt x="4768" y="14857"/>
                    <a:pt x="4342" y="14703"/>
                  </a:cubicBezTo>
                  <a:cubicBezTo>
                    <a:pt x="2430" y="13998"/>
                    <a:pt x="2618" y="11882"/>
                    <a:pt x="3182" y="10361"/>
                  </a:cubicBezTo>
                  <a:cubicBezTo>
                    <a:pt x="3645" y="9079"/>
                    <a:pt x="4587" y="7630"/>
                    <a:pt x="6017" y="7630"/>
                  </a:cubicBezTo>
                  <a:close/>
                  <a:moveTo>
                    <a:pt x="23126" y="8013"/>
                  </a:moveTo>
                  <a:cubicBezTo>
                    <a:pt x="24611" y="8013"/>
                    <a:pt x="25509" y="9525"/>
                    <a:pt x="25941" y="10863"/>
                  </a:cubicBezTo>
                  <a:cubicBezTo>
                    <a:pt x="26427" y="12415"/>
                    <a:pt x="26521" y="14531"/>
                    <a:pt x="24578" y="15142"/>
                  </a:cubicBezTo>
                  <a:cubicBezTo>
                    <a:pt x="24213" y="15258"/>
                    <a:pt x="23801" y="15311"/>
                    <a:pt x="23369" y="15311"/>
                  </a:cubicBezTo>
                  <a:cubicBezTo>
                    <a:pt x="21521" y="15311"/>
                    <a:pt x="19313" y="14331"/>
                    <a:pt x="18919" y="13073"/>
                  </a:cubicBezTo>
                  <a:cubicBezTo>
                    <a:pt x="18433" y="11521"/>
                    <a:pt x="20440" y="8747"/>
                    <a:pt x="22368" y="8136"/>
                  </a:cubicBezTo>
                  <a:cubicBezTo>
                    <a:pt x="22636" y="8051"/>
                    <a:pt x="22888" y="8013"/>
                    <a:pt x="23126" y="8013"/>
                  </a:cubicBezTo>
                  <a:close/>
                  <a:moveTo>
                    <a:pt x="10150" y="17763"/>
                  </a:moveTo>
                  <a:cubicBezTo>
                    <a:pt x="10744" y="17763"/>
                    <a:pt x="11268" y="17888"/>
                    <a:pt x="11631" y="18167"/>
                  </a:cubicBezTo>
                  <a:cubicBezTo>
                    <a:pt x="12932" y="19155"/>
                    <a:pt x="12885" y="22587"/>
                    <a:pt x="11646" y="24202"/>
                  </a:cubicBezTo>
                  <a:cubicBezTo>
                    <a:pt x="11138" y="24865"/>
                    <a:pt x="10508" y="25118"/>
                    <a:pt x="9852" y="25118"/>
                  </a:cubicBezTo>
                  <a:cubicBezTo>
                    <a:pt x="8910" y="25118"/>
                    <a:pt x="7915" y="24596"/>
                    <a:pt x="7148" y="24014"/>
                  </a:cubicBezTo>
                  <a:cubicBezTo>
                    <a:pt x="5863" y="23026"/>
                    <a:pt x="4562" y="21333"/>
                    <a:pt x="5800" y="19719"/>
                  </a:cubicBezTo>
                  <a:cubicBezTo>
                    <a:pt x="6688" y="18572"/>
                    <a:pt x="8643" y="17763"/>
                    <a:pt x="10150" y="17763"/>
                  </a:cubicBezTo>
                  <a:close/>
                  <a:moveTo>
                    <a:pt x="18482" y="17944"/>
                  </a:moveTo>
                  <a:cubicBezTo>
                    <a:pt x="20011" y="17944"/>
                    <a:pt x="22037" y="18859"/>
                    <a:pt x="22901" y="20095"/>
                  </a:cubicBezTo>
                  <a:cubicBezTo>
                    <a:pt x="24060" y="21772"/>
                    <a:pt x="22697" y="23387"/>
                    <a:pt x="21364" y="24327"/>
                  </a:cubicBezTo>
                  <a:cubicBezTo>
                    <a:pt x="20609" y="24852"/>
                    <a:pt x="19641" y="25316"/>
                    <a:pt x="18730" y="25316"/>
                  </a:cubicBezTo>
                  <a:cubicBezTo>
                    <a:pt x="18036" y="25316"/>
                    <a:pt x="17375" y="25046"/>
                    <a:pt x="16866" y="24327"/>
                  </a:cubicBezTo>
                  <a:cubicBezTo>
                    <a:pt x="15706" y="22650"/>
                    <a:pt x="15816" y="19217"/>
                    <a:pt x="17148" y="18293"/>
                  </a:cubicBezTo>
                  <a:cubicBezTo>
                    <a:pt x="17489" y="18052"/>
                    <a:pt x="17956" y="17944"/>
                    <a:pt x="18482" y="17944"/>
                  </a:cubicBezTo>
                  <a:close/>
                  <a:moveTo>
                    <a:pt x="14468" y="1"/>
                  </a:moveTo>
                  <a:cubicBezTo>
                    <a:pt x="6474" y="1"/>
                    <a:pt x="0" y="6490"/>
                    <a:pt x="0" y="14484"/>
                  </a:cubicBezTo>
                  <a:cubicBezTo>
                    <a:pt x="0" y="22462"/>
                    <a:pt x="6474" y="28951"/>
                    <a:pt x="14468" y="28951"/>
                  </a:cubicBezTo>
                  <a:cubicBezTo>
                    <a:pt x="22462" y="28951"/>
                    <a:pt x="28951" y="22462"/>
                    <a:pt x="28951" y="14484"/>
                  </a:cubicBezTo>
                  <a:cubicBezTo>
                    <a:pt x="28951" y="6490"/>
                    <a:pt x="22462" y="1"/>
                    <a:pt x="144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678983" y="4152781"/>
              <a:ext cx="265246" cy="265231"/>
            </a:xfrm>
            <a:custGeom>
              <a:rect b="b" l="l" r="r" t="t"/>
              <a:pathLst>
                <a:path extrusionOk="0" h="5879" w="5879">
                  <a:moveTo>
                    <a:pt x="2932" y="1"/>
                  </a:moveTo>
                  <a:cubicBezTo>
                    <a:pt x="1317" y="1"/>
                    <a:pt x="1" y="1318"/>
                    <a:pt x="1" y="2948"/>
                  </a:cubicBezTo>
                  <a:cubicBezTo>
                    <a:pt x="1" y="4562"/>
                    <a:pt x="1317" y="5879"/>
                    <a:pt x="2932" y="5879"/>
                  </a:cubicBezTo>
                  <a:cubicBezTo>
                    <a:pt x="4562" y="5879"/>
                    <a:pt x="5878" y="4562"/>
                    <a:pt x="5878" y="2948"/>
                  </a:cubicBezTo>
                  <a:cubicBezTo>
                    <a:pt x="5878" y="1318"/>
                    <a:pt x="4562" y="1"/>
                    <a:pt x="293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"/>
          <p:cNvSpPr/>
          <p:nvPr/>
        </p:nvSpPr>
        <p:spPr>
          <a:xfrm>
            <a:off x="1406280" y="1915753"/>
            <a:ext cx="2885400" cy="1365122"/>
          </a:xfrm>
          <a:prstGeom prst="roundRect">
            <a:avLst>
              <a:gd fmla="val 11317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"/>
          <p:cNvSpPr/>
          <p:nvPr/>
        </p:nvSpPr>
        <p:spPr>
          <a:xfrm>
            <a:off x="4792575" y="1915753"/>
            <a:ext cx="2885400" cy="1365122"/>
          </a:xfrm>
          <a:prstGeom prst="roundRect">
            <a:avLst>
              <a:gd fmla="val 11317" name="adj"/>
            </a:avLst>
          </a:pr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4800"/>
              <a:t>OBJECTIVES</a:t>
            </a:r>
            <a:endParaRPr/>
          </a:p>
        </p:txBody>
      </p:sp>
      <p:sp>
        <p:nvSpPr>
          <p:cNvPr id="398" name="Google Shape;398;p3"/>
          <p:cNvSpPr txBox="1"/>
          <p:nvPr>
            <p:ph idx="1" type="subTitle"/>
          </p:nvPr>
        </p:nvSpPr>
        <p:spPr>
          <a:xfrm>
            <a:off x="4905995" y="1942569"/>
            <a:ext cx="2742600" cy="1233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practise using the connectors: </a:t>
            </a:r>
            <a:r>
              <a:rPr b="1" lang="en-US" sz="1800"/>
              <a:t>although/ though</a:t>
            </a:r>
            <a:r>
              <a:rPr lang="en-US" sz="1800"/>
              <a:t> and </a:t>
            </a:r>
            <a:r>
              <a:rPr b="1" lang="en-US" sz="1800"/>
              <a:t>however</a:t>
            </a:r>
            <a:r>
              <a:rPr lang="en-US" sz="1800"/>
              <a:t> in contexts</a:t>
            </a:r>
            <a:endParaRPr/>
          </a:p>
        </p:txBody>
      </p:sp>
      <p:sp>
        <p:nvSpPr>
          <p:cNvPr id="399" name="Google Shape;399;p3"/>
          <p:cNvSpPr txBox="1"/>
          <p:nvPr>
            <p:ph idx="3" type="subTitle"/>
          </p:nvPr>
        </p:nvSpPr>
        <p:spPr>
          <a:xfrm>
            <a:off x="1537425" y="2063012"/>
            <a:ext cx="2742600" cy="1098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understand the use of the connectors: </a:t>
            </a:r>
            <a:r>
              <a:rPr b="1" lang="en-US" sz="1800"/>
              <a:t>although/ though</a:t>
            </a:r>
            <a:r>
              <a:rPr lang="en-US" sz="1800"/>
              <a:t> and </a:t>
            </a:r>
            <a:r>
              <a:rPr b="1" lang="en-US" sz="1800"/>
              <a:t>however</a:t>
            </a:r>
            <a:endParaRPr/>
          </a:p>
        </p:txBody>
      </p:sp>
      <p:grpSp>
        <p:nvGrpSpPr>
          <p:cNvPr id="400" name="Google Shape;400;p3"/>
          <p:cNvGrpSpPr/>
          <p:nvPr/>
        </p:nvGrpSpPr>
        <p:grpSpPr>
          <a:xfrm flipH="1" rot="-617983">
            <a:off x="-2391401" y="2033464"/>
            <a:ext cx="4152584" cy="3424424"/>
            <a:chOff x="4478375" y="192138"/>
            <a:chExt cx="4152525" cy="3424375"/>
          </a:xfrm>
        </p:grpSpPr>
        <p:sp>
          <p:nvSpPr>
            <p:cNvPr id="401" name="Google Shape;401;p3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3"/>
          <p:cNvGrpSpPr/>
          <p:nvPr/>
        </p:nvGrpSpPr>
        <p:grpSpPr>
          <a:xfrm flipH="1" rot="-4590176">
            <a:off x="6300275" y="2092375"/>
            <a:ext cx="4152602" cy="3424439"/>
            <a:chOff x="4478375" y="192138"/>
            <a:chExt cx="4152525" cy="3424375"/>
          </a:xfrm>
        </p:grpSpPr>
        <p:sp>
          <p:nvSpPr>
            <p:cNvPr id="411" name="Google Shape;411;p3"/>
            <p:cNvSpPr/>
            <p:nvPr/>
          </p:nvSpPr>
          <p:spPr>
            <a:xfrm>
              <a:off x="4478375" y="192138"/>
              <a:ext cx="4152525" cy="3424375"/>
            </a:xfrm>
            <a:custGeom>
              <a:rect b="b" l="l" r="r" t="t"/>
              <a:pathLst>
                <a:path extrusionOk="0" h="136975" w="166101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7803450" y="456963"/>
              <a:ext cx="641425" cy="789475"/>
            </a:xfrm>
            <a:custGeom>
              <a:rect b="b" l="l" r="r" t="t"/>
              <a:pathLst>
                <a:path extrusionOk="0" h="31579" w="25657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7200850" y="1027438"/>
              <a:ext cx="745275" cy="667325"/>
            </a:xfrm>
            <a:custGeom>
              <a:rect b="b" l="l" r="r" t="t"/>
              <a:pathLst>
                <a:path extrusionOk="0" h="26693" w="29811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510975" y="1429163"/>
              <a:ext cx="797750" cy="607300"/>
            </a:xfrm>
            <a:custGeom>
              <a:rect b="b" l="l" r="r" t="t"/>
              <a:pathLst>
                <a:path extrusionOk="0" h="24292" w="3191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09075" y="1755113"/>
              <a:ext cx="798350" cy="607275"/>
            </a:xfrm>
            <a:custGeom>
              <a:rect b="b" l="l" r="r" t="t"/>
              <a:pathLst>
                <a:path extrusionOk="0" h="24291" w="31934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171700" y="2096788"/>
              <a:ext cx="745825" cy="666900"/>
            </a:xfrm>
            <a:custGeom>
              <a:rect b="b" l="l" r="r" t="t"/>
              <a:pathLst>
                <a:path extrusionOk="0" h="26676" w="29833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672375" y="2544538"/>
              <a:ext cx="641425" cy="788700"/>
            </a:xfrm>
            <a:custGeom>
              <a:rect b="b" l="l" r="r" t="t"/>
              <a:pathLst>
                <a:path extrusionOk="0" h="31548" w="25657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40000" y="282663"/>
              <a:ext cx="3564200" cy="2659000"/>
            </a:xfrm>
            <a:custGeom>
              <a:rect b="b" l="l" r="r" t="t"/>
              <a:pathLst>
                <a:path extrusionOk="0" h="106360" w="142568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017050" y="859013"/>
              <a:ext cx="3564775" cy="2658975"/>
            </a:xfrm>
            <a:custGeom>
              <a:rect b="b" l="l" r="r" t="t"/>
              <a:pathLst>
                <a:path extrusionOk="0" h="106359" w="142591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3"/>
          <p:cNvGrpSpPr/>
          <p:nvPr/>
        </p:nvGrpSpPr>
        <p:grpSpPr>
          <a:xfrm rot="-2700000">
            <a:off x="8338371" y="678200"/>
            <a:ext cx="505815" cy="707741"/>
            <a:chOff x="552875" y="539400"/>
            <a:chExt cx="702544" cy="983199"/>
          </a:xfrm>
        </p:grpSpPr>
        <p:sp>
          <p:nvSpPr>
            <p:cNvPr id="421" name="Google Shape;421;p3"/>
            <p:cNvSpPr/>
            <p:nvPr/>
          </p:nvSpPr>
          <p:spPr>
            <a:xfrm>
              <a:off x="747714" y="863845"/>
              <a:ext cx="240510" cy="533593"/>
            </a:xfrm>
            <a:custGeom>
              <a:rect b="b" l="l" r="r" t="t"/>
              <a:pathLst>
                <a:path extrusionOk="0" h="9358" w="4218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52875" y="1225810"/>
              <a:ext cx="512211" cy="296789"/>
            </a:xfrm>
            <a:custGeom>
              <a:rect b="b" l="l" r="r" t="t"/>
              <a:pathLst>
                <a:path extrusionOk="0" h="5205" w="8983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61955" y="539400"/>
              <a:ext cx="593464" cy="607833"/>
            </a:xfrm>
            <a:custGeom>
              <a:rect b="b" l="l" r="r" t="t"/>
              <a:pathLst>
                <a:path extrusionOk="0" h="10660" w="10408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rect b="b" l="l" r="r" t="t"/>
              <a:pathLst>
                <a:path extrusionOk="0" h="3544" w="11977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3"/>
          <p:cNvGrpSpPr/>
          <p:nvPr/>
        </p:nvGrpSpPr>
        <p:grpSpPr>
          <a:xfrm rot="-2393714">
            <a:off x="792098" y="789780"/>
            <a:ext cx="505834" cy="707768"/>
            <a:chOff x="552875" y="539400"/>
            <a:chExt cx="702544" cy="983199"/>
          </a:xfrm>
        </p:grpSpPr>
        <p:sp>
          <p:nvSpPr>
            <p:cNvPr id="426" name="Google Shape;426;p3"/>
            <p:cNvSpPr/>
            <p:nvPr/>
          </p:nvSpPr>
          <p:spPr>
            <a:xfrm>
              <a:off x="747714" y="863845"/>
              <a:ext cx="240510" cy="533593"/>
            </a:xfrm>
            <a:custGeom>
              <a:rect b="b" l="l" r="r" t="t"/>
              <a:pathLst>
                <a:path extrusionOk="0" h="9358" w="4218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52875" y="1225810"/>
              <a:ext cx="512211" cy="296789"/>
            </a:xfrm>
            <a:custGeom>
              <a:rect b="b" l="l" r="r" t="t"/>
              <a:pathLst>
                <a:path extrusionOk="0" h="5205" w="8983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661955" y="539400"/>
              <a:ext cx="593464" cy="607833"/>
            </a:xfrm>
            <a:custGeom>
              <a:rect b="b" l="l" r="r" t="t"/>
              <a:pathLst>
                <a:path extrusionOk="0" h="10660" w="10408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rect b="b" l="l" r="r" t="t"/>
              <a:pathLst>
                <a:path extrusionOk="0" h="3544" w="11977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"/>
          <p:cNvGrpSpPr/>
          <p:nvPr/>
        </p:nvGrpSpPr>
        <p:grpSpPr>
          <a:xfrm>
            <a:off x="153794" y="1001549"/>
            <a:ext cx="672476" cy="941020"/>
            <a:chOff x="552875" y="539400"/>
            <a:chExt cx="702544" cy="983199"/>
          </a:xfrm>
        </p:grpSpPr>
        <p:sp>
          <p:nvSpPr>
            <p:cNvPr id="431" name="Google Shape;431;p3"/>
            <p:cNvSpPr/>
            <p:nvPr/>
          </p:nvSpPr>
          <p:spPr>
            <a:xfrm>
              <a:off x="747714" y="863845"/>
              <a:ext cx="240510" cy="533593"/>
            </a:xfrm>
            <a:custGeom>
              <a:rect b="b" l="l" r="r" t="t"/>
              <a:pathLst>
                <a:path extrusionOk="0" h="9358" w="4218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2875" y="1225810"/>
              <a:ext cx="512211" cy="296789"/>
            </a:xfrm>
            <a:custGeom>
              <a:rect b="b" l="l" r="r" t="t"/>
              <a:pathLst>
                <a:path extrusionOk="0" h="5205" w="8983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61955" y="539400"/>
              <a:ext cx="593464" cy="607833"/>
            </a:xfrm>
            <a:custGeom>
              <a:rect b="b" l="l" r="r" t="t"/>
              <a:pathLst>
                <a:path extrusionOk="0" h="10660" w="10408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rect b="b" l="l" r="r" t="t"/>
              <a:pathLst>
                <a:path extrusionOk="0" h="3544" w="11977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5" name="Google Shape;435;p3"/>
          <p:cNvSpPr txBox="1"/>
          <p:nvPr/>
        </p:nvSpPr>
        <p:spPr>
          <a:xfrm>
            <a:off x="1406280" y="1231974"/>
            <a:ext cx="5814900" cy="488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After this lesson, students will be able to: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"/>
          <p:cNvSpPr txBox="1"/>
          <p:nvPr>
            <p:ph type="title"/>
          </p:nvPr>
        </p:nvSpPr>
        <p:spPr>
          <a:xfrm>
            <a:off x="633665" y="2431663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latin typeface="Maven Pro"/>
                <a:ea typeface="Maven Pro"/>
                <a:cs typeface="Maven Pro"/>
                <a:sym typeface="Maven Pro"/>
              </a:rPr>
              <a:t>Mary likes coffee</a:t>
            </a:r>
            <a:endParaRPr/>
          </a:p>
        </p:txBody>
      </p:sp>
      <p:pic>
        <p:nvPicPr>
          <p:cNvPr id="441" name="Google Shape;441;p4"/>
          <p:cNvPicPr preferRelativeResize="0"/>
          <p:nvPr/>
        </p:nvPicPr>
        <p:blipFill rotWithShape="1">
          <a:blip r:embed="rId3">
            <a:alphaModFix/>
          </a:blip>
          <a:srcRect b="67128" l="67532" r="9936" t="7783"/>
          <a:stretch/>
        </p:blipFill>
        <p:spPr>
          <a:xfrm>
            <a:off x="720000" y="561655"/>
            <a:ext cx="1661886" cy="185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 rotWithShape="1">
          <a:blip r:embed="rId4">
            <a:alphaModFix/>
          </a:blip>
          <a:srcRect b="39187" l="10352" r="67691" t="35415"/>
          <a:stretch/>
        </p:blipFill>
        <p:spPr>
          <a:xfrm>
            <a:off x="5228662" y="561654"/>
            <a:ext cx="1561662" cy="1806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4"/>
          <p:cNvGrpSpPr/>
          <p:nvPr/>
        </p:nvGrpSpPr>
        <p:grpSpPr>
          <a:xfrm>
            <a:off x="2443025" y="832160"/>
            <a:ext cx="1600746" cy="1093928"/>
            <a:chOff x="2732203" y="2566535"/>
            <a:chExt cx="1600746" cy="1093928"/>
          </a:xfrm>
        </p:grpSpPr>
        <p:sp>
          <p:nvSpPr>
            <p:cNvPr id="444" name="Google Shape;444;p4"/>
            <p:cNvSpPr/>
            <p:nvPr/>
          </p:nvSpPr>
          <p:spPr>
            <a:xfrm>
              <a:off x="2732203" y="2566535"/>
              <a:ext cx="1600746" cy="1093928"/>
            </a:xfrm>
            <a:prstGeom prst="cloudCallout">
              <a:avLst>
                <a:gd fmla="val -70873" name="adj1"/>
                <a:gd fmla="val -52590" name="adj2"/>
              </a:avLst>
            </a:prstGeom>
            <a:solidFill>
              <a:schemeClr val="accent1"/>
            </a:solidFill>
            <a:ln cap="flat" cmpd="sng" w="25400">
              <a:solidFill>
                <a:srgbClr val="B26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5" name="Google Shape;445;p4"/>
            <p:cNvPicPr preferRelativeResize="0"/>
            <p:nvPr/>
          </p:nvPicPr>
          <p:blipFill rotWithShape="1">
            <a:blip r:embed="rId5">
              <a:alphaModFix/>
            </a:blip>
            <a:srcRect b="27194" l="19144" r="47318" t="20317"/>
            <a:stretch/>
          </p:blipFill>
          <p:spPr>
            <a:xfrm>
              <a:off x="3173414" y="2680520"/>
              <a:ext cx="549501" cy="860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4"/>
          <p:cNvGrpSpPr/>
          <p:nvPr/>
        </p:nvGrpSpPr>
        <p:grpSpPr>
          <a:xfrm>
            <a:off x="6890546" y="829187"/>
            <a:ext cx="1600746" cy="1093928"/>
            <a:chOff x="6600260" y="2566535"/>
            <a:chExt cx="1600746" cy="1093928"/>
          </a:xfrm>
        </p:grpSpPr>
        <p:sp>
          <p:nvSpPr>
            <p:cNvPr id="447" name="Google Shape;447;p4"/>
            <p:cNvSpPr/>
            <p:nvPr/>
          </p:nvSpPr>
          <p:spPr>
            <a:xfrm>
              <a:off x="6600260" y="2566535"/>
              <a:ext cx="1600746" cy="1093928"/>
            </a:xfrm>
            <a:prstGeom prst="cloudCallout">
              <a:avLst>
                <a:gd fmla="val -71780" name="adj1"/>
                <a:gd fmla="val -52590" name="adj2"/>
              </a:avLst>
            </a:prstGeom>
            <a:solidFill>
              <a:schemeClr val="accent1"/>
            </a:solidFill>
            <a:ln cap="flat" cmpd="sng" w="25400">
              <a:solidFill>
                <a:srgbClr val="B26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8" name="Google Shape;448;p4"/>
            <p:cNvPicPr preferRelativeResize="0"/>
            <p:nvPr/>
          </p:nvPicPr>
          <p:blipFill rotWithShape="1">
            <a:blip r:embed="rId6">
              <a:alphaModFix/>
            </a:blip>
            <a:srcRect b="30580" l="51397" r="18127" t="31323"/>
            <a:stretch/>
          </p:blipFill>
          <p:spPr>
            <a:xfrm>
              <a:off x="7082678" y="2680520"/>
              <a:ext cx="635909" cy="7948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9" name="Google Shape;449;p4"/>
          <p:cNvSpPr txBox="1"/>
          <p:nvPr/>
        </p:nvSpPr>
        <p:spPr>
          <a:xfrm>
            <a:off x="3915339" y="1489009"/>
            <a:ext cx="13004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&gt;&lt;</a:t>
            </a:r>
            <a:endParaRPr/>
          </a:p>
        </p:txBody>
      </p:sp>
      <p:sp>
        <p:nvSpPr>
          <p:cNvPr id="450" name="Google Shape;450;p4"/>
          <p:cNvSpPr txBox="1"/>
          <p:nvPr/>
        </p:nvSpPr>
        <p:spPr>
          <a:xfrm>
            <a:off x="417686" y="3928249"/>
            <a:ext cx="8073606" cy="79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🡪 </a:t>
            </a:r>
            <a:r>
              <a:rPr b="1" i="0" lang="en-US" sz="23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connect 2 </a:t>
            </a:r>
            <a:r>
              <a:rPr b="1" i="0" lang="en-US" sz="2300" u="none" cap="none" strike="noStrik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contrasting ideas</a:t>
            </a: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in </a:t>
            </a:r>
            <a:r>
              <a:rPr b="1" i="0" lang="en-US" sz="2300" u="none" cap="none" strike="noStrik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the</a:t>
            </a: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b="1" i="0" lang="en-US" sz="2300" u="none" cap="none" strike="noStrik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same sentence</a:t>
            </a:r>
            <a:endParaRPr/>
          </a:p>
        </p:txBody>
      </p:sp>
      <p:sp>
        <p:nvSpPr>
          <p:cNvPr id="451" name="Google Shape;451;p4"/>
          <p:cNvSpPr txBox="1"/>
          <p:nvPr/>
        </p:nvSpPr>
        <p:spPr>
          <a:xfrm>
            <a:off x="5796600" y="2415713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</a:t>
            </a:r>
            <a:endParaRPr/>
          </a:p>
        </p:txBody>
      </p:sp>
      <p:sp>
        <p:nvSpPr>
          <p:cNvPr id="452" name="Google Shape;452;p4"/>
          <p:cNvSpPr txBox="1"/>
          <p:nvPr/>
        </p:nvSpPr>
        <p:spPr>
          <a:xfrm>
            <a:off x="633665" y="2930432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Mary likes coffee </a:t>
            </a:r>
            <a:endParaRPr/>
          </a:p>
        </p:txBody>
      </p:sp>
      <p:sp>
        <p:nvSpPr>
          <p:cNvPr id="453" name="Google Shape;453;p4"/>
          <p:cNvSpPr txBox="1"/>
          <p:nvPr/>
        </p:nvSpPr>
        <p:spPr>
          <a:xfrm>
            <a:off x="3158986" y="2923347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54" name="Google Shape;454;p4"/>
          <p:cNvSpPr txBox="1"/>
          <p:nvPr/>
        </p:nvSpPr>
        <p:spPr>
          <a:xfrm>
            <a:off x="5796601" y="2914482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tea.</a:t>
            </a:r>
            <a:endParaRPr/>
          </a:p>
        </p:txBody>
      </p:sp>
      <p:pic>
        <p:nvPicPr>
          <p:cNvPr descr="Electrical grid transparent background PNG cliparts free download |  HiClipart" id="455" name="Google Shape;45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771705">
            <a:off x="4147007" y="2253534"/>
            <a:ext cx="708788" cy="70878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"/>
          <p:cNvSpPr txBox="1"/>
          <p:nvPr/>
        </p:nvSpPr>
        <p:spPr>
          <a:xfrm>
            <a:off x="3252473" y="3444872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Mary likes coffee</a:t>
            </a: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/>
          </a:p>
        </p:txBody>
      </p:sp>
      <p:sp>
        <p:nvSpPr>
          <p:cNvPr id="457" name="Google Shape;457;p4"/>
          <p:cNvSpPr txBox="1"/>
          <p:nvPr/>
        </p:nvSpPr>
        <p:spPr>
          <a:xfrm>
            <a:off x="696948" y="3437787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58" name="Google Shape;458;p4"/>
          <p:cNvSpPr txBox="1"/>
          <p:nvPr/>
        </p:nvSpPr>
        <p:spPr>
          <a:xfrm>
            <a:off x="5794238" y="3428922"/>
            <a:ext cx="2965070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tea.</a:t>
            </a:r>
            <a:endParaRPr/>
          </a:p>
        </p:txBody>
      </p:sp>
      <p:sp>
        <p:nvSpPr>
          <p:cNvPr id="459" name="Google Shape;459;p4"/>
          <p:cNvSpPr txBox="1"/>
          <p:nvPr/>
        </p:nvSpPr>
        <p:spPr>
          <a:xfrm>
            <a:off x="4919696" y="2298389"/>
            <a:ext cx="5689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"/>
          <p:cNvSpPr txBox="1"/>
          <p:nvPr>
            <p:ph type="title"/>
          </p:nvPr>
        </p:nvSpPr>
        <p:spPr>
          <a:xfrm>
            <a:off x="827575" y="383331"/>
            <a:ext cx="7704000" cy="43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</a:t>
            </a:r>
            <a:endParaRPr/>
          </a:p>
        </p:txBody>
      </p:sp>
      <p:sp>
        <p:nvSpPr>
          <p:cNvPr id="465" name="Google Shape;465;p5"/>
          <p:cNvSpPr txBox="1"/>
          <p:nvPr>
            <p:ph idx="1" type="body"/>
          </p:nvPr>
        </p:nvSpPr>
        <p:spPr>
          <a:xfrm>
            <a:off x="424755" y="821970"/>
            <a:ext cx="8437069" cy="3915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 sz="1900"/>
              <a:t>She watched the film twice. She didn’t understand the film.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 sz="1900"/>
              <a:t>→ Although / Though she watched the film twice, she didn’t understand 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 sz="1900"/>
              <a:t>→ She didn’t understand the film although / though she watched it twice.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1900"/>
              <a:t>1. </a:t>
            </a:r>
            <a:r>
              <a:rPr lang="en-US" sz="1900"/>
              <a:t>The questions were very difficult. He solved them easily.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1900"/>
              <a:t>2. </a:t>
            </a:r>
            <a:r>
              <a:rPr lang="en-US" sz="1900"/>
              <a:t>He was a great actor. He never played a leading role in a film.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1900"/>
              <a:t>3. </a:t>
            </a:r>
            <a:r>
              <a:rPr lang="en-US" sz="1900"/>
              <a:t>They spent a lot of money on the film. The film wasn’t a big success.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1900"/>
              <a:t>4. </a:t>
            </a:r>
            <a:r>
              <a:rPr lang="en-US" sz="1900"/>
              <a:t>The film was a comedy. I didn’t find it funny at all.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1900"/>
              <a:t>5. </a:t>
            </a:r>
            <a:r>
              <a:rPr lang="en-US" sz="1900"/>
              <a:t>We played well. We couldn’t win the match.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"/>
          <p:cNvSpPr txBox="1"/>
          <p:nvPr>
            <p:ph type="title"/>
          </p:nvPr>
        </p:nvSpPr>
        <p:spPr>
          <a:xfrm>
            <a:off x="827575" y="383331"/>
            <a:ext cx="7704000" cy="43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</a:t>
            </a:r>
            <a:endParaRPr/>
          </a:p>
        </p:txBody>
      </p:sp>
      <p:sp>
        <p:nvSpPr>
          <p:cNvPr id="471" name="Google Shape;471;p6"/>
          <p:cNvSpPr txBox="1"/>
          <p:nvPr>
            <p:ph idx="1" type="body"/>
          </p:nvPr>
        </p:nvSpPr>
        <p:spPr>
          <a:xfrm>
            <a:off x="424755" y="705858"/>
            <a:ext cx="8437069" cy="3915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US" sz="1900">
                <a:solidFill>
                  <a:schemeClr val="lt1"/>
                </a:solidFill>
              </a:rPr>
              <a:t>1. </a:t>
            </a:r>
            <a:r>
              <a:rPr lang="en-US" sz="1900">
                <a:solidFill>
                  <a:schemeClr val="lt1"/>
                </a:solidFill>
              </a:rPr>
              <a:t>The questions were very difficult. He solved them easily.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US" sz="1900">
                <a:solidFill>
                  <a:schemeClr val="lt1"/>
                </a:solidFill>
              </a:rPr>
              <a:t>2. </a:t>
            </a:r>
            <a:r>
              <a:rPr lang="en-US" sz="1900">
                <a:solidFill>
                  <a:schemeClr val="lt1"/>
                </a:solidFill>
              </a:rPr>
              <a:t>He was a great actor. He never played a leading role in a film.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US" sz="1900">
                <a:solidFill>
                  <a:schemeClr val="lt1"/>
                </a:solidFill>
              </a:rPr>
              <a:t>3. </a:t>
            </a:r>
            <a:r>
              <a:rPr lang="en-US" sz="1900">
                <a:solidFill>
                  <a:schemeClr val="lt1"/>
                </a:solidFill>
              </a:rPr>
              <a:t>They spent a lot of money on the film. The film wasn’t a big success.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72" name="Google Shape;472;p6"/>
          <p:cNvSpPr txBox="1"/>
          <p:nvPr/>
        </p:nvSpPr>
        <p:spPr>
          <a:xfrm>
            <a:off x="704204" y="1202554"/>
            <a:ext cx="798601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He solved the questions easily </a:t>
            </a: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they were very difficult.</a:t>
            </a:r>
            <a:endParaRPr/>
          </a:p>
        </p:txBody>
      </p:sp>
      <p:sp>
        <p:nvSpPr>
          <p:cNvPr id="473" name="Google Shape;473;p6"/>
          <p:cNvSpPr txBox="1"/>
          <p:nvPr/>
        </p:nvSpPr>
        <p:spPr>
          <a:xfrm>
            <a:off x="704203" y="1579926"/>
            <a:ext cx="8200311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they were very difficult, he solved the questions easily.</a:t>
            </a:r>
            <a:endParaRPr/>
          </a:p>
        </p:txBody>
      </p:sp>
      <p:sp>
        <p:nvSpPr>
          <p:cNvPr id="474" name="Google Shape;474;p6"/>
          <p:cNvSpPr txBox="1"/>
          <p:nvPr/>
        </p:nvSpPr>
        <p:spPr>
          <a:xfrm>
            <a:off x="704204" y="2312897"/>
            <a:ext cx="798601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He never played a leading role in a film </a:t>
            </a: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he was a great actor.</a:t>
            </a:r>
            <a:endParaRPr/>
          </a:p>
        </p:txBody>
      </p:sp>
      <p:sp>
        <p:nvSpPr>
          <p:cNvPr id="475" name="Google Shape;475;p6"/>
          <p:cNvSpPr txBox="1"/>
          <p:nvPr/>
        </p:nvSpPr>
        <p:spPr>
          <a:xfrm>
            <a:off x="704203" y="2930186"/>
            <a:ext cx="820031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he was a great actor, he never played a leading role in a film.</a:t>
            </a:r>
            <a:endParaRPr/>
          </a:p>
        </p:txBody>
      </p:sp>
      <p:sp>
        <p:nvSpPr>
          <p:cNvPr id="476" name="Google Shape;476;p6"/>
          <p:cNvSpPr txBox="1"/>
          <p:nvPr/>
        </p:nvSpPr>
        <p:spPr>
          <a:xfrm>
            <a:off x="704203" y="3751902"/>
            <a:ext cx="798601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The film wasn’t a big success </a:t>
            </a: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they spent a lot of money on it.</a:t>
            </a:r>
            <a:endParaRPr/>
          </a:p>
        </p:txBody>
      </p:sp>
      <p:sp>
        <p:nvSpPr>
          <p:cNvPr id="477" name="Google Shape;477;p6"/>
          <p:cNvSpPr txBox="1"/>
          <p:nvPr/>
        </p:nvSpPr>
        <p:spPr>
          <a:xfrm>
            <a:off x="704203" y="4265841"/>
            <a:ext cx="820031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they spent a lot of money on the film, it wasn’t a big success.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"/>
          <p:cNvSpPr txBox="1"/>
          <p:nvPr>
            <p:ph type="title"/>
          </p:nvPr>
        </p:nvSpPr>
        <p:spPr>
          <a:xfrm>
            <a:off x="827575" y="383331"/>
            <a:ext cx="7704000" cy="43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</a:t>
            </a:r>
            <a:endParaRPr/>
          </a:p>
        </p:txBody>
      </p:sp>
      <p:sp>
        <p:nvSpPr>
          <p:cNvPr id="483" name="Google Shape;483;p7"/>
          <p:cNvSpPr txBox="1"/>
          <p:nvPr>
            <p:ph idx="1" type="body"/>
          </p:nvPr>
        </p:nvSpPr>
        <p:spPr>
          <a:xfrm>
            <a:off x="424755" y="705858"/>
            <a:ext cx="8437069" cy="3915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US" sz="1900">
                <a:solidFill>
                  <a:schemeClr val="lt1"/>
                </a:solidFill>
              </a:rPr>
              <a:t>4. </a:t>
            </a:r>
            <a:r>
              <a:rPr lang="en-US" sz="1900">
                <a:solidFill>
                  <a:schemeClr val="lt1"/>
                </a:solidFill>
              </a:rPr>
              <a:t>The film was a comedy. I didn’t find it funny at all.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US" sz="1900">
                <a:solidFill>
                  <a:schemeClr val="lt1"/>
                </a:solidFill>
              </a:rPr>
              <a:t>5. </a:t>
            </a:r>
            <a:r>
              <a:rPr lang="en-US" sz="1900">
                <a:solidFill>
                  <a:schemeClr val="lt1"/>
                </a:solidFill>
              </a:rPr>
              <a:t>We played well. We couldn’t win the match.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84" name="Google Shape;484;p7"/>
          <p:cNvSpPr txBox="1"/>
          <p:nvPr/>
        </p:nvSpPr>
        <p:spPr>
          <a:xfrm>
            <a:off x="704204" y="1202554"/>
            <a:ext cx="798601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 didn’t find the film funny at all </a:t>
            </a: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it was a comedy.</a:t>
            </a:r>
            <a:endParaRPr/>
          </a:p>
        </p:txBody>
      </p:sp>
      <p:sp>
        <p:nvSpPr>
          <p:cNvPr id="485" name="Google Shape;485;p7"/>
          <p:cNvSpPr txBox="1"/>
          <p:nvPr/>
        </p:nvSpPr>
        <p:spPr>
          <a:xfrm>
            <a:off x="704203" y="1579926"/>
            <a:ext cx="8200311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 film was a comedy, I didn’t find it funny at all.</a:t>
            </a:r>
            <a:endParaRPr/>
          </a:p>
        </p:txBody>
      </p:sp>
      <p:sp>
        <p:nvSpPr>
          <p:cNvPr id="486" name="Google Shape;486;p7"/>
          <p:cNvSpPr txBox="1"/>
          <p:nvPr/>
        </p:nvSpPr>
        <p:spPr>
          <a:xfrm>
            <a:off x="704204" y="2312897"/>
            <a:ext cx="798601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 couldn’t win the match </a:t>
            </a: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 played well.</a:t>
            </a:r>
            <a:endParaRPr/>
          </a:p>
        </p:txBody>
      </p:sp>
      <p:sp>
        <p:nvSpPr>
          <p:cNvPr id="487" name="Google Shape;487;p7"/>
          <p:cNvSpPr txBox="1"/>
          <p:nvPr/>
        </p:nvSpPr>
        <p:spPr>
          <a:xfrm>
            <a:off x="704203" y="2723196"/>
            <a:ext cx="8200311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b="1" i="0" lang="en-US" sz="17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we played well, we couldn’t win the match.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"/>
          <p:cNvSpPr txBox="1"/>
          <p:nvPr>
            <p:ph type="title"/>
          </p:nvPr>
        </p:nvSpPr>
        <p:spPr>
          <a:xfrm>
            <a:off x="633665" y="2431663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latin typeface="Maven Pro"/>
                <a:ea typeface="Maven Pro"/>
                <a:cs typeface="Maven Pro"/>
                <a:sym typeface="Maven Pro"/>
              </a:rPr>
              <a:t>Mary likes coffee</a:t>
            </a:r>
            <a:endParaRPr/>
          </a:p>
        </p:txBody>
      </p:sp>
      <p:pic>
        <p:nvPicPr>
          <p:cNvPr id="493" name="Google Shape;493;p8"/>
          <p:cNvPicPr preferRelativeResize="0"/>
          <p:nvPr/>
        </p:nvPicPr>
        <p:blipFill rotWithShape="1">
          <a:blip r:embed="rId3">
            <a:alphaModFix/>
          </a:blip>
          <a:srcRect b="67128" l="67532" r="9936" t="7783"/>
          <a:stretch/>
        </p:blipFill>
        <p:spPr>
          <a:xfrm>
            <a:off x="720000" y="561655"/>
            <a:ext cx="1661886" cy="185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"/>
          <p:cNvPicPr preferRelativeResize="0"/>
          <p:nvPr/>
        </p:nvPicPr>
        <p:blipFill rotWithShape="1">
          <a:blip r:embed="rId4">
            <a:alphaModFix/>
          </a:blip>
          <a:srcRect b="39187" l="10352" r="67691" t="35415"/>
          <a:stretch/>
        </p:blipFill>
        <p:spPr>
          <a:xfrm>
            <a:off x="5228662" y="561654"/>
            <a:ext cx="1561662" cy="1806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5" name="Google Shape;495;p8"/>
          <p:cNvGrpSpPr/>
          <p:nvPr/>
        </p:nvGrpSpPr>
        <p:grpSpPr>
          <a:xfrm>
            <a:off x="2443025" y="832160"/>
            <a:ext cx="1600746" cy="1093928"/>
            <a:chOff x="2732203" y="2566535"/>
            <a:chExt cx="1600746" cy="1093928"/>
          </a:xfrm>
        </p:grpSpPr>
        <p:sp>
          <p:nvSpPr>
            <p:cNvPr id="496" name="Google Shape;496;p8"/>
            <p:cNvSpPr/>
            <p:nvPr/>
          </p:nvSpPr>
          <p:spPr>
            <a:xfrm>
              <a:off x="2732203" y="2566535"/>
              <a:ext cx="1600746" cy="1093928"/>
            </a:xfrm>
            <a:prstGeom prst="cloudCallout">
              <a:avLst>
                <a:gd fmla="val -70873" name="adj1"/>
                <a:gd fmla="val -52590" name="adj2"/>
              </a:avLst>
            </a:prstGeom>
            <a:solidFill>
              <a:schemeClr val="accent1"/>
            </a:solidFill>
            <a:ln cap="flat" cmpd="sng" w="25400">
              <a:solidFill>
                <a:srgbClr val="B26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7" name="Google Shape;497;p8"/>
            <p:cNvPicPr preferRelativeResize="0"/>
            <p:nvPr/>
          </p:nvPicPr>
          <p:blipFill rotWithShape="1">
            <a:blip r:embed="rId5">
              <a:alphaModFix/>
            </a:blip>
            <a:srcRect b="27194" l="19144" r="47318" t="20317"/>
            <a:stretch/>
          </p:blipFill>
          <p:spPr>
            <a:xfrm>
              <a:off x="3173414" y="2680520"/>
              <a:ext cx="549501" cy="860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8" name="Google Shape;498;p8"/>
          <p:cNvGrpSpPr/>
          <p:nvPr/>
        </p:nvGrpSpPr>
        <p:grpSpPr>
          <a:xfrm>
            <a:off x="6890546" y="829187"/>
            <a:ext cx="1600746" cy="1093928"/>
            <a:chOff x="6600260" y="2566535"/>
            <a:chExt cx="1600746" cy="1093928"/>
          </a:xfrm>
        </p:grpSpPr>
        <p:sp>
          <p:nvSpPr>
            <p:cNvPr id="499" name="Google Shape;499;p8"/>
            <p:cNvSpPr/>
            <p:nvPr/>
          </p:nvSpPr>
          <p:spPr>
            <a:xfrm>
              <a:off x="6600260" y="2566535"/>
              <a:ext cx="1600746" cy="1093928"/>
            </a:xfrm>
            <a:prstGeom prst="cloudCallout">
              <a:avLst>
                <a:gd fmla="val -71780" name="adj1"/>
                <a:gd fmla="val -52590" name="adj2"/>
              </a:avLst>
            </a:prstGeom>
            <a:solidFill>
              <a:schemeClr val="accent1"/>
            </a:solidFill>
            <a:ln cap="flat" cmpd="sng" w="25400">
              <a:solidFill>
                <a:srgbClr val="B26E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0" name="Google Shape;500;p8"/>
            <p:cNvPicPr preferRelativeResize="0"/>
            <p:nvPr/>
          </p:nvPicPr>
          <p:blipFill rotWithShape="1">
            <a:blip r:embed="rId6">
              <a:alphaModFix/>
            </a:blip>
            <a:srcRect b="30580" l="51397" r="18127" t="31323"/>
            <a:stretch/>
          </p:blipFill>
          <p:spPr>
            <a:xfrm>
              <a:off x="7082678" y="2680520"/>
              <a:ext cx="635909" cy="7948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8"/>
          <p:cNvSpPr txBox="1"/>
          <p:nvPr/>
        </p:nvSpPr>
        <p:spPr>
          <a:xfrm>
            <a:off x="3915339" y="1489009"/>
            <a:ext cx="13004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&gt;&lt;</a:t>
            </a:r>
            <a:endParaRPr/>
          </a:p>
        </p:txBody>
      </p:sp>
      <p:sp>
        <p:nvSpPr>
          <p:cNvPr id="502" name="Google Shape;502;p8"/>
          <p:cNvSpPr txBox="1"/>
          <p:nvPr/>
        </p:nvSpPr>
        <p:spPr>
          <a:xfrm>
            <a:off x="417686" y="3390422"/>
            <a:ext cx="8296008" cy="69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🡪 </a:t>
            </a:r>
            <a:r>
              <a:rPr b="1" i="0" lang="en-US" sz="23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 </a:t>
            </a: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connect 2 </a:t>
            </a:r>
            <a:r>
              <a:rPr b="1" i="0" lang="en-US" sz="2300" u="none" cap="none" strike="noStrik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contrasting ideas </a:t>
            </a: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in </a:t>
            </a:r>
            <a:r>
              <a:rPr b="1" i="0" lang="en-US" sz="2300" u="none" cap="none" strike="noStrik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two sentences</a:t>
            </a: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. We normally put a comma </a:t>
            </a:r>
            <a:r>
              <a:rPr b="1" i="0" lang="en-US" sz="23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(,)</a:t>
            </a:r>
            <a:r>
              <a:rPr b="1" i="0" lang="en-US" sz="23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after it.</a:t>
            </a:r>
            <a:endParaRPr b="1" i="0" sz="2300" u="none" cap="none" strike="noStrike">
              <a:solidFill>
                <a:schemeClr val="accent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03" name="Google Shape;503;p8"/>
          <p:cNvSpPr txBox="1"/>
          <p:nvPr/>
        </p:nvSpPr>
        <p:spPr>
          <a:xfrm>
            <a:off x="5796600" y="2415713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</a:t>
            </a:r>
            <a:endParaRPr/>
          </a:p>
        </p:txBody>
      </p:sp>
      <p:pic>
        <p:nvPicPr>
          <p:cNvPr descr="Electrical grid transparent background PNG cliparts free download |  HiClipart" id="504" name="Google Shape;50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771705">
            <a:off x="4147007" y="2253534"/>
            <a:ext cx="708788" cy="708788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"/>
          <p:cNvSpPr txBox="1"/>
          <p:nvPr/>
        </p:nvSpPr>
        <p:spPr>
          <a:xfrm>
            <a:off x="4919696" y="2298389"/>
            <a:ext cx="5689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  <a:endParaRPr/>
          </a:p>
        </p:txBody>
      </p:sp>
      <p:sp>
        <p:nvSpPr>
          <p:cNvPr id="506" name="Google Shape;506;p8"/>
          <p:cNvSpPr txBox="1"/>
          <p:nvPr/>
        </p:nvSpPr>
        <p:spPr>
          <a:xfrm>
            <a:off x="633665" y="2915410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Mary likes coffee. </a:t>
            </a:r>
            <a:endParaRPr/>
          </a:p>
        </p:txBody>
      </p:sp>
      <p:sp>
        <p:nvSpPr>
          <p:cNvPr id="507" name="Google Shape;507;p8"/>
          <p:cNvSpPr txBox="1"/>
          <p:nvPr/>
        </p:nvSpPr>
        <p:spPr>
          <a:xfrm>
            <a:off x="3158986" y="2908325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However,</a:t>
            </a:r>
            <a:endParaRPr b="1" i="0" sz="24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08" name="Google Shape;508;p8"/>
          <p:cNvSpPr txBox="1"/>
          <p:nvPr/>
        </p:nvSpPr>
        <p:spPr>
          <a:xfrm>
            <a:off x="5796601" y="2899460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"/>
          <p:cNvSpPr txBox="1"/>
          <p:nvPr>
            <p:ph type="title"/>
          </p:nvPr>
        </p:nvSpPr>
        <p:spPr>
          <a:xfrm>
            <a:off x="282176" y="383331"/>
            <a:ext cx="8579648" cy="438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2. Complete the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 or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however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 </a:t>
            </a:r>
            <a:endParaRPr/>
          </a:p>
        </p:txBody>
      </p:sp>
      <p:sp>
        <p:nvSpPr>
          <p:cNvPr id="514" name="Google Shape;514;p9"/>
          <p:cNvSpPr txBox="1"/>
          <p:nvPr>
            <p:ph idx="1" type="body"/>
          </p:nvPr>
        </p:nvSpPr>
        <p:spPr>
          <a:xfrm>
            <a:off x="424756" y="821970"/>
            <a:ext cx="8262044" cy="3915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1. _________________ the acting in the film was good, I didn’t like its story.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2. I felt really tired. _____________, I went to see the film.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3. I really enjoyed the new film ________________ most of my friends didn’t like 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4. He studied hard for the exam. ______________, he failed it.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1200"/>
              <a:buNone/>
            </a:pPr>
            <a:r>
              <a:rPr lang="en-US" sz="2000"/>
              <a:t>5. Mai speaks English very well _______________ her native language is Vietnamese. </a:t>
            </a:r>
            <a:endParaRPr/>
          </a:p>
        </p:txBody>
      </p:sp>
      <p:sp>
        <p:nvSpPr>
          <p:cNvPr id="515" name="Google Shape;515;p9"/>
          <p:cNvSpPr txBox="1"/>
          <p:nvPr/>
        </p:nvSpPr>
        <p:spPr>
          <a:xfrm>
            <a:off x="733502" y="911284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b="1" i="0" sz="20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6" name="Google Shape;516;p9"/>
          <p:cNvSpPr txBox="1"/>
          <p:nvPr/>
        </p:nvSpPr>
        <p:spPr>
          <a:xfrm>
            <a:off x="2973008" y="1740442"/>
            <a:ext cx="1335522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</a:t>
            </a:r>
            <a:endParaRPr b="1" i="0" sz="20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7" name="Google Shape;517;p9"/>
          <p:cNvSpPr txBox="1"/>
          <p:nvPr/>
        </p:nvSpPr>
        <p:spPr>
          <a:xfrm>
            <a:off x="2530510" y="1740442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b="1" i="0" sz="2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4451110" y="1740442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b="1" i="0" sz="2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9" name="Google Shape;519;p9"/>
          <p:cNvSpPr txBox="1"/>
          <p:nvPr/>
        </p:nvSpPr>
        <p:spPr>
          <a:xfrm>
            <a:off x="4081136" y="2256180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b="1" i="0" sz="20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0" name="Google Shape;520;p9"/>
          <p:cNvSpPr txBox="1"/>
          <p:nvPr/>
        </p:nvSpPr>
        <p:spPr>
          <a:xfrm>
            <a:off x="4104383" y="3106139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b="1" i="0" sz="2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6164465" y="3090641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b="1" i="0" sz="28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2" name="Google Shape;522;p9"/>
          <p:cNvSpPr txBox="1"/>
          <p:nvPr/>
        </p:nvSpPr>
        <p:spPr>
          <a:xfrm>
            <a:off x="4604204" y="3090639"/>
            <a:ext cx="1335522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</a:t>
            </a:r>
            <a:endParaRPr b="1" i="0" sz="20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3" name="Google Shape;523;p9"/>
          <p:cNvSpPr txBox="1"/>
          <p:nvPr/>
        </p:nvSpPr>
        <p:spPr>
          <a:xfrm>
            <a:off x="4034642" y="3630015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b="1" i="0" sz="2000" u="none" cap="none" strike="noStrik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"/>
          <p:cNvSpPr txBox="1"/>
          <p:nvPr>
            <p:ph type="title"/>
          </p:nvPr>
        </p:nvSpPr>
        <p:spPr>
          <a:xfrm>
            <a:off x="720000" y="36753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highlight>
                  <a:srgbClr val="EFEFEF"/>
                </a:highlight>
              </a:rPr>
              <a:t>3. Use your own ideas to complete the following sentences. </a:t>
            </a:r>
            <a:endParaRPr/>
          </a:p>
        </p:txBody>
      </p:sp>
      <p:sp>
        <p:nvSpPr>
          <p:cNvPr id="529" name="Google Shape;529;p10"/>
          <p:cNvSpPr txBox="1"/>
          <p:nvPr>
            <p:ph idx="1" type="body"/>
          </p:nvPr>
        </p:nvSpPr>
        <p:spPr>
          <a:xfrm>
            <a:off x="424756" y="821970"/>
            <a:ext cx="8262044" cy="3915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ts val="1200"/>
              <a:buNone/>
            </a:pPr>
            <a:r>
              <a:rPr lang="en-US" sz="2000"/>
              <a:t>1. I don’t really like the film though ______.</a:t>
            </a:r>
            <a:br>
              <a:rPr lang="en-US" sz="2000"/>
            </a:br>
            <a:r>
              <a:rPr lang="en-US" sz="2000"/>
              <a:t>2. He felt very well. However, ______.</a:t>
            </a:r>
            <a:br>
              <a:rPr lang="en-US" sz="2000"/>
            </a:br>
            <a:r>
              <a:rPr lang="en-US" sz="2000"/>
              <a:t>3. The film was a great success. However, ______.</a:t>
            </a:r>
            <a:br>
              <a:rPr lang="en-US" sz="2000"/>
            </a:br>
            <a:r>
              <a:rPr lang="en-US" sz="2000"/>
              <a:t>4. Although it rained all day, ______.</a:t>
            </a:r>
            <a:br>
              <a:rPr lang="en-US" sz="2000"/>
            </a:br>
            <a:r>
              <a:rPr lang="en-US" sz="2000"/>
              <a:t>5. The music in the film was terrible. However, ______.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uess The Movie! by Slidesgo">
  <a:themeElements>
    <a:clrScheme name="Simple Light">
      <a:dk1>
        <a:srgbClr val="EFEFEF"/>
      </a:dk1>
      <a:lt1>
        <a:srgbClr val="293035"/>
      </a:lt1>
      <a:dk2>
        <a:srgbClr val="595959"/>
      </a:dk2>
      <a:lt2>
        <a:srgbClr val="FFC800"/>
      </a:lt2>
      <a:accent1>
        <a:srgbClr val="F59828"/>
      </a:accent1>
      <a:accent2>
        <a:srgbClr val="A969BB"/>
      </a:accent2>
      <a:accent3>
        <a:srgbClr val="3A9B66"/>
      </a:accent3>
      <a:accent4>
        <a:srgbClr val="1A7945"/>
      </a:accent4>
      <a:accent5>
        <a:srgbClr val="67AC86"/>
      </a:accent5>
      <a:accent6>
        <a:srgbClr val="73BAE9"/>
      </a:accent6>
      <a:hlink>
        <a:srgbClr val="2930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