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46" r:id="rId2"/>
    <p:sldId id="419" r:id="rId3"/>
    <p:sldId id="457" r:id="rId4"/>
    <p:sldId id="451" r:id="rId5"/>
    <p:sldId id="452" r:id="rId6"/>
    <p:sldId id="453" r:id="rId7"/>
    <p:sldId id="454" r:id="rId8"/>
    <p:sldId id="456" r:id="rId9"/>
    <p:sldId id="455" r:id="rId10"/>
    <p:sldId id="458" r:id="rId11"/>
    <p:sldId id="462" r:id="rId12"/>
    <p:sldId id="271" r:id="rId13"/>
    <p:sldId id="270" r:id="rId14"/>
    <p:sldId id="274" r:id="rId15"/>
    <p:sldId id="276" r:id="rId16"/>
    <p:sldId id="283" r:id="rId17"/>
    <p:sldId id="277" r:id="rId18"/>
    <p:sldId id="460" r:id="rId19"/>
    <p:sldId id="418" r:id="rId20"/>
    <p:sldId id="463" r:id="rId21"/>
    <p:sldId id="280" r:id="rId22"/>
    <p:sldId id="4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55A7A-AA9E-43DB-B2DC-04C9396AFAE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D598F-8DCD-4CC4-B23B-920AE846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6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7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189f099378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1189f099378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BB53-F280-AF17-9F96-F765820C6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A6C43-64F4-5A2D-4132-9B05A59EF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B1266-F94C-6511-CC6B-216E22B2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BAEB2-CED2-4B42-7E9D-EB9B5D52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2B252-5639-5D4A-5064-E5C10761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FFF5-11E8-3C65-A5B2-1C23477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95A9-D3ED-8568-1394-1C6579B48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1C9E-E4B2-531F-9AD0-71CF86C9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2B40A-C137-A7B0-C83E-ADF188E8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127A5-2468-226D-051F-3CBD54ED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3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FCAFB-D2D7-996C-CDAF-9074B2307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5D23A-C2B8-9695-BF39-0245D31E0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06A49-2FFC-FEE0-C329-16329C1F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D3AD5-EA23-EA2B-0DEE-B7C7D747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62A7C-2C96-BE72-546E-26E64718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"/>
          <p:cNvSpPr/>
          <p:nvPr/>
        </p:nvSpPr>
        <p:spPr>
          <a:xfrm rot="-5400000">
            <a:off x="469852" y="-1036848"/>
            <a:ext cx="967233" cy="2855147"/>
          </a:xfrm>
          <a:custGeom>
            <a:avLst/>
            <a:gdLst/>
            <a:ahLst/>
            <a:cxnLst/>
            <a:rect l="l" t="t" r="r" b="b"/>
            <a:pathLst>
              <a:path w="5396" h="15928" extrusionOk="0">
                <a:moveTo>
                  <a:pt x="4106" y="1"/>
                </a:moveTo>
                <a:cubicBezTo>
                  <a:pt x="3916" y="1"/>
                  <a:pt x="3718" y="150"/>
                  <a:pt x="3756" y="333"/>
                </a:cubicBezTo>
                <a:lnTo>
                  <a:pt x="4360" y="98"/>
                </a:lnTo>
                <a:lnTo>
                  <a:pt x="4360" y="98"/>
                </a:lnTo>
                <a:cubicBezTo>
                  <a:pt x="4361" y="99"/>
                  <a:pt x="4362" y="100"/>
                  <a:pt x="4364" y="101"/>
                </a:cubicBezTo>
                <a:lnTo>
                  <a:pt x="4364" y="101"/>
                </a:lnTo>
                <a:cubicBezTo>
                  <a:pt x="4413" y="80"/>
                  <a:pt x="4462" y="59"/>
                  <a:pt x="4511" y="39"/>
                </a:cubicBezTo>
                <a:lnTo>
                  <a:pt x="4511" y="39"/>
                </a:lnTo>
                <a:lnTo>
                  <a:pt x="4360" y="98"/>
                </a:lnTo>
                <a:lnTo>
                  <a:pt x="4360" y="98"/>
                </a:lnTo>
                <a:cubicBezTo>
                  <a:pt x="4313" y="62"/>
                  <a:pt x="4262" y="34"/>
                  <a:pt x="4205" y="16"/>
                </a:cubicBezTo>
                <a:cubicBezTo>
                  <a:pt x="4173" y="6"/>
                  <a:pt x="4140" y="1"/>
                  <a:pt x="4106" y="1"/>
                </a:cubicBezTo>
                <a:close/>
                <a:moveTo>
                  <a:pt x="4364" y="101"/>
                </a:moveTo>
                <a:lnTo>
                  <a:pt x="4364" y="101"/>
                </a:lnTo>
                <a:cubicBezTo>
                  <a:pt x="3355" y="531"/>
                  <a:pt x="2269" y="1119"/>
                  <a:pt x="2049" y="2177"/>
                </a:cubicBezTo>
                <a:cubicBezTo>
                  <a:pt x="1942" y="2687"/>
                  <a:pt x="2065" y="3224"/>
                  <a:pt x="1963" y="3734"/>
                </a:cubicBezTo>
                <a:cubicBezTo>
                  <a:pt x="1810" y="4484"/>
                  <a:pt x="1210" y="5047"/>
                  <a:pt x="705" y="5624"/>
                </a:cubicBezTo>
                <a:cubicBezTo>
                  <a:pt x="344" y="6034"/>
                  <a:pt x="1" y="6560"/>
                  <a:pt x="133" y="7090"/>
                </a:cubicBezTo>
                <a:cubicBezTo>
                  <a:pt x="276" y="7665"/>
                  <a:pt x="902" y="7966"/>
                  <a:pt x="1222" y="8464"/>
                </a:cubicBezTo>
                <a:cubicBezTo>
                  <a:pt x="1625" y="9094"/>
                  <a:pt x="1474" y="9916"/>
                  <a:pt x="1275" y="10637"/>
                </a:cubicBezTo>
                <a:cubicBezTo>
                  <a:pt x="1076" y="11355"/>
                  <a:pt x="842" y="12133"/>
                  <a:pt x="1108" y="12830"/>
                </a:cubicBezTo>
                <a:cubicBezTo>
                  <a:pt x="1437" y="13687"/>
                  <a:pt x="2410" y="14128"/>
                  <a:pt x="2857" y="14927"/>
                </a:cubicBezTo>
                <a:cubicBezTo>
                  <a:pt x="3063" y="15295"/>
                  <a:pt x="3202" y="15782"/>
                  <a:pt x="3608" y="15902"/>
                </a:cubicBezTo>
                <a:cubicBezTo>
                  <a:pt x="3665" y="15919"/>
                  <a:pt x="3723" y="15928"/>
                  <a:pt x="3779" y="15928"/>
                </a:cubicBezTo>
                <a:cubicBezTo>
                  <a:pt x="4191" y="15928"/>
                  <a:pt x="4542" y="15486"/>
                  <a:pt x="4701" y="15070"/>
                </a:cubicBezTo>
                <a:cubicBezTo>
                  <a:pt x="4956" y="14410"/>
                  <a:pt x="5032" y="13697"/>
                  <a:pt x="5092" y="12992"/>
                </a:cubicBezTo>
                <a:cubicBezTo>
                  <a:pt x="5396" y="9504"/>
                  <a:pt x="5387" y="5995"/>
                  <a:pt x="5071" y="2508"/>
                </a:cubicBezTo>
                <a:cubicBezTo>
                  <a:pt x="5009" y="1818"/>
                  <a:pt x="4930" y="1118"/>
                  <a:pt x="4641" y="491"/>
                </a:cubicBezTo>
                <a:cubicBezTo>
                  <a:pt x="4574" y="345"/>
                  <a:pt x="4486" y="197"/>
                  <a:pt x="4364" y="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-968166" y="6144667"/>
            <a:ext cx="14043052" cy="2212773"/>
          </a:xfrm>
          <a:custGeom>
            <a:avLst/>
            <a:gdLst/>
            <a:ahLst/>
            <a:cxnLst/>
            <a:rect l="l" t="t" r="r" b="b"/>
            <a:pathLst>
              <a:path w="88140" h="26330" extrusionOk="0">
                <a:moveTo>
                  <a:pt x="2658" y="0"/>
                </a:moveTo>
                <a:cubicBezTo>
                  <a:pt x="2403" y="0"/>
                  <a:pt x="2149" y="55"/>
                  <a:pt x="1896" y="186"/>
                </a:cubicBezTo>
                <a:cubicBezTo>
                  <a:pt x="392" y="962"/>
                  <a:pt x="920" y="3036"/>
                  <a:pt x="1696" y="4113"/>
                </a:cubicBezTo>
                <a:cubicBezTo>
                  <a:pt x="2577" y="5334"/>
                  <a:pt x="3126" y="5994"/>
                  <a:pt x="2762" y="7692"/>
                </a:cubicBezTo>
                <a:cubicBezTo>
                  <a:pt x="2312" y="9781"/>
                  <a:pt x="566" y="11762"/>
                  <a:pt x="295" y="13858"/>
                </a:cubicBezTo>
                <a:cubicBezTo>
                  <a:pt x="1" y="16140"/>
                  <a:pt x="1469" y="18373"/>
                  <a:pt x="2917" y="20532"/>
                </a:cubicBezTo>
                <a:cubicBezTo>
                  <a:pt x="3839" y="21908"/>
                  <a:pt x="4821" y="23335"/>
                  <a:pt x="6793" y="24370"/>
                </a:cubicBezTo>
                <a:cubicBezTo>
                  <a:pt x="9648" y="25874"/>
                  <a:pt x="13793" y="26217"/>
                  <a:pt x="17987" y="26217"/>
                </a:cubicBezTo>
                <a:cubicBezTo>
                  <a:pt x="19570" y="26217"/>
                  <a:pt x="21160" y="26168"/>
                  <a:pt x="22690" y="26114"/>
                </a:cubicBezTo>
                <a:cubicBezTo>
                  <a:pt x="30093" y="25852"/>
                  <a:pt x="37513" y="25721"/>
                  <a:pt x="44934" y="25721"/>
                </a:cubicBezTo>
                <a:cubicBezTo>
                  <a:pt x="51537" y="25721"/>
                  <a:pt x="58139" y="25825"/>
                  <a:pt x="64729" y="26031"/>
                </a:cubicBezTo>
                <a:cubicBezTo>
                  <a:pt x="68829" y="26161"/>
                  <a:pt x="72939" y="26330"/>
                  <a:pt x="77039" y="26330"/>
                </a:cubicBezTo>
                <a:cubicBezTo>
                  <a:pt x="78940" y="26330"/>
                  <a:pt x="80838" y="26293"/>
                  <a:pt x="82733" y="26200"/>
                </a:cubicBezTo>
                <a:cubicBezTo>
                  <a:pt x="83761" y="26151"/>
                  <a:pt x="84854" y="26068"/>
                  <a:pt x="85635" y="25718"/>
                </a:cubicBezTo>
                <a:cubicBezTo>
                  <a:pt x="86383" y="25385"/>
                  <a:pt x="86710" y="24861"/>
                  <a:pt x="86851" y="24354"/>
                </a:cubicBezTo>
                <a:cubicBezTo>
                  <a:pt x="87488" y="22056"/>
                  <a:pt x="84970" y="19774"/>
                  <a:pt x="85434" y="17467"/>
                </a:cubicBezTo>
                <a:cubicBezTo>
                  <a:pt x="85756" y="15857"/>
                  <a:pt x="87509" y="14238"/>
                  <a:pt x="86499" y="12707"/>
                </a:cubicBezTo>
                <a:cubicBezTo>
                  <a:pt x="86145" y="12169"/>
                  <a:pt x="85471" y="11704"/>
                  <a:pt x="85065" y="11176"/>
                </a:cubicBezTo>
                <a:cubicBezTo>
                  <a:pt x="83532" y="9181"/>
                  <a:pt x="86075" y="6997"/>
                  <a:pt x="86844" y="5264"/>
                </a:cubicBezTo>
                <a:cubicBezTo>
                  <a:pt x="88139" y="2348"/>
                  <a:pt x="84419" y="3084"/>
                  <a:pt x="82700" y="1854"/>
                </a:cubicBezTo>
                <a:cubicBezTo>
                  <a:pt x="82107" y="1433"/>
                  <a:pt x="81579" y="898"/>
                  <a:pt x="80898" y="643"/>
                </a:cubicBezTo>
                <a:cubicBezTo>
                  <a:pt x="80596" y="530"/>
                  <a:pt x="80286" y="479"/>
                  <a:pt x="79973" y="479"/>
                </a:cubicBezTo>
                <a:cubicBezTo>
                  <a:pt x="79021" y="479"/>
                  <a:pt x="78051" y="945"/>
                  <a:pt x="77268" y="1535"/>
                </a:cubicBezTo>
                <a:cubicBezTo>
                  <a:pt x="76228" y="2315"/>
                  <a:pt x="75348" y="3323"/>
                  <a:pt x="74201" y="3937"/>
                </a:cubicBezTo>
                <a:cubicBezTo>
                  <a:pt x="73248" y="4448"/>
                  <a:pt x="72233" y="4645"/>
                  <a:pt x="71187" y="4645"/>
                </a:cubicBezTo>
                <a:cubicBezTo>
                  <a:pt x="68894" y="4645"/>
                  <a:pt x="66449" y="3701"/>
                  <a:pt x="64162" y="3068"/>
                </a:cubicBezTo>
                <a:cubicBezTo>
                  <a:pt x="61434" y="2313"/>
                  <a:pt x="58631" y="2027"/>
                  <a:pt x="55806" y="2027"/>
                </a:cubicBezTo>
                <a:cubicBezTo>
                  <a:pt x="52164" y="2027"/>
                  <a:pt x="48483" y="2503"/>
                  <a:pt x="44877" y="3061"/>
                </a:cubicBezTo>
                <a:cubicBezTo>
                  <a:pt x="42795" y="3383"/>
                  <a:pt x="40661" y="3730"/>
                  <a:pt x="38563" y="3730"/>
                </a:cubicBezTo>
                <a:cubicBezTo>
                  <a:pt x="37163" y="3730"/>
                  <a:pt x="35778" y="3575"/>
                  <a:pt x="34435" y="3156"/>
                </a:cubicBezTo>
                <a:cubicBezTo>
                  <a:pt x="31936" y="2375"/>
                  <a:pt x="29548" y="689"/>
                  <a:pt x="27012" y="689"/>
                </a:cubicBezTo>
                <a:cubicBezTo>
                  <a:pt x="26692" y="689"/>
                  <a:pt x="26370" y="716"/>
                  <a:pt x="26045" y="775"/>
                </a:cubicBezTo>
                <a:cubicBezTo>
                  <a:pt x="24875" y="986"/>
                  <a:pt x="23804" y="1609"/>
                  <a:pt x="22628" y="1785"/>
                </a:cubicBezTo>
                <a:cubicBezTo>
                  <a:pt x="22379" y="1822"/>
                  <a:pt x="22132" y="1838"/>
                  <a:pt x="21885" y="1838"/>
                </a:cubicBezTo>
                <a:cubicBezTo>
                  <a:pt x="20819" y="1838"/>
                  <a:pt x="19768" y="1528"/>
                  <a:pt x="18713" y="1208"/>
                </a:cubicBezTo>
                <a:cubicBezTo>
                  <a:pt x="17995" y="990"/>
                  <a:pt x="17272" y="766"/>
                  <a:pt x="16542" y="634"/>
                </a:cubicBezTo>
                <a:cubicBezTo>
                  <a:pt x="15937" y="523"/>
                  <a:pt x="15328" y="477"/>
                  <a:pt x="14719" y="477"/>
                </a:cubicBezTo>
                <a:cubicBezTo>
                  <a:pt x="12675" y="477"/>
                  <a:pt x="10619" y="1002"/>
                  <a:pt x="8597" y="1423"/>
                </a:cubicBezTo>
                <a:cubicBezTo>
                  <a:pt x="8113" y="1524"/>
                  <a:pt x="7616" y="1618"/>
                  <a:pt x="7123" y="1618"/>
                </a:cubicBezTo>
                <a:cubicBezTo>
                  <a:pt x="6898" y="1618"/>
                  <a:pt x="6675" y="1599"/>
                  <a:pt x="6454" y="1551"/>
                </a:cubicBezTo>
                <a:cubicBezTo>
                  <a:pt x="5123" y="1263"/>
                  <a:pt x="3877" y="0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25"/>
          <p:cNvGrpSpPr/>
          <p:nvPr/>
        </p:nvGrpSpPr>
        <p:grpSpPr>
          <a:xfrm>
            <a:off x="4745167" y="5287901"/>
            <a:ext cx="2701956" cy="1461193"/>
            <a:chOff x="3558788" y="1917925"/>
            <a:chExt cx="2026467" cy="1095895"/>
          </a:xfrm>
        </p:grpSpPr>
        <p:sp>
          <p:nvSpPr>
            <p:cNvPr id="476" name="Google Shape;476;p25"/>
            <p:cNvSpPr/>
            <p:nvPr/>
          </p:nvSpPr>
          <p:spPr>
            <a:xfrm>
              <a:off x="3581746" y="1942846"/>
              <a:ext cx="2003508" cy="1070974"/>
            </a:xfrm>
            <a:custGeom>
              <a:avLst/>
              <a:gdLst/>
              <a:ahLst/>
              <a:cxnLst/>
              <a:rect l="l" t="t" r="r" b="b"/>
              <a:pathLst>
                <a:path w="40840" h="21831" extrusionOk="0">
                  <a:moveTo>
                    <a:pt x="32093" y="0"/>
                  </a:moveTo>
                  <a:lnTo>
                    <a:pt x="30721" y="2"/>
                  </a:lnTo>
                  <a:lnTo>
                    <a:pt x="27180" y="7"/>
                  </a:lnTo>
                  <a:cubicBezTo>
                    <a:pt x="26503" y="7"/>
                    <a:pt x="26702" y="841"/>
                    <a:pt x="26700" y="1295"/>
                  </a:cubicBezTo>
                  <a:cubicBezTo>
                    <a:pt x="26696" y="3067"/>
                    <a:pt x="26698" y="4841"/>
                    <a:pt x="26719" y="6613"/>
                  </a:cubicBezTo>
                  <a:cubicBezTo>
                    <a:pt x="26730" y="7517"/>
                    <a:pt x="26746" y="8418"/>
                    <a:pt x="26767" y="9319"/>
                  </a:cubicBezTo>
                  <a:cubicBezTo>
                    <a:pt x="26779" y="9775"/>
                    <a:pt x="27004" y="11140"/>
                    <a:pt x="26223" y="11158"/>
                  </a:cubicBezTo>
                  <a:lnTo>
                    <a:pt x="24761" y="11193"/>
                  </a:lnTo>
                  <a:cubicBezTo>
                    <a:pt x="24578" y="11198"/>
                    <a:pt x="24173" y="11248"/>
                    <a:pt x="23773" y="11248"/>
                  </a:cubicBezTo>
                  <a:cubicBezTo>
                    <a:pt x="23285" y="11248"/>
                    <a:pt x="22803" y="11174"/>
                    <a:pt x="22737" y="10857"/>
                  </a:cubicBezTo>
                  <a:cubicBezTo>
                    <a:pt x="22709" y="10721"/>
                    <a:pt x="22727" y="10579"/>
                    <a:pt x="22737" y="10440"/>
                  </a:cubicBezTo>
                  <a:cubicBezTo>
                    <a:pt x="22776" y="9907"/>
                    <a:pt x="22878" y="9386"/>
                    <a:pt x="22579" y="9333"/>
                  </a:cubicBezTo>
                  <a:cubicBezTo>
                    <a:pt x="22463" y="9312"/>
                    <a:pt x="22153" y="9305"/>
                    <a:pt x="21758" y="9305"/>
                  </a:cubicBezTo>
                  <a:cubicBezTo>
                    <a:pt x="20903" y="9305"/>
                    <a:pt x="19644" y="9338"/>
                    <a:pt x="19065" y="9338"/>
                  </a:cubicBezTo>
                  <a:cubicBezTo>
                    <a:pt x="19017" y="9338"/>
                    <a:pt x="18974" y="9338"/>
                    <a:pt x="18935" y="9338"/>
                  </a:cubicBezTo>
                  <a:cubicBezTo>
                    <a:pt x="18906" y="9337"/>
                    <a:pt x="18875" y="9336"/>
                    <a:pt x="18845" y="9336"/>
                  </a:cubicBezTo>
                  <a:cubicBezTo>
                    <a:pt x="18662" y="9336"/>
                    <a:pt x="18475" y="9354"/>
                    <a:pt x="18324" y="9451"/>
                  </a:cubicBezTo>
                  <a:cubicBezTo>
                    <a:pt x="17907" y="9724"/>
                    <a:pt x="18335" y="11114"/>
                    <a:pt x="17969" y="11276"/>
                  </a:cubicBezTo>
                  <a:cubicBezTo>
                    <a:pt x="17863" y="11325"/>
                    <a:pt x="17742" y="11325"/>
                    <a:pt x="17624" y="11325"/>
                  </a:cubicBezTo>
                  <a:cubicBezTo>
                    <a:pt x="16332" y="11323"/>
                    <a:pt x="14546" y="11320"/>
                    <a:pt x="13253" y="11320"/>
                  </a:cubicBezTo>
                  <a:cubicBezTo>
                    <a:pt x="12936" y="11320"/>
                    <a:pt x="13096" y="14184"/>
                    <a:pt x="13121" y="15441"/>
                  </a:cubicBezTo>
                  <a:cubicBezTo>
                    <a:pt x="13122" y="15493"/>
                    <a:pt x="13076" y="15508"/>
                    <a:pt x="13015" y="15508"/>
                  </a:cubicBezTo>
                  <a:cubicBezTo>
                    <a:pt x="12943" y="15508"/>
                    <a:pt x="12850" y="15488"/>
                    <a:pt x="12790" y="15488"/>
                  </a:cubicBezTo>
                  <a:cubicBezTo>
                    <a:pt x="12206" y="15488"/>
                    <a:pt x="11622" y="15485"/>
                    <a:pt x="11039" y="15485"/>
                  </a:cubicBezTo>
                  <a:cubicBezTo>
                    <a:pt x="10872" y="15485"/>
                    <a:pt x="10638" y="15509"/>
                    <a:pt x="10408" y="15509"/>
                  </a:cubicBezTo>
                  <a:cubicBezTo>
                    <a:pt x="10166" y="15509"/>
                    <a:pt x="9928" y="15483"/>
                    <a:pt x="9774" y="15377"/>
                  </a:cubicBezTo>
                  <a:cubicBezTo>
                    <a:pt x="9517" y="15201"/>
                    <a:pt x="9612" y="14376"/>
                    <a:pt x="9635" y="14035"/>
                  </a:cubicBezTo>
                  <a:cubicBezTo>
                    <a:pt x="9670" y="13547"/>
                    <a:pt x="9869" y="12013"/>
                    <a:pt x="9229" y="12013"/>
                  </a:cubicBezTo>
                  <a:lnTo>
                    <a:pt x="6473" y="12013"/>
                  </a:lnTo>
                  <a:cubicBezTo>
                    <a:pt x="6398" y="12013"/>
                    <a:pt x="6314" y="12006"/>
                    <a:pt x="6232" y="12006"/>
                  </a:cubicBezTo>
                  <a:cubicBezTo>
                    <a:pt x="6065" y="12006"/>
                    <a:pt x="5903" y="12034"/>
                    <a:pt x="5824" y="12203"/>
                  </a:cubicBezTo>
                  <a:cubicBezTo>
                    <a:pt x="5769" y="12319"/>
                    <a:pt x="5771" y="12453"/>
                    <a:pt x="5771" y="12583"/>
                  </a:cubicBezTo>
                  <a:cubicBezTo>
                    <a:pt x="5801" y="14610"/>
                    <a:pt x="5801" y="15944"/>
                    <a:pt x="5873" y="17969"/>
                  </a:cubicBezTo>
                  <a:cubicBezTo>
                    <a:pt x="5887" y="18345"/>
                    <a:pt x="5850" y="18830"/>
                    <a:pt x="5385" y="18830"/>
                  </a:cubicBezTo>
                  <a:cubicBezTo>
                    <a:pt x="5384" y="18830"/>
                    <a:pt x="5383" y="18830"/>
                    <a:pt x="5382" y="18830"/>
                  </a:cubicBezTo>
                  <a:lnTo>
                    <a:pt x="1" y="18830"/>
                  </a:lnTo>
                  <a:lnTo>
                    <a:pt x="1" y="21830"/>
                  </a:lnTo>
                  <a:lnTo>
                    <a:pt x="40833" y="21830"/>
                  </a:lnTo>
                  <a:lnTo>
                    <a:pt x="40833" y="10116"/>
                  </a:lnTo>
                  <a:cubicBezTo>
                    <a:pt x="40833" y="7420"/>
                    <a:pt x="40807" y="4726"/>
                    <a:pt x="40833" y="2029"/>
                  </a:cubicBezTo>
                  <a:cubicBezTo>
                    <a:pt x="40835" y="1654"/>
                    <a:pt x="40840" y="1374"/>
                    <a:pt x="40335" y="1369"/>
                  </a:cubicBezTo>
                  <a:cubicBezTo>
                    <a:pt x="40017" y="1367"/>
                    <a:pt x="38432" y="1266"/>
                    <a:pt x="36990" y="1266"/>
                  </a:cubicBezTo>
                  <a:cubicBezTo>
                    <a:pt x="35670" y="1266"/>
                    <a:pt x="34470" y="1350"/>
                    <a:pt x="34470" y="1672"/>
                  </a:cubicBezTo>
                  <a:cubicBezTo>
                    <a:pt x="34470" y="3433"/>
                    <a:pt x="34472" y="5191"/>
                    <a:pt x="34474" y="6949"/>
                  </a:cubicBezTo>
                  <a:cubicBezTo>
                    <a:pt x="34476" y="7830"/>
                    <a:pt x="34460" y="8712"/>
                    <a:pt x="34481" y="9592"/>
                  </a:cubicBezTo>
                  <a:cubicBezTo>
                    <a:pt x="34490" y="9986"/>
                    <a:pt x="34641" y="10885"/>
                    <a:pt x="34039" y="10922"/>
                  </a:cubicBezTo>
                  <a:cubicBezTo>
                    <a:pt x="33900" y="10931"/>
                    <a:pt x="33650" y="10964"/>
                    <a:pt x="33405" y="10964"/>
                  </a:cubicBezTo>
                  <a:cubicBezTo>
                    <a:pt x="33120" y="10964"/>
                    <a:pt x="32842" y="10919"/>
                    <a:pt x="32748" y="10739"/>
                  </a:cubicBezTo>
                  <a:cubicBezTo>
                    <a:pt x="32690" y="10628"/>
                    <a:pt x="32690" y="10494"/>
                    <a:pt x="32690" y="10366"/>
                  </a:cubicBezTo>
                  <a:lnTo>
                    <a:pt x="32702" y="4658"/>
                  </a:lnTo>
                  <a:cubicBezTo>
                    <a:pt x="32704" y="3725"/>
                    <a:pt x="32667" y="2782"/>
                    <a:pt x="32721" y="1851"/>
                  </a:cubicBezTo>
                  <a:cubicBezTo>
                    <a:pt x="32744" y="1476"/>
                    <a:pt x="32964" y="341"/>
                    <a:pt x="32561" y="88"/>
                  </a:cubicBezTo>
                  <a:cubicBezTo>
                    <a:pt x="32424" y="0"/>
                    <a:pt x="32253" y="0"/>
                    <a:pt x="3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558788" y="1917925"/>
              <a:ext cx="2003410" cy="1070876"/>
            </a:xfrm>
            <a:custGeom>
              <a:avLst/>
              <a:gdLst/>
              <a:ahLst/>
              <a:cxnLst/>
              <a:rect l="l" t="t" r="r" b="b"/>
              <a:pathLst>
                <a:path w="40838" h="21829" fill="none" extrusionOk="0">
                  <a:moveTo>
                    <a:pt x="40831" y="21829"/>
                  </a:moveTo>
                  <a:lnTo>
                    <a:pt x="40831" y="10114"/>
                  </a:lnTo>
                  <a:cubicBezTo>
                    <a:pt x="40831" y="7420"/>
                    <a:pt x="40807" y="4724"/>
                    <a:pt x="40831" y="2030"/>
                  </a:cubicBezTo>
                  <a:cubicBezTo>
                    <a:pt x="40835" y="1652"/>
                    <a:pt x="40837" y="1372"/>
                    <a:pt x="40335" y="1367"/>
                  </a:cubicBezTo>
                  <a:cubicBezTo>
                    <a:pt x="39723" y="1363"/>
                    <a:pt x="34470" y="999"/>
                    <a:pt x="34470" y="1673"/>
                  </a:cubicBezTo>
                  <a:cubicBezTo>
                    <a:pt x="34470" y="3431"/>
                    <a:pt x="34472" y="5192"/>
                    <a:pt x="34474" y="6950"/>
                  </a:cubicBezTo>
                  <a:cubicBezTo>
                    <a:pt x="34477" y="7830"/>
                    <a:pt x="34460" y="8713"/>
                    <a:pt x="34481" y="9591"/>
                  </a:cubicBezTo>
                  <a:cubicBezTo>
                    <a:pt x="34488" y="9985"/>
                    <a:pt x="34639" y="10886"/>
                    <a:pt x="34039" y="10923"/>
                  </a:cubicBezTo>
                  <a:cubicBezTo>
                    <a:pt x="33740" y="10939"/>
                    <a:pt x="32922" y="11076"/>
                    <a:pt x="32748" y="10740"/>
                  </a:cubicBezTo>
                  <a:cubicBezTo>
                    <a:pt x="32691" y="10626"/>
                    <a:pt x="32691" y="10494"/>
                    <a:pt x="32691" y="10367"/>
                  </a:cubicBezTo>
                  <a:lnTo>
                    <a:pt x="32702" y="4659"/>
                  </a:lnTo>
                  <a:cubicBezTo>
                    <a:pt x="32704" y="3726"/>
                    <a:pt x="32667" y="2780"/>
                    <a:pt x="32721" y="1852"/>
                  </a:cubicBezTo>
                  <a:cubicBezTo>
                    <a:pt x="32744" y="1474"/>
                    <a:pt x="32964" y="341"/>
                    <a:pt x="32559" y="86"/>
                  </a:cubicBezTo>
                  <a:cubicBezTo>
                    <a:pt x="32424" y="1"/>
                    <a:pt x="32253" y="1"/>
                    <a:pt x="32093" y="1"/>
                  </a:cubicBezTo>
                  <a:lnTo>
                    <a:pt x="30722" y="1"/>
                  </a:lnTo>
                  <a:lnTo>
                    <a:pt x="27180" y="8"/>
                  </a:lnTo>
                  <a:cubicBezTo>
                    <a:pt x="26503" y="8"/>
                    <a:pt x="26703" y="839"/>
                    <a:pt x="26700" y="1296"/>
                  </a:cubicBezTo>
                  <a:cubicBezTo>
                    <a:pt x="26696" y="3068"/>
                    <a:pt x="26698" y="4840"/>
                    <a:pt x="26719" y="6612"/>
                  </a:cubicBezTo>
                  <a:cubicBezTo>
                    <a:pt x="26730" y="7515"/>
                    <a:pt x="26747" y="8419"/>
                    <a:pt x="26767" y="9320"/>
                  </a:cubicBezTo>
                  <a:cubicBezTo>
                    <a:pt x="26779" y="9776"/>
                    <a:pt x="27004" y="11138"/>
                    <a:pt x="26223" y="11157"/>
                  </a:cubicBezTo>
                  <a:lnTo>
                    <a:pt x="24761" y="11194"/>
                  </a:lnTo>
                  <a:cubicBezTo>
                    <a:pt x="24354" y="11203"/>
                    <a:pt x="22855" y="11435"/>
                    <a:pt x="22737" y="10858"/>
                  </a:cubicBezTo>
                  <a:cubicBezTo>
                    <a:pt x="22709" y="10721"/>
                    <a:pt x="22728" y="10580"/>
                    <a:pt x="22737" y="10439"/>
                  </a:cubicBezTo>
                  <a:cubicBezTo>
                    <a:pt x="22776" y="9908"/>
                    <a:pt x="22878" y="9387"/>
                    <a:pt x="22579" y="9334"/>
                  </a:cubicBezTo>
                  <a:cubicBezTo>
                    <a:pt x="22190" y="9264"/>
                    <a:pt x="19644" y="9348"/>
                    <a:pt x="18935" y="9336"/>
                  </a:cubicBezTo>
                  <a:cubicBezTo>
                    <a:pt x="18725" y="9334"/>
                    <a:pt x="18500" y="9336"/>
                    <a:pt x="18324" y="9452"/>
                  </a:cubicBezTo>
                  <a:cubicBezTo>
                    <a:pt x="17905" y="9725"/>
                    <a:pt x="18336" y="11113"/>
                    <a:pt x="17970" y="11275"/>
                  </a:cubicBezTo>
                  <a:cubicBezTo>
                    <a:pt x="17863" y="11323"/>
                    <a:pt x="17743" y="11323"/>
                    <a:pt x="17624" y="11323"/>
                  </a:cubicBezTo>
                  <a:cubicBezTo>
                    <a:pt x="16332" y="11321"/>
                    <a:pt x="14546" y="11319"/>
                    <a:pt x="13253" y="11319"/>
                  </a:cubicBezTo>
                  <a:cubicBezTo>
                    <a:pt x="12936" y="11319"/>
                    <a:pt x="13096" y="14182"/>
                    <a:pt x="13121" y="15440"/>
                  </a:cubicBezTo>
                  <a:cubicBezTo>
                    <a:pt x="13124" y="15553"/>
                    <a:pt x="12901" y="15486"/>
                    <a:pt x="12788" y="15486"/>
                  </a:cubicBezTo>
                  <a:cubicBezTo>
                    <a:pt x="12204" y="15486"/>
                    <a:pt x="11622" y="15484"/>
                    <a:pt x="11039" y="15484"/>
                  </a:cubicBezTo>
                  <a:cubicBezTo>
                    <a:pt x="10698" y="15484"/>
                    <a:pt x="10075" y="15583"/>
                    <a:pt x="9774" y="15375"/>
                  </a:cubicBezTo>
                  <a:cubicBezTo>
                    <a:pt x="9517" y="15199"/>
                    <a:pt x="9612" y="14374"/>
                    <a:pt x="9635" y="14034"/>
                  </a:cubicBezTo>
                  <a:cubicBezTo>
                    <a:pt x="9670" y="13545"/>
                    <a:pt x="9869" y="12011"/>
                    <a:pt x="9227" y="12011"/>
                  </a:cubicBezTo>
                  <a:lnTo>
                    <a:pt x="7390" y="12011"/>
                  </a:lnTo>
                  <a:lnTo>
                    <a:pt x="6473" y="12011"/>
                  </a:lnTo>
                  <a:cubicBezTo>
                    <a:pt x="6246" y="12011"/>
                    <a:pt x="5940" y="11949"/>
                    <a:pt x="5824" y="12199"/>
                  </a:cubicBezTo>
                  <a:cubicBezTo>
                    <a:pt x="5769" y="12315"/>
                    <a:pt x="5771" y="12452"/>
                    <a:pt x="5771" y="12579"/>
                  </a:cubicBezTo>
                  <a:cubicBezTo>
                    <a:pt x="5799" y="14606"/>
                    <a:pt x="5801" y="15940"/>
                    <a:pt x="5873" y="17967"/>
                  </a:cubicBezTo>
                  <a:cubicBezTo>
                    <a:pt x="5887" y="18345"/>
                    <a:pt x="5850" y="18831"/>
                    <a:pt x="5382" y="18829"/>
                  </a:cubicBezTo>
                  <a:cubicBezTo>
                    <a:pt x="3587" y="18829"/>
                    <a:pt x="1794" y="18829"/>
                    <a:pt x="1" y="18829"/>
                  </a:cubicBezTo>
                  <a:lnTo>
                    <a:pt x="1" y="2182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5"/>
          <p:cNvGrpSpPr/>
          <p:nvPr/>
        </p:nvGrpSpPr>
        <p:grpSpPr>
          <a:xfrm>
            <a:off x="4643574" y="5594042"/>
            <a:ext cx="611181" cy="1101244"/>
            <a:chOff x="7124634" y="4277738"/>
            <a:chExt cx="316981" cy="571145"/>
          </a:xfrm>
        </p:grpSpPr>
        <p:sp>
          <p:nvSpPr>
            <p:cNvPr id="479" name="Google Shape;479;p25"/>
            <p:cNvSpPr/>
            <p:nvPr/>
          </p:nvSpPr>
          <p:spPr>
            <a:xfrm>
              <a:off x="7143958" y="4332159"/>
              <a:ext cx="297657" cy="344044"/>
            </a:xfrm>
            <a:custGeom>
              <a:avLst/>
              <a:gdLst/>
              <a:ahLst/>
              <a:cxnLst/>
              <a:rect l="l" t="t" r="r" b="b"/>
              <a:pathLst>
                <a:path w="3510" h="4057" extrusionOk="0">
                  <a:moveTo>
                    <a:pt x="1839" y="1"/>
                  </a:moveTo>
                  <a:cubicBezTo>
                    <a:pt x="1185" y="1"/>
                    <a:pt x="773" y="661"/>
                    <a:pt x="846" y="1041"/>
                  </a:cubicBezTo>
                  <a:cubicBezTo>
                    <a:pt x="278" y="1076"/>
                    <a:pt x="241" y="2213"/>
                    <a:pt x="878" y="2387"/>
                  </a:cubicBezTo>
                  <a:cubicBezTo>
                    <a:pt x="878" y="2387"/>
                    <a:pt x="0" y="2834"/>
                    <a:pt x="310" y="3629"/>
                  </a:cubicBezTo>
                  <a:cubicBezTo>
                    <a:pt x="440" y="3960"/>
                    <a:pt x="660" y="4056"/>
                    <a:pt x="873" y="4056"/>
                  </a:cubicBezTo>
                  <a:cubicBezTo>
                    <a:pt x="1168" y="4056"/>
                    <a:pt x="1448" y="3870"/>
                    <a:pt x="1448" y="3870"/>
                  </a:cubicBezTo>
                  <a:cubicBezTo>
                    <a:pt x="1519" y="3921"/>
                    <a:pt x="1587" y="3939"/>
                    <a:pt x="1648" y="3939"/>
                  </a:cubicBezTo>
                  <a:cubicBezTo>
                    <a:pt x="1813" y="3939"/>
                    <a:pt x="1930" y="3802"/>
                    <a:pt x="1930" y="3800"/>
                  </a:cubicBezTo>
                  <a:cubicBezTo>
                    <a:pt x="2088" y="3863"/>
                    <a:pt x="2233" y="3891"/>
                    <a:pt x="2363" y="3891"/>
                  </a:cubicBezTo>
                  <a:cubicBezTo>
                    <a:pt x="3163" y="3891"/>
                    <a:pt x="3433" y="2856"/>
                    <a:pt x="3137" y="2619"/>
                  </a:cubicBezTo>
                  <a:cubicBezTo>
                    <a:pt x="3509" y="2029"/>
                    <a:pt x="3247" y="1374"/>
                    <a:pt x="2765" y="1374"/>
                  </a:cubicBezTo>
                  <a:cubicBezTo>
                    <a:pt x="2711" y="1374"/>
                    <a:pt x="2654" y="1383"/>
                    <a:pt x="2594" y="1400"/>
                  </a:cubicBezTo>
                  <a:cubicBezTo>
                    <a:pt x="2879" y="965"/>
                    <a:pt x="2826" y="291"/>
                    <a:pt x="2208" y="68"/>
                  </a:cubicBezTo>
                  <a:cubicBezTo>
                    <a:pt x="2078" y="22"/>
                    <a:pt x="1954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7124634" y="4277738"/>
              <a:ext cx="301218" cy="571145"/>
            </a:xfrm>
            <a:custGeom>
              <a:avLst/>
              <a:gdLst/>
              <a:ahLst/>
              <a:cxnLst/>
              <a:rect l="l" t="t" r="r" b="b"/>
              <a:pathLst>
                <a:path w="3552" h="6735" fill="none" extrusionOk="0">
                  <a:moveTo>
                    <a:pt x="1448" y="6735"/>
                  </a:moveTo>
                  <a:lnTo>
                    <a:pt x="1448" y="4112"/>
                  </a:lnTo>
                  <a:cubicBezTo>
                    <a:pt x="1448" y="4112"/>
                    <a:pt x="621" y="4666"/>
                    <a:pt x="311" y="3871"/>
                  </a:cubicBezTo>
                  <a:cubicBezTo>
                    <a:pt x="1" y="3079"/>
                    <a:pt x="879" y="2630"/>
                    <a:pt x="879" y="2630"/>
                  </a:cubicBezTo>
                  <a:cubicBezTo>
                    <a:pt x="242" y="2458"/>
                    <a:pt x="279" y="1319"/>
                    <a:pt x="846" y="1286"/>
                  </a:cubicBezTo>
                  <a:cubicBezTo>
                    <a:pt x="760" y="837"/>
                    <a:pt x="1347" y="1"/>
                    <a:pt x="2208" y="311"/>
                  </a:cubicBezTo>
                  <a:cubicBezTo>
                    <a:pt x="2829" y="536"/>
                    <a:pt x="2880" y="1210"/>
                    <a:pt x="2595" y="1643"/>
                  </a:cubicBezTo>
                  <a:cubicBezTo>
                    <a:pt x="3181" y="1472"/>
                    <a:pt x="3552" y="2208"/>
                    <a:pt x="3139" y="2861"/>
                  </a:cubicBezTo>
                  <a:cubicBezTo>
                    <a:pt x="3482" y="3139"/>
                    <a:pt x="3061" y="4492"/>
                    <a:pt x="1930" y="404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1" name="Google Shape;481;p25"/>
          <p:cNvSpPr/>
          <p:nvPr/>
        </p:nvSpPr>
        <p:spPr>
          <a:xfrm rot="204394" flipH="1">
            <a:off x="9437978" y="-706251"/>
            <a:ext cx="4759116" cy="2193928"/>
          </a:xfrm>
          <a:custGeom>
            <a:avLst/>
            <a:gdLst/>
            <a:ahLst/>
            <a:cxnLst/>
            <a:rect l="l" t="t" r="r" b="b"/>
            <a:pathLst>
              <a:path w="40905" h="18857" extrusionOk="0">
                <a:moveTo>
                  <a:pt x="8445" y="0"/>
                </a:moveTo>
                <a:cubicBezTo>
                  <a:pt x="8002" y="0"/>
                  <a:pt x="7559" y="24"/>
                  <a:pt x="7117" y="78"/>
                </a:cubicBezTo>
                <a:cubicBezTo>
                  <a:pt x="5572" y="268"/>
                  <a:pt x="4089" y="822"/>
                  <a:pt x="2544" y="1012"/>
                </a:cubicBezTo>
                <a:cubicBezTo>
                  <a:pt x="1963" y="1084"/>
                  <a:pt x="1349" y="1109"/>
                  <a:pt x="842" y="1408"/>
                </a:cubicBezTo>
                <a:cubicBezTo>
                  <a:pt x="337" y="1704"/>
                  <a:pt x="1" y="2395"/>
                  <a:pt x="309" y="2895"/>
                </a:cubicBezTo>
                <a:cubicBezTo>
                  <a:pt x="661" y="3053"/>
                  <a:pt x="1038" y="3136"/>
                  <a:pt x="1417" y="3144"/>
                </a:cubicBezTo>
                <a:lnTo>
                  <a:pt x="1417" y="3144"/>
                </a:lnTo>
                <a:lnTo>
                  <a:pt x="110" y="3340"/>
                </a:lnTo>
                <a:cubicBezTo>
                  <a:pt x="1993" y="3412"/>
                  <a:pt x="3684" y="5047"/>
                  <a:pt x="3818" y="6926"/>
                </a:cubicBezTo>
                <a:cubicBezTo>
                  <a:pt x="3927" y="8443"/>
                  <a:pt x="3153" y="9861"/>
                  <a:pt x="2567" y="11264"/>
                </a:cubicBezTo>
                <a:cubicBezTo>
                  <a:pt x="2472" y="11489"/>
                  <a:pt x="2384" y="11746"/>
                  <a:pt x="2486" y="11966"/>
                </a:cubicBezTo>
                <a:cubicBezTo>
                  <a:pt x="2577" y="12156"/>
                  <a:pt x="2787" y="12258"/>
                  <a:pt x="2984" y="12337"/>
                </a:cubicBezTo>
                <a:cubicBezTo>
                  <a:pt x="3824" y="12667"/>
                  <a:pt x="4716" y="12835"/>
                  <a:pt x="5613" y="12835"/>
                </a:cubicBezTo>
                <a:cubicBezTo>
                  <a:pt x="5924" y="12835"/>
                  <a:pt x="6235" y="12815"/>
                  <a:pt x="6545" y="12775"/>
                </a:cubicBezTo>
                <a:cubicBezTo>
                  <a:pt x="6675" y="12758"/>
                  <a:pt x="6809" y="12738"/>
                  <a:pt x="6940" y="12738"/>
                </a:cubicBezTo>
                <a:cubicBezTo>
                  <a:pt x="7061" y="12738"/>
                  <a:pt x="7179" y="12755"/>
                  <a:pt x="7288" y="12807"/>
                </a:cubicBezTo>
                <a:cubicBezTo>
                  <a:pt x="7538" y="12923"/>
                  <a:pt x="7675" y="13192"/>
                  <a:pt x="7784" y="13444"/>
                </a:cubicBezTo>
                <a:cubicBezTo>
                  <a:pt x="8201" y="14429"/>
                  <a:pt x="8442" y="15480"/>
                  <a:pt x="8493" y="16550"/>
                </a:cubicBezTo>
                <a:lnTo>
                  <a:pt x="11242" y="15925"/>
                </a:lnTo>
                <a:cubicBezTo>
                  <a:pt x="11259" y="16166"/>
                  <a:pt x="11275" y="16409"/>
                  <a:pt x="11291" y="16650"/>
                </a:cubicBezTo>
                <a:cubicBezTo>
                  <a:pt x="11689" y="16605"/>
                  <a:pt x="12106" y="16567"/>
                  <a:pt x="12516" y="16567"/>
                </a:cubicBezTo>
                <a:cubicBezTo>
                  <a:pt x="13320" y="16567"/>
                  <a:pt x="14101" y="16715"/>
                  <a:pt x="14669" y="17255"/>
                </a:cubicBezTo>
                <a:cubicBezTo>
                  <a:pt x="15048" y="17616"/>
                  <a:pt x="15282" y="18119"/>
                  <a:pt x="15699" y="18438"/>
                </a:cubicBezTo>
                <a:cubicBezTo>
                  <a:pt x="16151" y="18782"/>
                  <a:pt x="16742" y="18857"/>
                  <a:pt x="17316" y="18857"/>
                </a:cubicBezTo>
                <a:cubicBezTo>
                  <a:pt x="17392" y="18857"/>
                  <a:pt x="17468" y="18855"/>
                  <a:pt x="17543" y="18853"/>
                </a:cubicBezTo>
                <a:cubicBezTo>
                  <a:pt x="18139" y="18835"/>
                  <a:pt x="18771" y="18760"/>
                  <a:pt x="19234" y="18383"/>
                </a:cubicBezTo>
                <a:cubicBezTo>
                  <a:pt x="19698" y="18008"/>
                  <a:pt x="19878" y="17234"/>
                  <a:pt x="19457" y="16815"/>
                </a:cubicBezTo>
                <a:cubicBezTo>
                  <a:pt x="19913" y="16340"/>
                  <a:pt x="20574" y="16166"/>
                  <a:pt x="21246" y="16166"/>
                </a:cubicBezTo>
                <a:cubicBezTo>
                  <a:pt x="21528" y="16166"/>
                  <a:pt x="21813" y="16197"/>
                  <a:pt x="22086" y="16249"/>
                </a:cubicBezTo>
                <a:cubicBezTo>
                  <a:pt x="23003" y="16425"/>
                  <a:pt x="23888" y="16796"/>
                  <a:pt x="24822" y="16842"/>
                </a:cubicBezTo>
                <a:cubicBezTo>
                  <a:pt x="24892" y="16846"/>
                  <a:pt x="24963" y="16848"/>
                  <a:pt x="25033" y="16848"/>
                </a:cubicBezTo>
                <a:cubicBezTo>
                  <a:pt x="25992" y="16848"/>
                  <a:pt x="26929" y="16522"/>
                  <a:pt x="27838" y="16203"/>
                </a:cubicBezTo>
                <a:cubicBezTo>
                  <a:pt x="28866" y="15842"/>
                  <a:pt x="30066" y="15274"/>
                  <a:pt x="30182" y="14192"/>
                </a:cubicBezTo>
                <a:cubicBezTo>
                  <a:pt x="30233" y="13706"/>
                  <a:pt x="30045" y="13185"/>
                  <a:pt x="30247" y="12738"/>
                </a:cubicBezTo>
                <a:cubicBezTo>
                  <a:pt x="30462" y="12260"/>
                  <a:pt x="31046" y="12068"/>
                  <a:pt x="31569" y="12043"/>
                </a:cubicBezTo>
                <a:cubicBezTo>
                  <a:pt x="31625" y="12040"/>
                  <a:pt x="31682" y="12039"/>
                  <a:pt x="31738" y="12039"/>
                </a:cubicBezTo>
                <a:cubicBezTo>
                  <a:pt x="33394" y="12039"/>
                  <a:pt x="35030" y="13096"/>
                  <a:pt x="36616" y="13096"/>
                </a:cubicBezTo>
                <a:cubicBezTo>
                  <a:pt x="36962" y="13096"/>
                  <a:pt x="37306" y="13046"/>
                  <a:pt x="37648" y="12923"/>
                </a:cubicBezTo>
                <a:cubicBezTo>
                  <a:pt x="39390" y="12298"/>
                  <a:pt x="39983" y="10178"/>
                  <a:pt x="40330" y="8360"/>
                </a:cubicBezTo>
                <a:cubicBezTo>
                  <a:pt x="40488" y="7549"/>
                  <a:pt x="40643" y="6736"/>
                  <a:pt x="40798" y="5925"/>
                </a:cubicBezTo>
                <a:cubicBezTo>
                  <a:pt x="40851" y="5645"/>
                  <a:pt x="40905" y="5348"/>
                  <a:pt x="40819" y="5077"/>
                </a:cubicBezTo>
                <a:cubicBezTo>
                  <a:pt x="40691" y="4676"/>
                  <a:pt x="40302" y="4426"/>
                  <a:pt x="39927" y="4236"/>
                </a:cubicBezTo>
                <a:cubicBezTo>
                  <a:pt x="38771" y="3655"/>
                  <a:pt x="37502" y="3331"/>
                  <a:pt x="36235" y="3071"/>
                </a:cubicBezTo>
                <a:cubicBezTo>
                  <a:pt x="29086" y="1614"/>
                  <a:pt x="21664" y="2114"/>
                  <a:pt x="14481" y="845"/>
                </a:cubicBezTo>
                <a:cubicBezTo>
                  <a:pt x="12479" y="494"/>
                  <a:pt x="10462" y="0"/>
                  <a:pt x="84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2" name="Google Shape;482;p25"/>
          <p:cNvGrpSpPr/>
          <p:nvPr/>
        </p:nvGrpSpPr>
        <p:grpSpPr>
          <a:xfrm flipH="1">
            <a:off x="10144475" y="-1510740"/>
            <a:ext cx="3346111" cy="2224064"/>
            <a:chOff x="-372074" y="-1220130"/>
            <a:chExt cx="2509583" cy="1668048"/>
          </a:xfrm>
        </p:grpSpPr>
        <p:sp>
          <p:nvSpPr>
            <p:cNvPr id="483" name="Google Shape;483;p25"/>
            <p:cNvSpPr/>
            <p:nvPr/>
          </p:nvSpPr>
          <p:spPr>
            <a:xfrm flipH="1">
              <a:off x="-27990" y="-396917"/>
              <a:ext cx="2066229" cy="844835"/>
            </a:xfrm>
            <a:custGeom>
              <a:avLst/>
              <a:gdLst/>
              <a:ahLst/>
              <a:cxnLst/>
              <a:rect l="l" t="t" r="r" b="b"/>
              <a:pathLst>
                <a:path w="29016" h="11864" extrusionOk="0">
                  <a:moveTo>
                    <a:pt x="215" y="0"/>
                  </a:moveTo>
                  <a:cubicBezTo>
                    <a:pt x="176" y="0"/>
                    <a:pt x="136" y="25"/>
                    <a:pt x="132" y="74"/>
                  </a:cubicBezTo>
                  <a:lnTo>
                    <a:pt x="134" y="72"/>
                  </a:lnTo>
                  <a:lnTo>
                    <a:pt x="134" y="72"/>
                  </a:lnTo>
                  <a:cubicBezTo>
                    <a:pt x="0" y="2481"/>
                    <a:pt x="649" y="4932"/>
                    <a:pt x="1916" y="6982"/>
                  </a:cubicBezTo>
                  <a:cubicBezTo>
                    <a:pt x="2553" y="8015"/>
                    <a:pt x="3352" y="8941"/>
                    <a:pt x="4281" y="9724"/>
                  </a:cubicBezTo>
                  <a:cubicBezTo>
                    <a:pt x="5226" y="10517"/>
                    <a:pt x="6347" y="11147"/>
                    <a:pt x="7577" y="11348"/>
                  </a:cubicBezTo>
                  <a:cubicBezTo>
                    <a:pt x="7912" y="11403"/>
                    <a:pt x="8243" y="11428"/>
                    <a:pt x="8572" y="11428"/>
                  </a:cubicBezTo>
                  <a:cubicBezTo>
                    <a:pt x="10620" y="11428"/>
                    <a:pt x="12553" y="10466"/>
                    <a:pt x="14478" y="9836"/>
                  </a:cubicBezTo>
                  <a:cubicBezTo>
                    <a:pt x="15465" y="9512"/>
                    <a:pt x="16470" y="9273"/>
                    <a:pt x="17505" y="9273"/>
                  </a:cubicBezTo>
                  <a:cubicBezTo>
                    <a:pt x="17634" y="9273"/>
                    <a:pt x="17763" y="9277"/>
                    <a:pt x="17892" y="9284"/>
                  </a:cubicBezTo>
                  <a:cubicBezTo>
                    <a:pt x="19004" y="9351"/>
                    <a:pt x="20118" y="9699"/>
                    <a:pt x="21179" y="10095"/>
                  </a:cubicBezTo>
                  <a:cubicBezTo>
                    <a:pt x="23160" y="10832"/>
                    <a:pt x="25183" y="11863"/>
                    <a:pt x="27337" y="11863"/>
                  </a:cubicBezTo>
                  <a:cubicBezTo>
                    <a:pt x="27506" y="11863"/>
                    <a:pt x="27676" y="11857"/>
                    <a:pt x="27846" y="11844"/>
                  </a:cubicBezTo>
                  <a:cubicBezTo>
                    <a:pt x="28138" y="11823"/>
                    <a:pt x="28430" y="11772"/>
                    <a:pt x="28713" y="11691"/>
                  </a:cubicBezTo>
                  <a:cubicBezTo>
                    <a:pt x="28902" y="11635"/>
                    <a:pt x="29016" y="11438"/>
                    <a:pt x="28967" y="11246"/>
                  </a:cubicBezTo>
                  <a:cubicBezTo>
                    <a:pt x="28917" y="11064"/>
                    <a:pt x="28765" y="10986"/>
                    <a:pt x="28599" y="10986"/>
                  </a:cubicBezTo>
                  <a:cubicBezTo>
                    <a:pt x="28573" y="10986"/>
                    <a:pt x="28547" y="10988"/>
                    <a:pt x="28520" y="10991"/>
                  </a:cubicBezTo>
                  <a:cubicBezTo>
                    <a:pt x="28268" y="11026"/>
                    <a:pt x="28020" y="11056"/>
                    <a:pt x="27740" y="11072"/>
                  </a:cubicBezTo>
                  <a:cubicBezTo>
                    <a:pt x="27610" y="11080"/>
                    <a:pt x="27481" y="11084"/>
                    <a:pt x="27351" y="11084"/>
                  </a:cubicBezTo>
                  <a:cubicBezTo>
                    <a:pt x="27204" y="11084"/>
                    <a:pt x="27057" y="11079"/>
                    <a:pt x="26910" y="11068"/>
                  </a:cubicBezTo>
                  <a:cubicBezTo>
                    <a:pt x="26394" y="11033"/>
                    <a:pt x="25907" y="10940"/>
                    <a:pt x="25370" y="10799"/>
                  </a:cubicBezTo>
                  <a:cubicBezTo>
                    <a:pt x="24265" y="10510"/>
                    <a:pt x="23204" y="10069"/>
                    <a:pt x="22136" y="9662"/>
                  </a:cubicBezTo>
                  <a:cubicBezTo>
                    <a:pt x="21071" y="9254"/>
                    <a:pt x="19986" y="8863"/>
                    <a:pt x="18856" y="8682"/>
                  </a:cubicBezTo>
                  <a:cubicBezTo>
                    <a:pt x="18422" y="8613"/>
                    <a:pt x="17984" y="8569"/>
                    <a:pt x="17546" y="8569"/>
                  </a:cubicBezTo>
                  <a:cubicBezTo>
                    <a:pt x="17411" y="8569"/>
                    <a:pt x="17276" y="8574"/>
                    <a:pt x="17142" y="8582"/>
                  </a:cubicBezTo>
                  <a:cubicBezTo>
                    <a:pt x="16537" y="8626"/>
                    <a:pt x="15940" y="8728"/>
                    <a:pt x="15358" y="8890"/>
                  </a:cubicBezTo>
                  <a:cubicBezTo>
                    <a:pt x="14214" y="9198"/>
                    <a:pt x="13123" y="9676"/>
                    <a:pt x="12018" y="10095"/>
                  </a:cubicBezTo>
                  <a:cubicBezTo>
                    <a:pt x="10962" y="10493"/>
                    <a:pt x="9859" y="10873"/>
                    <a:pt x="8724" y="10940"/>
                  </a:cubicBezTo>
                  <a:cubicBezTo>
                    <a:pt x="8612" y="10947"/>
                    <a:pt x="8501" y="10951"/>
                    <a:pt x="8390" y="10951"/>
                  </a:cubicBezTo>
                  <a:cubicBezTo>
                    <a:pt x="7301" y="10951"/>
                    <a:pt x="6263" y="10624"/>
                    <a:pt x="5323" y="10060"/>
                  </a:cubicBezTo>
                  <a:cubicBezTo>
                    <a:pt x="4288" y="9439"/>
                    <a:pt x="3394" y="8578"/>
                    <a:pt x="2659" y="7621"/>
                  </a:cubicBezTo>
                  <a:cubicBezTo>
                    <a:pt x="1195" y="5715"/>
                    <a:pt x="343" y="3361"/>
                    <a:pt x="276" y="957"/>
                  </a:cubicBezTo>
                  <a:cubicBezTo>
                    <a:pt x="269" y="662"/>
                    <a:pt x="271" y="368"/>
                    <a:pt x="287" y="74"/>
                  </a:cubicBezTo>
                  <a:cubicBezTo>
                    <a:pt x="290" y="24"/>
                    <a:pt x="253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-372074" y="-1220130"/>
              <a:ext cx="2509583" cy="1348504"/>
            </a:xfrm>
            <a:custGeom>
              <a:avLst/>
              <a:gdLst/>
              <a:ahLst/>
              <a:cxnLst/>
              <a:rect l="l" t="t" r="r" b="b"/>
              <a:pathLst>
                <a:path w="35242" h="18937" extrusionOk="0">
                  <a:moveTo>
                    <a:pt x="109" y="0"/>
                  </a:moveTo>
                  <a:cubicBezTo>
                    <a:pt x="54" y="0"/>
                    <a:pt x="1" y="55"/>
                    <a:pt x="41" y="112"/>
                  </a:cubicBezTo>
                  <a:lnTo>
                    <a:pt x="44" y="112"/>
                  </a:lnTo>
                  <a:cubicBezTo>
                    <a:pt x="2152" y="3026"/>
                    <a:pt x="3845" y="6223"/>
                    <a:pt x="5073" y="9605"/>
                  </a:cubicBezTo>
                  <a:cubicBezTo>
                    <a:pt x="5677" y="11266"/>
                    <a:pt x="6087" y="13005"/>
                    <a:pt x="6805" y="14622"/>
                  </a:cubicBezTo>
                  <a:cubicBezTo>
                    <a:pt x="7440" y="16051"/>
                    <a:pt x="8404" y="17404"/>
                    <a:pt x="9814" y="18155"/>
                  </a:cubicBezTo>
                  <a:cubicBezTo>
                    <a:pt x="10442" y="18488"/>
                    <a:pt x="11137" y="18688"/>
                    <a:pt x="11851" y="18699"/>
                  </a:cubicBezTo>
                  <a:cubicBezTo>
                    <a:pt x="11872" y="18699"/>
                    <a:pt x="11893" y="18700"/>
                    <a:pt x="11914" y="18700"/>
                  </a:cubicBezTo>
                  <a:cubicBezTo>
                    <a:pt x="12532" y="18700"/>
                    <a:pt x="13145" y="18570"/>
                    <a:pt x="13727" y="18375"/>
                  </a:cubicBezTo>
                  <a:cubicBezTo>
                    <a:pt x="15003" y="17944"/>
                    <a:pt x="16148" y="17221"/>
                    <a:pt x="17366" y="16663"/>
                  </a:cubicBezTo>
                  <a:cubicBezTo>
                    <a:pt x="18191" y="16283"/>
                    <a:pt x="19096" y="15961"/>
                    <a:pt x="20008" y="15961"/>
                  </a:cubicBezTo>
                  <a:cubicBezTo>
                    <a:pt x="20330" y="15961"/>
                    <a:pt x="20652" y="16001"/>
                    <a:pt x="20973" y="16093"/>
                  </a:cubicBezTo>
                  <a:cubicBezTo>
                    <a:pt x="21795" y="16329"/>
                    <a:pt x="22453" y="16883"/>
                    <a:pt x="23162" y="17332"/>
                  </a:cubicBezTo>
                  <a:cubicBezTo>
                    <a:pt x="23817" y="17747"/>
                    <a:pt x="24517" y="18085"/>
                    <a:pt x="25247" y="18340"/>
                  </a:cubicBezTo>
                  <a:cubicBezTo>
                    <a:pt x="26379" y="18739"/>
                    <a:pt x="27581" y="18936"/>
                    <a:pt x="28784" y="18936"/>
                  </a:cubicBezTo>
                  <a:cubicBezTo>
                    <a:pt x="30679" y="18936"/>
                    <a:pt x="32575" y="18445"/>
                    <a:pt x="34202" y="17476"/>
                  </a:cubicBezTo>
                  <a:cubicBezTo>
                    <a:pt x="34529" y="17279"/>
                    <a:pt x="34820" y="17034"/>
                    <a:pt x="35071" y="16746"/>
                  </a:cubicBezTo>
                  <a:cubicBezTo>
                    <a:pt x="35242" y="16556"/>
                    <a:pt x="35091" y="16308"/>
                    <a:pt x="34880" y="16308"/>
                  </a:cubicBezTo>
                  <a:cubicBezTo>
                    <a:pt x="34840" y="16308"/>
                    <a:pt x="34798" y="16316"/>
                    <a:pt x="34756" y="16336"/>
                  </a:cubicBezTo>
                  <a:cubicBezTo>
                    <a:pt x="34589" y="16415"/>
                    <a:pt x="34410" y="16478"/>
                    <a:pt x="34251" y="16570"/>
                  </a:cubicBezTo>
                  <a:cubicBezTo>
                    <a:pt x="34077" y="16672"/>
                    <a:pt x="33899" y="16770"/>
                    <a:pt x="33722" y="16869"/>
                  </a:cubicBezTo>
                  <a:cubicBezTo>
                    <a:pt x="33403" y="17050"/>
                    <a:pt x="33072" y="17214"/>
                    <a:pt x="32731" y="17358"/>
                  </a:cubicBezTo>
                  <a:cubicBezTo>
                    <a:pt x="32064" y="17638"/>
                    <a:pt x="31369" y="17849"/>
                    <a:pt x="30658" y="17986"/>
                  </a:cubicBezTo>
                  <a:cubicBezTo>
                    <a:pt x="30000" y="18112"/>
                    <a:pt x="29333" y="18175"/>
                    <a:pt x="28667" y="18175"/>
                  </a:cubicBezTo>
                  <a:cubicBezTo>
                    <a:pt x="27863" y="18175"/>
                    <a:pt x="27059" y="18083"/>
                    <a:pt x="26270" y="17898"/>
                  </a:cubicBezTo>
                  <a:cubicBezTo>
                    <a:pt x="25555" y="17731"/>
                    <a:pt x="24860" y="17483"/>
                    <a:pt x="24200" y="17156"/>
                  </a:cubicBezTo>
                  <a:cubicBezTo>
                    <a:pt x="23468" y="16788"/>
                    <a:pt x="22805" y="16297"/>
                    <a:pt x="22080" y="15919"/>
                  </a:cubicBezTo>
                  <a:cubicBezTo>
                    <a:pt x="21460" y="15597"/>
                    <a:pt x="20794" y="15404"/>
                    <a:pt x="20094" y="15404"/>
                  </a:cubicBezTo>
                  <a:cubicBezTo>
                    <a:pt x="20069" y="15404"/>
                    <a:pt x="20045" y="15405"/>
                    <a:pt x="20021" y="15405"/>
                  </a:cubicBezTo>
                  <a:cubicBezTo>
                    <a:pt x="19393" y="15419"/>
                    <a:pt x="18774" y="15584"/>
                    <a:pt x="18191" y="15811"/>
                  </a:cubicBezTo>
                  <a:cubicBezTo>
                    <a:pt x="16958" y="16297"/>
                    <a:pt x="15842" y="17027"/>
                    <a:pt x="14656" y="17610"/>
                  </a:cubicBezTo>
                  <a:cubicBezTo>
                    <a:pt x="13763" y="18049"/>
                    <a:pt x="12789" y="18408"/>
                    <a:pt x="11796" y="18408"/>
                  </a:cubicBezTo>
                  <a:cubicBezTo>
                    <a:pt x="11488" y="18408"/>
                    <a:pt x="11178" y="18373"/>
                    <a:pt x="10868" y="18296"/>
                  </a:cubicBezTo>
                  <a:cubicBezTo>
                    <a:pt x="9386" y="17928"/>
                    <a:pt x="8223" y="16728"/>
                    <a:pt x="7486" y="15438"/>
                  </a:cubicBezTo>
                  <a:cubicBezTo>
                    <a:pt x="6608" y="13895"/>
                    <a:pt x="6196" y="12148"/>
                    <a:pt x="5631" y="10480"/>
                  </a:cubicBezTo>
                  <a:cubicBezTo>
                    <a:pt x="4498" y="7154"/>
                    <a:pt x="2916" y="3997"/>
                    <a:pt x="929" y="1099"/>
                  </a:cubicBezTo>
                  <a:cubicBezTo>
                    <a:pt x="683" y="740"/>
                    <a:pt x="430" y="383"/>
                    <a:pt x="173" y="33"/>
                  </a:cubicBezTo>
                  <a:cubicBezTo>
                    <a:pt x="156" y="10"/>
                    <a:pt x="133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5" name="Google Shape;485;p25"/>
          <p:cNvSpPr/>
          <p:nvPr/>
        </p:nvSpPr>
        <p:spPr>
          <a:xfrm rot="-3201543" flipH="1">
            <a:off x="-1480857" y="-54127"/>
            <a:ext cx="3796760" cy="1534891"/>
          </a:xfrm>
          <a:custGeom>
            <a:avLst/>
            <a:gdLst/>
            <a:ahLst/>
            <a:cxnLst/>
            <a:rect l="l" t="t" r="r" b="b"/>
            <a:pathLst>
              <a:path w="31433" h="12707" fill="none" extrusionOk="0">
                <a:moveTo>
                  <a:pt x="31433" y="11416"/>
                </a:moveTo>
                <a:cubicBezTo>
                  <a:pt x="28345" y="12706"/>
                  <a:pt x="24513" y="12049"/>
                  <a:pt x="22063" y="9758"/>
                </a:cubicBezTo>
                <a:cubicBezTo>
                  <a:pt x="21465" y="9197"/>
                  <a:pt x="20934" y="8544"/>
                  <a:pt x="20230" y="8124"/>
                </a:cubicBezTo>
                <a:cubicBezTo>
                  <a:pt x="18926" y="7353"/>
                  <a:pt x="17265" y="7522"/>
                  <a:pt x="15824" y="7986"/>
                </a:cubicBezTo>
                <a:cubicBezTo>
                  <a:pt x="14381" y="8449"/>
                  <a:pt x="13021" y="9176"/>
                  <a:pt x="11537" y="9480"/>
                </a:cubicBezTo>
                <a:cubicBezTo>
                  <a:pt x="8766" y="10043"/>
                  <a:pt x="5803" y="8998"/>
                  <a:pt x="3730" y="7075"/>
                </a:cubicBezTo>
                <a:cubicBezTo>
                  <a:pt x="1743" y="5234"/>
                  <a:pt x="524" y="266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231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xfrm>
            <a:off x="1391233" y="1773267"/>
            <a:ext cx="2851600" cy="5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" name="Google Shape;487;p25"/>
          <p:cNvSpPr txBox="1">
            <a:spLocks noGrp="1"/>
          </p:cNvSpPr>
          <p:nvPr>
            <p:ph type="subTitle" idx="1"/>
          </p:nvPr>
        </p:nvSpPr>
        <p:spPr>
          <a:xfrm>
            <a:off x="1391233" y="2416233"/>
            <a:ext cx="285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title" idx="2"/>
          </p:nvPr>
        </p:nvSpPr>
        <p:spPr>
          <a:xfrm>
            <a:off x="1391233" y="3684600"/>
            <a:ext cx="2851600" cy="5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3"/>
          </p:nvPr>
        </p:nvSpPr>
        <p:spPr>
          <a:xfrm>
            <a:off x="1391233" y="4327433"/>
            <a:ext cx="285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title" idx="4"/>
          </p:nvPr>
        </p:nvSpPr>
        <p:spPr>
          <a:xfrm>
            <a:off x="7948933" y="1773267"/>
            <a:ext cx="2851600" cy="5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1" name="Google Shape;491;p25"/>
          <p:cNvSpPr txBox="1">
            <a:spLocks noGrp="1"/>
          </p:cNvSpPr>
          <p:nvPr>
            <p:ph type="subTitle" idx="5"/>
          </p:nvPr>
        </p:nvSpPr>
        <p:spPr>
          <a:xfrm>
            <a:off x="7948933" y="2416233"/>
            <a:ext cx="285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5"/>
          <p:cNvSpPr txBox="1">
            <a:spLocks noGrp="1"/>
          </p:cNvSpPr>
          <p:nvPr>
            <p:ph type="title" idx="6"/>
          </p:nvPr>
        </p:nvSpPr>
        <p:spPr>
          <a:xfrm>
            <a:off x="7949167" y="3684600"/>
            <a:ext cx="2851600" cy="5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3" name="Google Shape;493;p25"/>
          <p:cNvSpPr txBox="1">
            <a:spLocks noGrp="1"/>
          </p:cNvSpPr>
          <p:nvPr>
            <p:ph type="subTitle" idx="7"/>
          </p:nvPr>
        </p:nvSpPr>
        <p:spPr>
          <a:xfrm>
            <a:off x="7949167" y="4327433"/>
            <a:ext cx="285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3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8AFA-8BB9-2732-8B49-B8CDA6C1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C402-B7B3-92D5-3663-592DF9E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7E573-D5CD-8BEC-EF80-589E8337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B423-79D0-1C67-2AAA-E13F797B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129F1-23DF-24D5-2E9F-6A9590E1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4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8BC5-3A40-87C5-06E0-56D2D736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1539F-BD76-C24E-E0E5-8FD7C39C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61A1-1106-F8B7-32E7-33C6338E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C1476-CED3-6465-E6FE-715338D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12AEC-22D3-6437-CC1F-43F28D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D819-F2D9-9CD2-7825-3E3CFA17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5A146-2790-6D25-0E33-E1B32AD23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8DEB1-98B8-FF0F-7A3C-061C4197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9C0A5-8E7E-53AA-BD24-CF5FC382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7374E-B636-AF8F-3384-4BBE3404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02D9-4E27-E88B-1A4F-32F278D5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0138-D824-640A-A638-2467357D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6489E-3BAC-F3A4-DB12-AA2EFB0B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C59F0-15D1-67F1-0ECC-C460902A4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37BE0-9CE9-7FAA-4E82-517B638D2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48C82-85DC-005C-7276-3EEBE6976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7C80A-7E18-EB12-B996-C796F583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52507-51A7-216E-490D-8D374A0A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74DB8-3D16-D1C2-1BB6-BE3505A3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C932-C320-3C70-5A03-C5C71C63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BBF0A-5634-118F-4EDC-0764033B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D0158-5D34-D794-96A1-13E5A3DA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E054E-8198-6B45-E4E9-35D8D735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EA691-A411-7D35-A4B0-3A84EAF4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98C07-C240-3882-AB8E-7C82CE8D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79A50-A53A-F9A0-D9C8-AB079D71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CC0E-F60A-B6A4-D966-5B9E549F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B00A-33EB-26A6-18A1-DCD0EA90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0A689-EFBD-6781-B3F7-1919EA0D4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32506-E564-1DFC-8504-11476AAB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520FF-6150-C00B-F09C-48895B94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FD04F-5268-4CD4-04BA-CD1907A8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8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BAE8-5F44-B5E5-D062-616316AB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2F7DF-B057-9942-87B9-AB10EADA5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CFC40-54E5-CA33-0551-057C25B82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DE1B7-C6D3-2752-27F5-4A4158A0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AD184-3794-35CB-28ED-465BDAD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67430-EC90-DCE6-8022-F678AD3D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5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7546C-74D7-9CB2-F869-DF4C7BAD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6451B-723B-1B16-395A-94DB88DA2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69B76-5DB6-9C49-CD38-8993FA68D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125D-9F87-4556-B440-92C5F0540EFF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CBD5-A9B6-C867-2F17-785414761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C587-1061-2EFD-11A5-7B764D346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Subtitle 2"/>
          <p:cNvSpPr>
            <a:spLocks noGrp="1"/>
          </p:cNvSpPr>
          <p:nvPr>
            <p:ph type="subTitle" idx="1"/>
          </p:nvPr>
        </p:nvSpPr>
        <p:spPr>
          <a:xfrm>
            <a:off x="1119116" y="1992318"/>
            <a:ext cx="10304060" cy="1897294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</a:t>
            </a:r>
          </a:p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THẦY CÔ GIÁO </a:t>
            </a:r>
          </a:p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MÔN NGỮ VĂN LỚP 6C3</a:t>
            </a:r>
          </a:p>
        </p:txBody>
      </p:sp>
    </p:spTree>
    <p:extLst>
      <p:ext uri="{BB962C8B-B14F-4D97-AF65-F5344CB8AC3E}">
        <p14:creationId xmlns:p14="http://schemas.microsoft.com/office/powerpoint/2010/main" val="380683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7CD8B-C18F-02EF-2559-18BF6631EC38}"/>
              </a:ext>
            </a:extLst>
          </p:cNvPr>
          <p:cNvSpPr txBox="1"/>
          <p:nvPr/>
        </p:nvSpPr>
        <p:spPr>
          <a:xfrm>
            <a:off x="529133" y="890312"/>
            <a:ext cx="1166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KHÁC BIỆT VÀ GẦN GŨI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7CD8B-C18F-02EF-2559-18BF6631EC38}"/>
              </a:ext>
            </a:extLst>
          </p:cNvPr>
          <p:cNvSpPr txBox="1"/>
          <p:nvPr/>
        </p:nvSpPr>
        <p:spPr>
          <a:xfrm>
            <a:off x="529132" y="1535723"/>
            <a:ext cx="116628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98: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800" b="1" i="1" baseline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baseline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i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34E24-20C4-45F9-A5A1-1F53E712C4F2}"/>
              </a:ext>
            </a:extLst>
          </p:cNvPr>
          <p:cNvSpPr txBox="1"/>
          <p:nvPr/>
        </p:nvSpPr>
        <p:spPr>
          <a:xfrm>
            <a:off x="1420835" y="3167390"/>
            <a:ext cx="600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73077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4234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EB97C9-2ADC-4D98-A775-88F05E2920C2}"/>
              </a:ext>
            </a:extLst>
          </p:cNvPr>
          <p:cNvSpPr/>
          <p:nvPr/>
        </p:nvSpPr>
        <p:spPr>
          <a:xfrm>
            <a:off x="1580270" y="926517"/>
            <a:ext cx="90314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1978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7" y="1575451"/>
            <a:ext cx="85749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ngẫm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555" y="2818691"/>
            <a:ext cx="6952430" cy="2712839"/>
            <a:chOff x="2797523" y="2072579"/>
            <a:chExt cx="7358507" cy="271283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Freeform 8"/>
            <p:cNvSpPr/>
            <p:nvPr/>
          </p:nvSpPr>
          <p:spPr>
            <a:xfrm>
              <a:off x="5726906" y="3428999"/>
              <a:ext cx="738187" cy="7935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69093" y="0"/>
                  </a:lnTo>
                  <a:lnTo>
                    <a:pt x="369093" y="793551"/>
                  </a:lnTo>
                  <a:lnTo>
                    <a:pt x="738187" y="793551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726906" y="2635447"/>
              <a:ext cx="738187" cy="7935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93551"/>
                  </a:moveTo>
                  <a:lnTo>
                    <a:pt x="369093" y="793551"/>
                  </a:lnTo>
                  <a:lnTo>
                    <a:pt x="369093" y="0"/>
                  </a:lnTo>
                  <a:lnTo>
                    <a:pt x="73818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797523" y="2866131"/>
              <a:ext cx="2929382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65093" y="2072579"/>
              <a:ext cx="3690937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65093" y="3659683"/>
              <a:ext cx="3690937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“Ai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...?”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7576550" y="3310339"/>
            <a:ext cx="541720" cy="17216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52042" y="2524572"/>
            <a:ext cx="3272226" cy="32932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chắc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chắn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chặt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chẽ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khẳng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hiển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: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Dù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nét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riêng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biệt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nhưng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mọi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đều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điểm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giống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575451"/>
            <a:ext cx="8406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ngẫm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ng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8427" y="2805514"/>
            <a:ext cx="10742447" cy="3170030"/>
            <a:chOff x="703571" y="3028679"/>
            <a:chExt cx="10742447" cy="2468213"/>
          </a:xfrm>
        </p:grpSpPr>
        <p:sp>
          <p:nvSpPr>
            <p:cNvPr id="19" name="Freeform 18"/>
            <p:cNvSpPr/>
            <p:nvPr/>
          </p:nvSpPr>
          <p:spPr>
            <a:xfrm>
              <a:off x="6056379" y="3709880"/>
              <a:ext cx="3689574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722"/>
                  </a:lnTo>
                  <a:lnTo>
                    <a:pt x="3689574" y="144722"/>
                  </a:lnTo>
                  <a:lnTo>
                    <a:pt x="3689574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010659" y="3709880"/>
              <a:ext cx="91440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2366804" y="3709880"/>
              <a:ext cx="3689574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89574" y="0"/>
                  </a:moveTo>
                  <a:lnTo>
                    <a:pt x="3689574" y="144722"/>
                  </a:lnTo>
                  <a:lnTo>
                    <a:pt x="0" y="144722"/>
                  </a:lnTo>
                  <a:lnTo>
                    <a:pt x="0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753732" y="3028679"/>
              <a:ext cx="6817016" cy="689776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mực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03571" y="3885379"/>
              <a:ext cx="3400130" cy="1611513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08871" y="3909433"/>
              <a:ext cx="3791297" cy="1587459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045888" y="3909432"/>
              <a:ext cx="3400130" cy="1587459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vẹn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0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4371710" cy="32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biệt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859" y="5352716"/>
            <a:ext cx="108585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ai"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4605" y="2260566"/>
            <a:ext cx="10862621" cy="2894082"/>
            <a:chOff x="4282275" y="3348407"/>
            <a:chExt cx="6692937" cy="2894082"/>
          </a:xfrm>
        </p:grpSpPr>
        <p:sp>
          <p:nvSpPr>
            <p:cNvPr id="27" name="Freeform 26"/>
            <p:cNvSpPr/>
            <p:nvPr/>
          </p:nvSpPr>
          <p:spPr>
            <a:xfrm>
              <a:off x="6477643" y="4841411"/>
              <a:ext cx="564657" cy="12140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82328" y="0"/>
                  </a:lnTo>
                  <a:lnTo>
                    <a:pt x="282328" y="1214014"/>
                  </a:lnTo>
                  <a:lnTo>
                    <a:pt x="564657" y="121401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6477643" y="4795691"/>
              <a:ext cx="564657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64657" y="457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6477643" y="3627396"/>
              <a:ext cx="564657" cy="12140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14014"/>
                  </a:moveTo>
                  <a:lnTo>
                    <a:pt x="282328" y="1214014"/>
                  </a:lnTo>
                  <a:lnTo>
                    <a:pt x="282328" y="0"/>
                  </a:lnTo>
                  <a:lnTo>
                    <a:pt x="564657" y="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4282275" y="4270194"/>
              <a:ext cx="2195368" cy="1161198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ằng</a:t>
              </a:r>
              <a:r>
                <a:rPr lang="en-US" sz="2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759971" y="3348407"/>
              <a:ext cx="4215241" cy="1087986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759971" y="4478338"/>
              <a:ext cx="4215241" cy="861103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múa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759971" y="5381386"/>
              <a:ext cx="4215241" cy="861103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sôi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nhí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trầm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4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803244" y="802611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7618" y="1467557"/>
            <a:ext cx="39453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(2 PHÚT)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 BÀN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75615-984B-46B7-B096-315237387C76}"/>
              </a:ext>
            </a:extLst>
          </p:cNvPr>
          <p:cNvSpPr txBox="1"/>
          <p:nvPr/>
        </p:nvSpPr>
        <p:spPr>
          <a:xfrm>
            <a:off x="1741154" y="2757847"/>
            <a:ext cx="8778240" cy="180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9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93"/>
          <p:cNvSpPr/>
          <p:nvPr/>
        </p:nvSpPr>
        <p:spPr>
          <a:xfrm>
            <a:off x="6691081" y="2141128"/>
            <a:ext cx="800335" cy="796321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240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537" name="Google Shape;1537;p93"/>
          <p:cNvGrpSpPr/>
          <p:nvPr/>
        </p:nvGrpSpPr>
        <p:grpSpPr>
          <a:xfrm>
            <a:off x="4721333" y="2141738"/>
            <a:ext cx="800315" cy="795101"/>
            <a:chOff x="580725" y="3617925"/>
            <a:chExt cx="299325" cy="297375"/>
          </a:xfrm>
        </p:grpSpPr>
        <p:sp>
          <p:nvSpPr>
            <p:cNvPr id="1538" name="Google Shape;1538;p93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39" name="Google Shape;1539;p93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0" name="Google Shape;1540;p93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1" name="Google Shape;1541;p93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2" name="Google Shape;1542;p93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543" name="Google Shape;1543;p93"/>
          <p:cNvGrpSpPr/>
          <p:nvPr/>
        </p:nvGrpSpPr>
        <p:grpSpPr>
          <a:xfrm>
            <a:off x="6661376" y="4046979"/>
            <a:ext cx="859741" cy="796333"/>
            <a:chOff x="4266025" y="3609275"/>
            <a:chExt cx="299325" cy="277275"/>
          </a:xfrm>
        </p:grpSpPr>
        <p:sp>
          <p:nvSpPr>
            <p:cNvPr id="1544" name="Google Shape;1544;p93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5" name="Google Shape;1545;p93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546" name="Google Shape;1546;p93"/>
          <p:cNvGrpSpPr/>
          <p:nvPr/>
        </p:nvGrpSpPr>
        <p:grpSpPr>
          <a:xfrm>
            <a:off x="4721318" y="4051179"/>
            <a:ext cx="800348" cy="796080"/>
            <a:chOff x="3497300" y="3591950"/>
            <a:chExt cx="295375" cy="293800"/>
          </a:xfrm>
        </p:grpSpPr>
        <p:sp>
          <p:nvSpPr>
            <p:cNvPr id="1547" name="Google Shape;1547;p93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8" name="Google Shape;1548;p93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9" name="Google Shape;1549;p93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0" name="Google Shape;1550;p93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1" name="Google Shape;1551;p93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2" name="Google Shape;1552;p93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3" name="Google Shape;1553;p93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4" name="Google Shape;1554;p93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5C203C1-F143-7E59-99F9-7E151576BBCC}"/>
              </a:ext>
            </a:extLst>
          </p:cNvPr>
          <p:cNvSpPr txBox="1"/>
          <p:nvPr/>
        </p:nvSpPr>
        <p:spPr>
          <a:xfrm>
            <a:off x="596630" y="1962541"/>
            <a:ext cx="388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chemeClr val="accent1"/>
                </a:solidFill>
                <a:latin typeface="+mj-lt"/>
              </a:rPr>
              <a:t>Trân trọng sự khác biệt ở mọi người. Tạo nên sự khác biệt của bản thân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E0F716E-2D94-B66D-B160-DCB253A3031D}"/>
              </a:ext>
            </a:extLst>
          </p:cNvPr>
          <p:cNvSpPr txBox="1"/>
          <p:nvPr/>
        </p:nvSpPr>
        <p:spPr>
          <a:xfrm>
            <a:off x="551291" y="3978839"/>
            <a:ext cx="3981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chemeClr val="accent1"/>
                </a:solidFill>
                <a:latin typeface="+mj-lt"/>
              </a:rPr>
              <a:t>Học tập và làm theo những tấm gương tốt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456011A-F5F0-6B9B-30D0-3656B728E616}"/>
              </a:ext>
            </a:extLst>
          </p:cNvPr>
          <p:cNvSpPr txBox="1"/>
          <p:nvPr/>
        </p:nvSpPr>
        <p:spPr>
          <a:xfrm>
            <a:off x="7910923" y="1988851"/>
            <a:ext cx="388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  <a:latin typeface="+mj-lt"/>
              </a:rPr>
              <a:t>Sống cởi mở, hòa đồng, gần gũi, thân thiện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67225CA-01F4-F8C9-94DD-318B1D654B15}"/>
              </a:ext>
            </a:extLst>
          </p:cNvPr>
          <p:cNvSpPr txBox="1"/>
          <p:nvPr/>
        </p:nvSpPr>
        <p:spPr>
          <a:xfrm>
            <a:off x="7910923" y="3997055"/>
            <a:ext cx="3729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  <a:latin typeface="+mj-lt"/>
              </a:rPr>
              <a:t>Phải tự tin và luôn tin vào bản thân mình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41E86-A0DE-4D74-9D97-5ED8B792AB10}"/>
              </a:ext>
            </a:extLst>
          </p:cNvPr>
          <p:cNvSpPr txBox="1"/>
          <p:nvPr/>
        </p:nvSpPr>
        <p:spPr>
          <a:xfrm>
            <a:off x="3367314" y="638629"/>
            <a:ext cx="4949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" grpId="0" animBg="1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24" y="1028700"/>
            <a:ext cx="216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61905" y="2426822"/>
            <a:ext cx="4169091" cy="2020155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61905" y="4465303"/>
            <a:ext cx="4169091" cy="1770397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lnRef>
          <a:fillRef idx="1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fillRef>
          <a:effect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401281" y="1608155"/>
            <a:ext cx="2353595" cy="898680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367906" y="2109082"/>
            <a:ext cx="4075414" cy="1950669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lnRef>
          <a:fillRef idx="1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fillRef>
          <a:effect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367906" y="4059752"/>
            <a:ext cx="4075414" cy="1933374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Freeform 23"/>
          <p:cNvSpPr/>
          <p:nvPr/>
        </p:nvSpPr>
        <p:spPr>
          <a:xfrm>
            <a:off x="5738009" y="1405950"/>
            <a:ext cx="2353595" cy="1000153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21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AE8031-EF73-434C-84A0-BB0676FE7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0"/>
            <a:ext cx="11451101" cy="66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6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7CD8B-C18F-02EF-2559-18BF6631EC38}"/>
              </a:ext>
            </a:extLst>
          </p:cNvPr>
          <p:cNvSpPr txBox="1"/>
          <p:nvPr/>
        </p:nvSpPr>
        <p:spPr>
          <a:xfrm>
            <a:off x="1111910" y="2003549"/>
            <a:ext cx="9578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53977-0EED-4FA0-BB89-24CCD0BB784B}"/>
              </a:ext>
            </a:extLst>
          </p:cNvPr>
          <p:cNvSpPr txBox="1"/>
          <p:nvPr/>
        </p:nvSpPr>
        <p:spPr>
          <a:xfrm>
            <a:off x="1688123" y="3429000"/>
            <a:ext cx="842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588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74327" y="1730431"/>
            <a:ext cx="11244061" cy="287809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2912363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7CD8B-C18F-02EF-2559-18BF6631EC38}"/>
              </a:ext>
            </a:extLst>
          </p:cNvPr>
          <p:cNvSpPr txBox="1"/>
          <p:nvPr/>
        </p:nvSpPr>
        <p:spPr>
          <a:xfrm>
            <a:off x="1306513" y="2659559"/>
            <a:ext cx="9578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NGHIỆM CÙNG VĂN BẢN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7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373" y="1917290"/>
            <a:ext cx="8642554" cy="3082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8590" y="2605040"/>
            <a:ext cx="6682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786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F83E9-98B9-7095-5B89-E0E76BD96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73"/>
            <a:ext cx="1223219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EB26A-F3F2-BDBD-807B-C3DF902AC770}"/>
              </a:ext>
            </a:extLst>
          </p:cNvPr>
          <p:cNvSpPr txBox="1"/>
          <p:nvPr/>
        </p:nvSpPr>
        <p:spPr>
          <a:xfrm>
            <a:off x="4318233" y="214190"/>
            <a:ext cx="5163118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DẪN TỰ 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D9692-C857-EB5F-0870-0FD1B6D70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7981" y="1645861"/>
            <a:ext cx="4784625" cy="3212707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F57EEB-81C9-2CC6-0F2C-27E1D86EA77D}"/>
              </a:ext>
            </a:extLst>
          </p:cNvPr>
          <p:cNvSpPr txBox="1"/>
          <p:nvPr/>
        </p:nvSpPr>
        <p:spPr>
          <a:xfrm>
            <a:off x="1931013" y="2535649"/>
            <a:ext cx="3200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4AD89-5C16-3E82-58DC-FE2EF2E99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180049" y="4342624"/>
            <a:ext cx="1635120" cy="1750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F39D1-4C36-6280-FAD9-1B1E37B4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2607" y="1422862"/>
            <a:ext cx="5067865" cy="379523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A698CF-C63F-D655-2518-B7FD9CEB5DFE}"/>
              </a:ext>
            </a:extLst>
          </p:cNvPr>
          <p:cNvSpPr txBox="1"/>
          <p:nvPr/>
        </p:nvSpPr>
        <p:spPr>
          <a:xfrm>
            <a:off x="7399366" y="2644170"/>
            <a:ext cx="33870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bài, trả lời các câu hỏi SGK/56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84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02637"/>
            <a:ext cx="12126686" cy="6755363"/>
          </a:xfrm>
        </p:spPr>
      </p:pic>
      <p:sp>
        <p:nvSpPr>
          <p:cNvPr id="3" name="Vertical Scroll 2"/>
          <p:cNvSpPr/>
          <p:nvPr/>
        </p:nvSpPr>
        <p:spPr>
          <a:xfrm>
            <a:off x="184989" y="2070784"/>
            <a:ext cx="11650696" cy="4561836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Sau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MC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6A454-1E54-46D2-9D78-2A9C670271B6}"/>
              </a:ext>
            </a:extLst>
          </p:cNvPr>
          <p:cNvSpPr txBox="1"/>
          <p:nvPr/>
        </p:nvSpPr>
        <p:spPr>
          <a:xfrm>
            <a:off x="1856935" y="464234"/>
            <a:ext cx="6921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NHANH HƠN?”</a:t>
            </a:r>
          </a:p>
        </p:txBody>
      </p:sp>
    </p:spTree>
    <p:extLst>
      <p:ext uri="{BB962C8B-B14F-4D97-AF65-F5344CB8AC3E}">
        <p14:creationId xmlns:p14="http://schemas.microsoft.com/office/powerpoint/2010/main" val="4117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36650"/>
            <a:ext cx="9906000" cy="13779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None/>
            </a:pPr>
            <a:r>
              <a:rPr lang="en-US" sz="3200" b="1"/>
              <a:t>“Xem người ta kìa!”là văn bản thuộc thể loại nào? </a:t>
            </a:r>
            <a:endParaRPr lang="en-US" altLang="en-US" sz="3200" b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9883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Kịch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92867" y="3670300"/>
            <a:ext cx="7865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Tiểu thuyết</a:t>
            </a:r>
            <a:endParaRPr lang="en-US" altLang="en-US" sz="32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0" y="4508501"/>
            <a:ext cx="7992533" cy="8747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Hồi kí</a:t>
            </a:r>
            <a:endParaRPr lang="en-US" altLang="en-US" sz="2800" b="1">
              <a:solidFill>
                <a:schemeClr val="bg1"/>
              </a:solidFill>
              <a:latin typeface=".VnTime" panose="020B72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1" y="5651500"/>
            <a:ext cx="80137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Nghị luận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</a:t>
            </a: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9728200" y="2413000"/>
            <a:ext cx="23368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2632786" y="1456709"/>
            <a:ext cx="904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7997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70101" y="368300"/>
            <a:ext cx="9956800" cy="17653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46083" name="Group 51"/>
          <p:cNvGrpSpPr>
            <a:grpSpLocks/>
          </p:cNvGrpSpPr>
          <p:nvPr/>
        </p:nvGrpSpPr>
        <p:grpSpPr bwMode="auto">
          <a:xfrm>
            <a:off x="2118" y="0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197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234874" y="2670791"/>
            <a:ext cx="697865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  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Những bài văn hay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15799" y="3657600"/>
            <a:ext cx="74168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Lam</a:t>
            </a:r>
            <a:endParaRPr lang="en-US" altLang="en-US" sz="32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1" y="4572000"/>
            <a:ext cx="75057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chemeClr val="bg1"/>
              </a:solidFill>
              <a:latin typeface=".VnTime" panose="020B7200000000000000" pitchFamily="34" charset="0"/>
            </a:endParaRPr>
          </a:p>
          <a:p>
            <a:pPr algn="ctr"/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65867" y="5486400"/>
            <a:ext cx="7586133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440267" y="1050925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980018" y="1400176"/>
            <a:ext cx="946149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107" name="Picture 31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7" y="-128587"/>
            <a:ext cx="220344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10077451" y="4038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101346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10090151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9448800" y="2057400"/>
            <a:ext cx="2336800" cy="1752600"/>
            <a:chOff x="4320" y="2928"/>
            <a:chExt cx="1104" cy="1104"/>
          </a:xfrm>
        </p:grpSpPr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611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71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8219" grpId="0" animBg="1"/>
      <p:bldP spid="8219" grpId="1" animBg="1"/>
      <p:bldP spid="8220" grpId="0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762001"/>
            <a:ext cx="9906000" cy="17525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 sz="3200" b="1">
              <a:solidFill>
                <a:srgbClr val="FF0000"/>
              </a:solidFill>
            </a:endParaRPr>
          </a:p>
          <a:p>
            <a:pPr algn="just"/>
            <a:endParaRPr lang="en-US" sz="3200" b="1">
              <a:solidFill>
                <a:srgbClr val="FF0000"/>
              </a:solidFill>
            </a:endParaRPr>
          </a:p>
          <a:p>
            <a:pPr algn="just"/>
            <a:r>
              <a:rPr lang="en-US" sz="3200" b="1">
                <a:solidFill>
                  <a:srgbClr val="FF0000"/>
                </a:solidFill>
              </a:rPr>
              <a:t>         </a:t>
            </a:r>
            <a:r>
              <a:rPr lang="en-US" sz="3200" b="1"/>
              <a:t>Tác giả văn bản“Xem người ta kìa!”  là ai ? </a:t>
            </a:r>
            <a:endParaRPr lang="en-US" altLang="en-US" sz="3200" b="1">
              <a:latin typeface="Times New Roman" panose="02020603050405020304" pitchFamily="18" charset="0"/>
            </a:endParaRPr>
          </a:p>
          <a:p>
            <a:pPr algn="just">
              <a:buNone/>
            </a:pP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9883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         Lí Lan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92867" y="3670300"/>
            <a:ext cx="7865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     Nguyễn Nhật Ánh</a:t>
            </a:r>
            <a:endParaRPr lang="en-US" altLang="en-US" sz="3200" b="1" dirty="0"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192773" y="4695825"/>
            <a:ext cx="7992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      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Hà</a:t>
            </a:r>
            <a:r>
              <a:rPr lang="en-US" altLang="en-US" sz="3200" b="1" dirty="0">
                <a:latin typeface="Times New Roman" panose="02020603050405020304" pitchFamily="18" charset="0"/>
              </a:rPr>
              <a:t> My</a:t>
            </a:r>
            <a:endParaRPr lang="en-US" altLang="en-US" sz="3200" b="1" dirty="0">
              <a:latin typeface=".VnTime" panose="020B72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.VnTime" panose="020B7200000000000000" pitchFamily="34" charset="0"/>
              </a:rPr>
              <a:t>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1" y="5651500"/>
            <a:ext cx="80137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  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Lạc</a:t>
            </a:r>
            <a:r>
              <a:rPr lang="en-US" altLang="en-US" sz="3200" b="1" dirty="0">
                <a:latin typeface="Times New Roman" panose="02020603050405020304" pitchFamily="18" charset="0"/>
              </a:rPr>
              <a:t> Thanh</a:t>
            </a:r>
            <a:endParaRPr lang="en-US" altLang="en-US" sz="3200" b="1" dirty="0">
              <a:latin typeface=".VnTime" panose="020B7200000000000000" pitchFamily="34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9728200" y="2413000"/>
            <a:ext cx="23368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2470151" y="1011120"/>
            <a:ext cx="904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056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36650"/>
            <a:ext cx="9906000" cy="13779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None/>
            </a:pPr>
            <a:endParaRPr lang="en-US" sz="3200" b="1"/>
          </a:p>
          <a:p>
            <a:pPr algn="just">
              <a:buNone/>
            </a:pPr>
            <a:r>
              <a:rPr lang="en-US" sz="3200" b="1"/>
              <a:t>Câu “Xem người ta kìa!” trong văn bản là  câu nói của ai ? </a:t>
            </a:r>
            <a:endParaRPr lang="en-US" altLang="en-US" sz="3200" b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9883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           </a:t>
            </a:r>
            <a:r>
              <a:rPr lang="en-US" altLang="en-US" sz="3600" b="1">
                <a:latin typeface="Times New Roman" panose="02020603050405020304" pitchFamily="18" charset="0"/>
              </a:rPr>
              <a:t>Người  bà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92867" y="3670300"/>
            <a:ext cx="7865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.VnTime" panose="020B7200000000000000" pitchFamily="34" charset="0"/>
              </a:rPr>
              <a:t>       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.VnTime" panose="020B7200000000000000" pitchFamily="34" charset="0"/>
              </a:rPr>
              <a:t>          </a:t>
            </a:r>
            <a:r>
              <a:rPr lang="en-US" altLang="en-US" sz="3200" b="1">
                <a:latin typeface="Times New Roman" panose="02020603050405020304" pitchFamily="18" charset="0"/>
              </a:rPr>
              <a:t>Người ông</a:t>
            </a:r>
          </a:p>
          <a:p>
            <a:pPr algn="just">
              <a:lnSpc>
                <a:spcPct val="150000"/>
              </a:lnSpc>
            </a:pPr>
            <a:endParaRPr lang="en-US" altLang="en-US" sz="2800" b="1" dirty="0"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0" y="4621213"/>
            <a:ext cx="7992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        </a:t>
            </a:r>
            <a:r>
              <a:rPr lang="en-US" altLang="en-US" sz="3600" b="1">
                <a:latin typeface="Times New Roman" panose="02020603050405020304" pitchFamily="18" charset="0"/>
              </a:rPr>
              <a:t>Người bạn</a:t>
            </a:r>
            <a:endParaRPr lang="en-US" altLang="en-US" sz="3600" b="1">
              <a:latin typeface=".VnTime" panose="020B72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1" y="5651500"/>
            <a:ext cx="80137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600" b="1">
                <a:latin typeface="Times New Roman" panose="02020603050405020304" pitchFamily="18" charset="0"/>
              </a:rPr>
              <a:t>         Người  mẹ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4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9728200" y="2413000"/>
            <a:ext cx="23368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2632786" y="1456709"/>
            <a:ext cx="904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426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36650"/>
            <a:ext cx="9906000" cy="13779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Văn bản ”Xem người ta kìa”! vào vấn đề bằng cách nào?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9883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 ý kiến liên quan đến vấn đề</a:t>
            </a: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92867" y="3670300"/>
            <a:ext cx="7865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.VnTime" panose="020B7200000000000000" pitchFamily="34" charset="0"/>
              </a:rPr>
              <a:t>  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 thẳng vào vấn đề cần nghị luận</a:t>
            </a:r>
            <a:endParaRPr lang="en-US" altLang="en-US" sz="36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0" y="4621213"/>
            <a:ext cx="7992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 một câu chuyện ngụ ngôn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1" y="5651500"/>
            <a:ext cx="80137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chính lời kể để vào bài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5</a:t>
            </a: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9728200" y="2413000"/>
            <a:ext cx="23368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2632786" y="1456709"/>
            <a:ext cx="904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98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70101" y="368300"/>
            <a:ext cx="9956800" cy="17653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/>
              <a:t>Đâu là hàm ý trong câu nói “Xem người ta kìa!”? </a:t>
            </a:r>
            <a:endParaRPr lang="en-US" altLang="en-US" sz="3600" b="1">
              <a:latin typeface="Times New Roman" panose="02020603050405020304" pitchFamily="18" charset="0"/>
            </a:endParaRPr>
          </a:p>
          <a:p>
            <a:pPr algn="just"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46083" name="Group 51"/>
          <p:cNvGrpSpPr>
            <a:grpSpLocks/>
          </p:cNvGrpSpPr>
          <p:nvPr/>
        </p:nvGrpSpPr>
        <p:grpSpPr bwMode="auto">
          <a:xfrm>
            <a:off x="2118" y="0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197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70151" y="2679700"/>
            <a:ext cx="697865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con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15798" y="3657600"/>
            <a:ext cx="8658552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ta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1" y="4572000"/>
            <a:ext cx="75057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rgbClr val="FFFFFF"/>
                </a:solidFill>
                <a:latin typeface="Times New Roman" pitchFamily="18" charset="0"/>
              </a:rPr>
              <a:t>   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trường</a:t>
            </a:r>
            <a:endParaRPr lang="en-US" altLang="en-US" sz="3600" b="1" dirty="0">
              <a:latin typeface=".VnTime" panose="020B7200000000000000" pitchFamily="34" charset="0"/>
            </a:endParaRPr>
          </a:p>
          <a:p>
            <a:pPr algn="ctr"/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65867" y="5486400"/>
            <a:ext cx="7586133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Chê</a:t>
            </a:r>
            <a:r>
              <a:rPr lang="en-US" altLang="en-US" sz="3600" b="1" dirty="0">
                <a:latin typeface="Times New Roman" panose="02020603050405020304" pitchFamily="18" charset="0"/>
              </a:rPr>
              <a:t> bai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cái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440267" y="1050925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980018" y="1400176"/>
            <a:ext cx="946149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6</a:t>
            </a:r>
          </a:p>
        </p:txBody>
      </p:sp>
      <p:pic>
        <p:nvPicPr>
          <p:cNvPr id="46107" name="Picture 31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5" y="-152400"/>
            <a:ext cx="220344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10077451" y="4038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101346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10090151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9448800" y="2057400"/>
            <a:ext cx="2336800" cy="1752600"/>
            <a:chOff x="4320" y="2928"/>
            <a:chExt cx="1104" cy="1104"/>
          </a:xfrm>
        </p:grpSpPr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611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48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8219" grpId="0" animBg="1"/>
      <p:bldP spid="8219" grpId="1" animBg="1"/>
      <p:bldP spid="8220" grpId="0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1273</Words>
  <Application>Microsoft Office PowerPoint</Application>
  <PresentationFormat>Widescreen</PresentationFormat>
  <Paragraphs>193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MS Mincho</vt:lpstr>
      <vt:lpstr>.VnHelvetInsH</vt:lpstr>
      <vt:lpstr>.VnTime</vt:lpstr>
      <vt:lpstr>.VnTimeH</vt:lpstr>
      <vt:lpstr>Arial</vt:lpstr>
      <vt:lpstr>Brush Script MT</vt:lpstr>
      <vt:lpstr>Calibri</vt:lpstr>
      <vt:lpstr>Calibri Light</vt:lpstr>
      <vt:lpstr>Impact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174</cp:revision>
  <dcterms:created xsi:type="dcterms:W3CDTF">2022-07-13T15:40:44Z</dcterms:created>
  <dcterms:modified xsi:type="dcterms:W3CDTF">2024-03-15T15:30:11Z</dcterms:modified>
</cp:coreProperties>
</file>