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68" r:id="rId4"/>
    <p:sldId id="287" r:id="rId5"/>
    <p:sldId id="546" r:id="rId6"/>
    <p:sldId id="257" r:id="rId7"/>
    <p:sldId id="264" r:id="rId8"/>
    <p:sldId id="259" r:id="rId9"/>
    <p:sldId id="290" r:id="rId10"/>
    <p:sldId id="289" r:id="rId11"/>
    <p:sldId id="547" r:id="rId12"/>
    <p:sldId id="267" r:id="rId13"/>
    <p:sldId id="549" r:id="rId14"/>
    <p:sldId id="550" r:id="rId15"/>
    <p:sldId id="548" r:id="rId16"/>
    <p:sldId id="348" r:id="rId17"/>
    <p:sldId id="279" r:id="rId18"/>
    <p:sldId id="280" r:id="rId19"/>
    <p:sldId id="390" r:id="rId20"/>
    <p:sldId id="392" r:id="rId21"/>
    <p:sldId id="394" r:id="rId22"/>
    <p:sldId id="396" r:id="rId23"/>
    <p:sldId id="403" r:id="rId24"/>
    <p:sldId id="417" r:id="rId25"/>
    <p:sldId id="400" r:id="rId26"/>
    <p:sldId id="285" r:id="rId27"/>
    <p:sldId id="28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endParaRPr kumimoji="0" lang="en-US" sz="2500" b="1" i="0" u="none" strike="noStrike" cap="none" spc="0" normalizeH="0" baseline="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just"/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thế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nào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có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mua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đạp</a:t>
          </a:r>
          <a:r>
            <a:rPr kumimoji="0" lang="en-US" sz="2500" b="1" i="0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?</a:t>
          </a:r>
        </a:p>
        <a:p>
          <a:pPr algn="just"/>
          <a:r>
            <a:rPr kumimoji="0" lang="en-US" sz="2500" b="1" i="1" u="none" strike="noStrike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</a:t>
          </a:r>
          <a:endParaRPr lang="en-US" sz="2500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5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ốm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algn="just"/>
          <a:r>
            <a:rPr kumimoji="0" lang="en-US" sz="2500" b="1" i="1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</a:t>
          </a:r>
          <a:endParaRPr lang="en-US" sz="2500" i="1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>
            <a:spcAft>
              <a:spcPct val="35000"/>
            </a:spcAft>
          </a:pPr>
          <a:endParaRPr lang="en-US" sz="25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>
            <a:spcAft>
              <a:spcPts val="0"/>
            </a:spcAft>
          </a:pP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vi-VN" sz="25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5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>
            <a:spcAft>
              <a:spcPts val="0"/>
            </a:spcAft>
          </a:pPr>
          <a:r>
            <a:rPr lang="en-US" sz="2500" b="1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</a:t>
          </a:r>
          <a:endParaRPr lang="en-US" sz="25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405" custLinFactNeighborY="10227"/>
      <dgm:spPr>
        <a:prstGeom prst="roundRect">
          <a:avLst>
            <a:gd name="adj" fmla="val 10000"/>
          </a:avLst>
        </a:prstGeom>
      </dgm:spPr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>
        <a:prstGeom prst="roundRect">
          <a:avLst>
            <a:gd name="adj" fmla="val 10000"/>
          </a:avLst>
        </a:prstGeom>
      </dgm:spPr>
    </dgm:pt>
    <dgm:pt modelId="{2352C030-0248-483B-94A9-26972C30B2AA}" type="pres">
      <dgm:prSet presAssocID="{36F1A9A7-0E91-4997-8451-066E68D6791C}" presName="img" presStyleLbl="fgImgPlace1" presStyleIdx="1" presStyleCnt="3" custScaleX="84580" custScaleY="80069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>
        <a:prstGeom prst="roundRect">
          <a:avLst>
            <a:gd name="adj" fmla="val 10000"/>
          </a:avLst>
        </a:prstGeom>
      </dgm:spPr>
    </dgm:pt>
    <dgm:pt modelId="{72B5F39E-2D8B-4AE5-99A7-0B4F92796C74}" type="pres">
      <dgm:prSet presAssocID="{F6E9B8BA-2F37-4781-A521-61D00A840D7D}" presName="img" presStyleLbl="fgImgPlace1" presStyleIdx="2" presStyleCnt="3" custScaleX="71359" custScaleY="111791" custLinFactNeighborX="-17361" custLinFactNeighborY="434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D7871605-17A6-4B71-848A-34522C1FCB91}" type="presOf" srcId="{8C4E1181-A43E-4AFA-A175-608167BDD664}" destId="{046903CA-E59E-4D3A-B85F-2132F4D3C385}" srcOrd="1" destOrd="0" presId="urn:microsoft.com/office/officeart/2005/8/layout/vList4#1"/>
    <dgm:cxn modelId="{BEE2A10E-61AB-4B91-AEC2-C9DAA1279C51}" type="presOf" srcId="{8C4E1181-A43E-4AFA-A175-608167BDD664}" destId="{DE66B4FA-8443-484B-9A9E-FA188D6B4E43}" srcOrd="0" destOrd="0" presId="urn:microsoft.com/office/officeart/2005/8/layout/vList4#1"/>
    <dgm:cxn modelId="{F2240435-0880-4B34-8218-C51BE0D05A51}" type="presOf" srcId="{4D783A32-6612-4061-810D-2598FCFDE16E}" destId="{610C4521-7E21-4ABD-817D-19EC8F773957}" srcOrd="0" destOrd="0" presId="urn:microsoft.com/office/officeart/2005/8/layout/vList4#1"/>
    <dgm:cxn modelId="{FE2E7491-C478-42E8-9519-960B336B6A00}" type="presOf" srcId="{F6E9B8BA-2F37-4781-A521-61D00A840D7D}" destId="{D857732E-E667-406B-8596-FB28DE60F3B0}" srcOrd="0" destOrd="0" presId="urn:microsoft.com/office/officeart/2005/8/layout/vList4#1"/>
    <dgm:cxn modelId="{840F8C9E-B202-4DE0-AC25-35D3A1FA52CB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A08C96F6-3490-4C54-AD6E-4870C05A8173}" type="presOf" srcId="{36F1A9A7-0E91-4997-8451-066E68D6791C}" destId="{629FFE63-9943-4FDD-AEB3-15F8D3455642}" srcOrd="1" destOrd="0" presId="urn:microsoft.com/office/officeart/2005/8/layout/vList4#1"/>
    <dgm:cxn modelId="{F91130F8-5EBD-40D4-A801-0A8E73AFACE5}" type="presOf" srcId="{F6E9B8BA-2F37-4781-A521-61D00A840D7D}" destId="{8B13E293-4E29-4216-A0D2-9CCA14266B56}" srcOrd="1" destOrd="0" presId="urn:microsoft.com/office/officeart/2005/8/layout/vList4#1"/>
    <dgm:cxn modelId="{C70CA2CC-1A05-4FE9-8645-0FA4DC506E84}" type="presParOf" srcId="{610C4521-7E21-4ABD-817D-19EC8F773957}" destId="{1C2B9614-1D42-4E2A-92D8-94BCF9DE39E4}" srcOrd="0" destOrd="0" presId="urn:microsoft.com/office/officeart/2005/8/layout/vList4#1"/>
    <dgm:cxn modelId="{90FB009A-4358-45A9-A352-922F4383C34C}" type="presParOf" srcId="{1C2B9614-1D42-4E2A-92D8-94BCF9DE39E4}" destId="{DE66B4FA-8443-484B-9A9E-FA188D6B4E43}" srcOrd="0" destOrd="0" presId="urn:microsoft.com/office/officeart/2005/8/layout/vList4#1"/>
    <dgm:cxn modelId="{3180C938-148E-4D42-8965-740E9ADF16EE}" type="presParOf" srcId="{1C2B9614-1D42-4E2A-92D8-94BCF9DE39E4}" destId="{2AAACA77-E4A0-4E99-9F03-72ED26BB7B73}" srcOrd="1" destOrd="0" presId="urn:microsoft.com/office/officeart/2005/8/layout/vList4#1"/>
    <dgm:cxn modelId="{87C2DFD1-0701-4C72-8ECF-450288530D19}" type="presParOf" srcId="{1C2B9614-1D42-4E2A-92D8-94BCF9DE39E4}" destId="{046903CA-E59E-4D3A-B85F-2132F4D3C385}" srcOrd="2" destOrd="0" presId="urn:microsoft.com/office/officeart/2005/8/layout/vList4#1"/>
    <dgm:cxn modelId="{CBC24DB7-D6A7-40B5-A1C4-CAEB62CF7869}" type="presParOf" srcId="{610C4521-7E21-4ABD-817D-19EC8F773957}" destId="{3C4FC630-2F4B-4B45-8D35-86BFE257DB89}" srcOrd="1" destOrd="0" presId="urn:microsoft.com/office/officeart/2005/8/layout/vList4#1"/>
    <dgm:cxn modelId="{5D7EDE71-54D0-413A-9FC3-34BD4D854ABD}" type="presParOf" srcId="{610C4521-7E21-4ABD-817D-19EC8F773957}" destId="{76DA393E-3756-4D17-8778-17C0D4D792DA}" srcOrd="2" destOrd="0" presId="urn:microsoft.com/office/officeart/2005/8/layout/vList4#1"/>
    <dgm:cxn modelId="{AC321777-5079-4141-B40A-FD1CAF82CD73}" type="presParOf" srcId="{76DA393E-3756-4D17-8778-17C0D4D792DA}" destId="{11925212-181A-4D0E-84EB-C4219DE1ABB7}" srcOrd="0" destOrd="0" presId="urn:microsoft.com/office/officeart/2005/8/layout/vList4#1"/>
    <dgm:cxn modelId="{8FBABBDE-9ACB-4DDD-8F31-D97EAD7DB309}" type="presParOf" srcId="{76DA393E-3756-4D17-8778-17C0D4D792DA}" destId="{2352C030-0248-483B-94A9-26972C30B2AA}" srcOrd="1" destOrd="0" presId="urn:microsoft.com/office/officeart/2005/8/layout/vList4#1"/>
    <dgm:cxn modelId="{182220EC-E2B8-4F35-8DB9-186135D6D44E}" type="presParOf" srcId="{76DA393E-3756-4D17-8778-17C0D4D792DA}" destId="{629FFE63-9943-4FDD-AEB3-15F8D3455642}" srcOrd="2" destOrd="0" presId="urn:microsoft.com/office/officeart/2005/8/layout/vList4#1"/>
    <dgm:cxn modelId="{6BD25106-547F-405C-8DEA-5BFECCBBE545}" type="presParOf" srcId="{610C4521-7E21-4ABD-817D-19EC8F773957}" destId="{E767A943-8EB1-47EA-BA75-90A3BF72AA10}" srcOrd="3" destOrd="0" presId="urn:microsoft.com/office/officeart/2005/8/layout/vList4#1"/>
    <dgm:cxn modelId="{8518AEF3-D61A-43EF-8021-9883C7ACA6B2}" type="presParOf" srcId="{610C4521-7E21-4ABD-817D-19EC8F773957}" destId="{E9FBCDE1-C0F8-4B00-9C6E-C1A57153DC9C}" srcOrd="4" destOrd="0" presId="urn:microsoft.com/office/officeart/2005/8/layout/vList4#1"/>
    <dgm:cxn modelId="{C4A8F255-5406-4AAC-B8C9-0D80DAC4F3A9}" type="presParOf" srcId="{E9FBCDE1-C0F8-4B00-9C6E-C1A57153DC9C}" destId="{D857732E-E667-406B-8596-FB28DE60F3B0}" srcOrd="0" destOrd="0" presId="urn:microsoft.com/office/officeart/2005/8/layout/vList4#1"/>
    <dgm:cxn modelId="{F2E64FC2-3259-4328-B467-82DE668CECEE}" type="presParOf" srcId="{E9FBCDE1-C0F8-4B00-9C6E-C1A57153DC9C}" destId="{72B5F39E-2D8B-4AE5-99A7-0B4F92796C74}" srcOrd="1" destOrd="0" presId="urn:microsoft.com/office/officeart/2005/8/layout/vList4#1"/>
    <dgm:cxn modelId="{88433CB3-225F-41C3-A112-765E71C7D4AA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gì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có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mua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đạp</a:t>
          </a:r>
          <a:r>
            <a:rPr kumimoji="0" lang="en-US" sz="25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?</a:t>
          </a:r>
        </a:p>
        <a:p>
          <a:pPr algn="just"/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có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mua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đạp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bán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giấy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vụn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chai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lọ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dành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dụm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mừng</a:t>
          </a:r>
          <a:r>
            <a:rPr kumimoji="0" lang="en-US" sz="2500" b="1" i="0" u="none" strike="noStrike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tuổi</a:t>
          </a:r>
          <a:endParaRPr lang="en-US" sz="2500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kumimoji="0" lang="en-US" sz="25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ốm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500" b="1" i="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de-DE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- Khi em gái ốm, Hải đã dùng tiền để mua xe đạp đưa mẹ chữa bệnh cho em</a:t>
          </a:r>
          <a:endParaRPr lang="en-US" sz="2500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>
            <a:spcAft>
              <a:spcPct val="35000"/>
            </a:spcAft>
          </a:pPr>
          <a:endParaRPr lang="en-US" sz="25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>
            <a:spcAft>
              <a:spcPts val="0"/>
            </a:spcAft>
          </a:pPr>
          <a:r>
            <a:rPr lang="vi-VN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5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algn="l">
            <a:spcAft>
              <a:spcPts val="0"/>
            </a:spcAft>
          </a:pPr>
          <a:r>
            <a:rPr lang="en-US" sz="25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tiết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kiệm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cải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vật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chất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endParaRPr lang="en-US" sz="2500" b="0" i="0" dirty="0"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>
            <a:spcAft>
              <a:spcPts val="0"/>
            </a:spcAft>
          </a:pP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thương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bố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mẹ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thương</a:t>
          </a:r>
          <a:r>
            <a:rPr lang="en-US" sz="25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em</a:t>
          </a:r>
          <a:endParaRPr lang="en-US" sz="2500" b="0" i="0" dirty="0"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l">
            <a:spcAft>
              <a:spcPts val="0"/>
            </a:spcAft>
          </a:pPr>
          <a:endParaRPr lang="en-US" sz="25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405" custLinFactNeighborY="10227"/>
      <dgm:spPr>
        <a:prstGeom prst="roundRect">
          <a:avLst>
            <a:gd name="adj" fmla="val 10000"/>
          </a:avLst>
        </a:prstGeom>
      </dgm:spPr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>
        <a:prstGeom prst="roundRect">
          <a:avLst>
            <a:gd name="adj" fmla="val 10000"/>
          </a:avLst>
        </a:prstGeom>
      </dgm:spPr>
    </dgm:pt>
    <dgm:pt modelId="{2352C030-0248-483B-94A9-26972C30B2AA}" type="pres">
      <dgm:prSet presAssocID="{36F1A9A7-0E91-4997-8451-066E68D6791C}" presName="img" presStyleLbl="fgImgPlace1" presStyleIdx="1" presStyleCnt="3" custScaleX="84580" custScaleY="80069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>
        <a:prstGeom prst="roundRect">
          <a:avLst>
            <a:gd name="adj" fmla="val 10000"/>
          </a:avLst>
        </a:prstGeom>
      </dgm:spPr>
    </dgm:pt>
    <dgm:pt modelId="{72B5F39E-2D8B-4AE5-99A7-0B4F92796C74}" type="pres">
      <dgm:prSet presAssocID="{F6E9B8BA-2F37-4781-A521-61D00A840D7D}" presName="img" presStyleLbl="fgImgPlace1" presStyleIdx="2" presStyleCnt="3" custScaleX="71359" custScaleY="111791" custLinFactNeighborX="-17361" custLinFactNeighborY="434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D7871605-17A6-4B71-848A-34522C1FCB91}" type="presOf" srcId="{8C4E1181-A43E-4AFA-A175-608167BDD664}" destId="{046903CA-E59E-4D3A-B85F-2132F4D3C385}" srcOrd="1" destOrd="0" presId="urn:microsoft.com/office/officeart/2005/8/layout/vList4#1"/>
    <dgm:cxn modelId="{BEE2A10E-61AB-4B91-AEC2-C9DAA1279C51}" type="presOf" srcId="{8C4E1181-A43E-4AFA-A175-608167BDD664}" destId="{DE66B4FA-8443-484B-9A9E-FA188D6B4E43}" srcOrd="0" destOrd="0" presId="urn:microsoft.com/office/officeart/2005/8/layout/vList4#1"/>
    <dgm:cxn modelId="{F2240435-0880-4B34-8218-C51BE0D05A51}" type="presOf" srcId="{4D783A32-6612-4061-810D-2598FCFDE16E}" destId="{610C4521-7E21-4ABD-817D-19EC8F773957}" srcOrd="0" destOrd="0" presId="urn:microsoft.com/office/officeart/2005/8/layout/vList4#1"/>
    <dgm:cxn modelId="{FE2E7491-C478-42E8-9519-960B336B6A00}" type="presOf" srcId="{F6E9B8BA-2F37-4781-A521-61D00A840D7D}" destId="{D857732E-E667-406B-8596-FB28DE60F3B0}" srcOrd="0" destOrd="0" presId="urn:microsoft.com/office/officeart/2005/8/layout/vList4#1"/>
    <dgm:cxn modelId="{840F8C9E-B202-4DE0-AC25-35D3A1FA52CB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A08C96F6-3490-4C54-AD6E-4870C05A8173}" type="presOf" srcId="{36F1A9A7-0E91-4997-8451-066E68D6791C}" destId="{629FFE63-9943-4FDD-AEB3-15F8D3455642}" srcOrd="1" destOrd="0" presId="urn:microsoft.com/office/officeart/2005/8/layout/vList4#1"/>
    <dgm:cxn modelId="{F91130F8-5EBD-40D4-A801-0A8E73AFACE5}" type="presOf" srcId="{F6E9B8BA-2F37-4781-A521-61D00A840D7D}" destId="{8B13E293-4E29-4216-A0D2-9CCA14266B56}" srcOrd="1" destOrd="0" presId="urn:microsoft.com/office/officeart/2005/8/layout/vList4#1"/>
    <dgm:cxn modelId="{C70CA2CC-1A05-4FE9-8645-0FA4DC506E84}" type="presParOf" srcId="{610C4521-7E21-4ABD-817D-19EC8F773957}" destId="{1C2B9614-1D42-4E2A-92D8-94BCF9DE39E4}" srcOrd="0" destOrd="0" presId="urn:microsoft.com/office/officeart/2005/8/layout/vList4#1"/>
    <dgm:cxn modelId="{90FB009A-4358-45A9-A352-922F4383C34C}" type="presParOf" srcId="{1C2B9614-1D42-4E2A-92D8-94BCF9DE39E4}" destId="{DE66B4FA-8443-484B-9A9E-FA188D6B4E43}" srcOrd="0" destOrd="0" presId="urn:microsoft.com/office/officeart/2005/8/layout/vList4#1"/>
    <dgm:cxn modelId="{3180C938-148E-4D42-8965-740E9ADF16EE}" type="presParOf" srcId="{1C2B9614-1D42-4E2A-92D8-94BCF9DE39E4}" destId="{2AAACA77-E4A0-4E99-9F03-72ED26BB7B73}" srcOrd="1" destOrd="0" presId="urn:microsoft.com/office/officeart/2005/8/layout/vList4#1"/>
    <dgm:cxn modelId="{87C2DFD1-0701-4C72-8ECF-450288530D19}" type="presParOf" srcId="{1C2B9614-1D42-4E2A-92D8-94BCF9DE39E4}" destId="{046903CA-E59E-4D3A-B85F-2132F4D3C385}" srcOrd="2" destOrd="0" presId="urn:microsoft.com/office/officeart/2005/8/layout/vList4#1"/>
    <dgm:cxn modelId="{CBC24DB7-D6A7-40B5-A1C4-CAEB62CF7869}" type="presParOf" srcId="{610C4521-7E21-4ABD-817D-19EC8F773957}" destId="{3C4FC630-2F4B-4B45-8D35-86BFE257DB89}" srcOrd="1" destOrd="0" presId="urn:microsoft.com/office/officeart/2005/8/layout/vList4#1"/>
    <dgm:cxn modelId="{5D7EDE71-54D0-413A-9FC3-34BD4D854ABD}" type="presParOf" srcId="{610C4521-7E21-4ABD-817D-19EC8F773957}" destId="{76DA393E-3756-4D17-8778-17C0D4D792DA}" srcOrd="2" destOrd="0" presId="urn:microsoft.com/office/officeart/2005/8/layout/vList4#1"/>
    <dgm:cxn modelId="{AC321777-5079-4141-B40A-FD1CAF82CD73}" type="presParOf" srcId="{76DA393E-3756-4D17-8778-17C0D4D792DA}" destId="{11925212-181A-4D0E-84EB-C4219DE1ABB7}" srcOrd="0" destOrd="0" presId="urn:microsoft.com/office/officeart/2005/8/layout/vList4#1"/>
    <dgm:cxn modelId="{8FBABBDE-9ACB-4DDD-8F31-D97EAD7DB309}" type="presParOf" srcId="{76DA393E-3756-4D17-8778-17C0D4D792DA}" destId="{2352C030-0248-483B-94A9-26972C30B2AA}" srcOrd="1" destOrd="0" presId="urn:microsoft.com/office/officeart/2005/8/layout/vList4#1"/>
    <dgm:cxn modelId="{182220EC-E2B8-4F35-8DB9-186135D6D44E}" type="presParOf" srcId="{76DA393E-3756-4D17-8778-17C0D4D792DA}" destId="{629FFE63-9943-4FDD-AEB3-15F8D3455642}" srcOrd="2" destOrd="0" presId="urn:microsoft.com/office/officeart/2005/8/layout/vList4#1"/>
    <dgm:cxn modelId="{6BD25106-547F-405C-8DEA-5BFECCBBE545}" type="presParOf" srcId="{610C4521-7E21-4ABD-817D-19EC8F773957}" destId="{E767A943-8EB1-47EA-BA75-90A3BF72AA10}" srcOrd="3" destOrd="0" presId="urn:microsoft.com/office/officeart/2005/8/layout/vList4#1"/>
    <dgm:cxn modelId="{8518AEF3-D61A-43EF-8021-9883C7ACA6B2}" type="presParOf" srcId="{610C4521-7E21-4ABD-817D-19EC8F773957}" destId="{E9FBCDE1-C0F8-4B00-9C6E-C1A57153DC9C}" srcOrd="4" destOrd="0" presId="urn:microsoft.com/office/officeart/2005/8/layout/vList4#1"/>
    <dgm:cxn modelId="{C4A8F255-5406-4AAC-B8C9-0D80DAC4F3A9}" type="presParOf" srcId="{E9FBCDE1-C0F8-4B00-9C6E-C1A57153DC9C}" destId="{D857732E-E667-406B-8596-FB28DE60F3B0}" srcOrd="0" destOrd="0" presId="urn:microsoft.com/office/officeart/2005/8/layout/vList4#1"/>
    <dgm:cxn modelId="{F2E64FC2-3259-4328-B467-82DE668CECEE}" type="presParOf" srcId="{E9FBCDE1-C0F8-4B00-9C6E-C1A57153DC9C}" destId="{72B5F39E-2D8B-4AE5-99A7-0B4F92796C74}" srcOrd="1" destOrd="0" presId="urn:microsoft.com/office/officeart/2005/8/layout/vList4#1"/>
    <dgm:cxn modelId="{88433CB3-225F-41C3-A112-765E71C7D4AA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162404"/>
          <a:ext cx="10563239" cy="158799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en-US" sz="2500" b="1" i="0" u="none" strike="noStrike" kern="1200" cap="none" spc="0" normalizeH="0" baseline="0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thế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nào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có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mua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đạp</a:t>
          </a:r>
          <a:r>
            <a:rPr kumimoji="0" lang="en-US" sz="2500" b="1" i="0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?</a:t>
          </a:r>
        </a:p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500" b="1" i="1" u="none" strike="noStrike" kern="1200" cap="none" spc="0" normalizeH="0" baseline="0" noProof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</a:t>
          </a:r>
          <a:endParaRPr lang="en-US" sz="2500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71447" y="162404"/>
        <a:ext cx="8291791" cy="1587995"/>
      </dsp:txXfrm>
    </dsp:sp>
    <dsp:sp modelId="{2AAACA77-E4A0-4E99-9F03-72ED26BB7B73}">
      <dsp:nvSpPr>
        <dsp:cNvPr id="0" name=""/>
        <dsp:cNvSpPr/>
      </dsp:nvSpPr>
      <dsp:spPr>
        <a:xfrm>
          <a:off x="158799" y="158799"/>
          <a:ext cx="2112647" cy="12703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46795"/>
          <a:ext cx="10563239" cy="158799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5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ốm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500" b="1" i="1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</a:t>
          </a:r>
          <a:endParaRPr lang="en-US" sz="2500" i="1" kern="120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71447" y="1746795"/>
        <a:ext cx="8291791" cy="1587995"/>
      </dsp:txXfrm>
    </dsp:sp>
    <dsp:sp modelId="{2352C030-0248-483B-94A9-26972C30B2AA}">
      <dsp:nvSpPr>
        <dsp:cNvPr id="0" name=""/>
        <dsp:cNvSpPr/>
      </dsp:nvSpPr>
      <dsp:spPr>
        <a:xfrm>
          <a:off x="321684" y="2032196"/>
          <a:ext cx="1786877" cy="1017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493590"/>
          <a:ext cx="10563239" cy="158799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vi-VN" sz="25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5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</a:t>
          </a:r>
          <a:endParaRPr lang="en-US" sz="25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71447" y="3493590"/>
        <a:ext cx="8291791" cy="1587995"/>
      </dsp:txXfrm>
    </dsp:sp>
    <dsp:sp modelId="{72B5F39E-2D8B-4AE5-99A7-0B4F92796C74}">
      <dsp:nvSpPr>
        <dsp:cNvPr id="0" name=""/>
        <dsp:cNvSpPr/>
      </dsp:nvSpPr>
      <dsp:spPr>
        <a:xfrm>
          <a:off x="94564" y="3632667"/>
          <a:ext cx="1507564" cy="14201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162404"/>
          <a:ext cx="10563239" cy="158799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gì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có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mua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đạp</a:t>
          </a:r>
          <a:r>
            <a:rPr kumimoji="0" lang="en-US" sz="25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?</a:t>
          </a:r>
        </a:p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Để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có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mua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xe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đạp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đã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bán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giấy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vụn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chai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lọ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dành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dụm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tiền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mừng</a:t>
          </a:r>
          <a:r>
            <a:rPr kumimoji="0" lang="en-US" sz="2500" b="1" i="0" u="none" strike="noStrike" kern="1200" cap="none" spc="0" normalizeH="0" baseline="0" noProof="0" dirty="0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2500" b="1" i="0" u="none" strike="noStrike" kern="1200" cap="none" spc="0" normalizeH="0" baseline="0" noProof="0" dirty="0" err="1"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tuổi</a:t>
          </a:r>
          <a:endParaRPr lang="en-US" sz="2500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71447" y="162404"/>
        <a:ext cx="8291791" cy="1587995"/>
      </dsp:txXfrm>
    </dsp:sp>
    <dsp:sp modelId="{2AAACA77-E4A0-4E99-9F03-72ED26BB7B73}">
      <dsp:nvSpPr>
        <dsp:cNvPr id="0" name=""/>
        <dsp:cNvSpPr/>
      </dsp:nvSpPr>
      <dsp:spPr>
        <a:xfrm>
          <a:off x="158799" y="158799"/>
          <a:ext cx="2112647" cy="127039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746795"/>
          <a:ext cx="10563239" cy="158799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5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gái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ốm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baseline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kern="1200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500" b="1" i="0" kern="120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Khi em gái ốm, Hải đã dùng tiền để mua xe đạp đưa mẹ chữa bệnh cho em</a:t>
          </a:r>
          <a:endParaRPr lang="en-US" sz="2500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71447" y="1746795"/>
        <a:ext cx="8291791" cy="1587995"/>
      </dsp:txXfrm>
    </dsp:sp>
    <dsp:sp modelId="{2352C030-0248-483B-94A9-26972C30B2AA}">
      <dsp:nvSpPr>
        <dsp:cNvPr id="0" name=""/>
        <dsp:cNvSpPr/>
      </dsp:nvSpPr>
      <dsp:spPr>
        <a:xfrm>
          <a:off x="321684" y="2032196"/>
          <a:ext cx="1786877" cy="10171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493590"/>
          <a:ext cx="10563239" cy="158799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vi-VN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suy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25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0" i="0" kern="12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tiết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kiệm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sử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dụng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cải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vật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chất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hợp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lý</a:t>
          </a:r>
          <a:endParaRPr lang="en-US" sz="2500" b="0" i="0" kern="1200" dirty="0"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Hải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biết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thương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bố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mẹ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và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thương</a:t>
          </a:r>
          <a:r>
            <a:rPr lang="en-US" sz="2500" b="0" i="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500" b="0" i="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em</a:t>
          </a:r>
          <a:endParaRPr lang="en-US" sz="2500" b="0" i="0" kern="1200" dirty="0"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US" sz="25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271447" y="3493590"/>
        <a:ext cx="8291791" cy="1587995"/>
      </dsp:txXfrm>
    </dsp:sp>
    <dsp:sp modelId="{72B5F39E-2D8B-4AE5-99A7-0B4F92796C74}">
      <dsp:nvSpPr>
        <dsp:cNvPr id="0" name=""/>
        <dsp:cNvSpPr/>
      </dsp:nvSpPr>
      <dsp:spPr>
        <a:xfrm>
          <a:off x="94564" y="3632667"/>
          <a:ext cx="1507564" cy="14201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451C2-AD83-4959-9F0A-7642C1539ED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7CC10-9D7D-4368-8C7D-BE69C4C9E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8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35DFD-13CB-47C2-AB78-5159657A14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1c112c16285_0_40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1c112c16285_0_40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0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1c112c16285_0_40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1c112c16285_0_40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61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4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4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78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9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9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4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7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80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2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88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8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26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1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5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75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5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90F15-967D-4EED-AF26-1512C2BF3FD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DCC1F-733C-4156-ABF5-71B829042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slide" Target="slide26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slide" Target="slide2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slide" Target="slide26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slide" Target="slide26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0.jpeg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4.jpeg"/><Relationship Id="rId5" Type="http://schemas.openxmlformats.org/officeDocument/2006/relationships/diagramData" Target="../diagrams/data2.xml"/><Relationship Id="rId10" Type="http://schemas.openxmlformats.org/officeDocument/2006/relationships/image" Target="../media/image20.jpeg"/><Relationship Id="rId4" Type="http://schemas.openxmlformats.org/officeDocument/2006/relationships/image" Target="../media/image4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1049680" y="-490690"/>
            <a:ext cx="13245869" cy="7552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"/>
          <p:cNvGrpSpPr>
            <a:grpSpLocks noChangeAspect="1"/>
          </p:cNvGrpSpPr>
          <p:nvPr/>
        </p:nvGrpSpPr>
        <p:grpSpPr bwMode="auto">
          <a:xfrm>
            <a:off x="6281994" y="3690014"/>
            <a:ext cx="5642394" cy="3371903"/>
            <a:chOff x="0" y="0"/>
            <a:chExt cx="5460" cy="3810"/>
          </a:xfrm>
        </p:grpSpPr>
        <p:sp>
          <p:nvSpPr>
            <p:cNvPr id="8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798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798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6624832" y="3661355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4712321" y="742097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>
            <a:off x="6635304" y="63634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481699" y="1491955"/>
            <a:ext cx="296388" cy="320985"/>
          </a:xfrm>
          <a:prstGeom prst="star5">
            <a:avLst/>
          </a:prstGeom>
          <a:gradFill rotWithShape="1">
            <a:gsLst>
              <a:gs pos="0">
                <a:srgbClr val="1D9BB8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 kern="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6898619" y="4332255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4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1144096" y="2654093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auto">
          <a:xfrm>
            <a:off x="2266148" y="87182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499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5" name="WordArt 11"/>
          <p:cNvSpPr>
            <a:spLocks noChangeArrowheads="1" noChangeShapeType="1" noTextEdit="1"/>
          </p:cNvSpPr>
          <p:nvPr/>
        </p:nvSpPr>
        <p:spPr bwMode="auto">
          <a:xfrm>
            <a:off x="1425850" y="1517408"/>
            <a:ext cx="962205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597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 ĐẾN DỰ GIỜ THĂM LỚP</a:t>
            </a:r>
          </a:p>
        </p:txBody>
      </p:sp>
      <p:grpSp>
        <p:nvGrpSpPr>
          <p:cNvPr id="37" name="Group 27"/>
          <p:cNvGrpSpPr>
            <a:grpSpLocks/>
          </p:cNvGrpSpPr>
          <p:nvPr/>
        </p:nvGrpSpPr>
        <p:grpSpPr bwMode="auto">
          <a:xfrm rot="-637170">
            <a:off x="8252361" y="4629774"/>
            <a:ext cx="2425043" cy="994442"/>
            <a:chOff x="336" y="2040"/>
            <a:chExt cx="1200" cy="2016"/>
          </a:xfrm>
        </p:grpSpPr>
        <p:pic>
          <p:nvPicPr>
            <p:cNvPr id="38" name="Picture 28" descr="p3012_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9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0" descr="p3012_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86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3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242" y="-5465"/>
            <a:ext cx="12192000" cy="6831250"/>
          </a:xfrm>
          <a:prstGeom prst="rect">
            <a:avLst/>
          </a:prstGeom>
          <a:noFill/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altLang="en-US" sz="25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6152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tranh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hỏi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9200" y="419786"/>
            <a:ext cx="1215875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12700"/>
            <a:br>
              <a:rPr lang="vi-VN" alt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Em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chỉ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ra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biểu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kiệm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chưa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kiệm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sau</a:t>
            </a:r>
            <a:r>
              <a:rPr lang="en-US" sz="2500" b="1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?</a:t>
            </a:r>
            <a:endParaRPr lang="vi-VN" altLang="en-US" sz="25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hape 292"/>
          <p:cNvPicPr/>
          <p:nvPr/>
        </p:nvPicPr>
        <p:blipFill>
          <a:blip r:embed="rId4"/>
          <a:stretch/>
        </p:blipFill>
        <p:spPr>
          <a:xfrm>
            <a:off x="334411" y="1405652"/>
            <a:ext cx="2804160" cy="2304891"/>
          </a:xfrm>
          <a:prstGeom prst="rect">
            <a:avLst/>
          </a:prstGeom>
        </p:spPr>
      </p:pic>
      <p:pic>
        <p:nvPicPr>
          <p:cNvPr id="13" name="Shape 298"/>
          <p:cNvPicPr/>
          <p:nvPr/>
        </p:nvPicPr>
        <p:blipFill>
          <a:blip r:embed="rId5"/>
          <a:stretch/>
        </p:blipFill>
        <p:spPr>
          <a:xfrm>
            <a:off x="8195759" y="1378318"/>
            <a:ext cx="2810510" cy="230928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706062" y="4218550"/>
            <a:ext cx="3382177" cy="2234699"/>
            <a:chOff x="5015865" y="4467940"/>
            <a:chExt cx="2792095" cy="2432050"/>
          </a:xfrm>
        </p:grpSpPr>
        <p:pic>
          <p:nvPicPr>
            <p:cNvPr id="15" name="Shape 306"/>
            <p:cNvPicPr/>
            <p:nvPr/>
          </p:nvPicPr>
          <p:blipFill>
            <a:blip r:embed="rId6"/>
            <a:stretch/>
          </p:blipFill>
          <p:spPr>
            <a:xfrm>
              <a:off x="5015865" y="4505723"/>
              <a:ext cx="1109345" cy="2304415"/>
            </a:xfrm>
            <a:prstGeom prst="rect">
              <a:avLst/>
            </a:prstGeom>
          </p:spPr>
        </p:pic>
        <p:pic>
          <p:nvPicPr>
            <p:cNvPr id="16" name="Shape 308"/>
            <p:cNvPicPr/>
            <p:nvPr/>
          </p:nvPicPr>
          <p:blipFill>
            <a:blip r:embed="rId7"/>
            <a:stretch/>
          </p:blipFill>
          <p:spPr>
            <a:xfrm>
              <a:off x="6125210" y="4467940"/>
              <a:ext cx="1682750" cy="2432050"/>
            </a:xfrm>
            <a:prstGeom prst="rect">
              <a:avLst/>
            </a:prstGeom>
          </p:spPr>
        </p:pic>
      </p:grpSp>
      <p:pic>
        <p:nvPicPr>
          <p:cNvPr id="17" name="Shape 310"/>
          <p:cNvPicPr/>
          <p:nvPr/>
        </p:nvPicPr>
        <p:blipFill>
          <a:blip r:embed="rId8"/>
          <a:stretch/>
        </p:blipFill>
        <p:spPr>
          <a:xfrm>
            <a:off x="8589746" y="4128629"/>
            <a:ext cx="3520741" cy="225612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277079" y="1422552"/>
            <a:ext cx="3389330" cy="2334983"/>
            <a:chOff x="3496374" y="1396242"/>
            <a:chExt cx="3389330" cy="2334983"/>
          </a:xfrm>
        </p:grpSpPr>
        <p:pic>
          <p:nvPicPr>
            <p:cNvPr id="12" name="Shape 294"/>
            <p:cNvPicPr/>
            <p:nvPr/>
          </p:nvPicPr>
          <p:blipFill>
            <a:blip r:embed="rId9"/>
            <a:stretch/>
          </p:blipFill>
          <p:spPr>
            <a:xfrm>
              <a:off x="3496374" y="1405652"/>
              <a:ext cx="3389330" cy="2325573"/>
            </a:xfrm>
            <a:prstGeom prst="rect">
              <a:avLst/>
            </a:prstGeom>
          </p:spPr>
        </p:pic>
        <p:sp>
          <p:nvSpPr>
            <p:cNvPr id="18" name="Shape 296"/>
            <p:cNvSpPr txBox="1"/>
            <p:nvPr/>
          </p:nvSpPr>
          <p:spPr>
            <a:xfrm>
              <a:off x="3564154" y="1396242"/>
              <a:ext cx="3321550" cy="207970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16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Mình sẽ tiết kiệm tiền để mua quà mừng thọ bà ngoại.</a:t>
              </a:r>
              <a:endParaRPr lang="en-US" sz="16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6545" y="4293569"/>
            <a:ext cx="3543449" cy="1916509"/>
            <a:chOff x="154940" y="4273998"/>
            <a:chExt cx="3309954" cy="2286000"/>
          </a:xfrm>
        </p:grpSpPr>
        <p:pic>
          <p:nvPicPr>
            <p:cNvPr id="14" name="Shape 300"/>
            <p:cNvPicPr/>
            <p:nvPr/>
          </p:nvPicPr>
          <p:blipFill>
            <a:blip r:embed="rId10"/>
            <a:stretch/>
          </p:blipFill>
          <p:spPr>
            <a:xfrm>
              <a:off x="154940" y="4273998"/>
              <a:ext cx="3309954" cy="2286000"/>
            </a:xfrm>
            <a:prstGeom prst="rect">
              <a:avLst/>
            </a:prstGeom>
          </p:spPr>
        </p:pic>
        <p:sp>
          <p:nvSpPr>
            <p:cNvPr id="20" name="Shape 302"/>
            <p:cNvSpPr txBox="1"/>
            <p:nvPr/>
          </p:nvSpPr>
          <p:spPr>
            <a:xfrm>
              <a:off x="358464" y="6149556"/>
              <a:ext cx="2894163" cy="202527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/>
            <a:lstStyle/>
            <a:p>
              <a:pPr marL="0" marR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Con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1500" i="1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đan xong chiếc khăn đó không?</a:t>
              </a:r>
              <a:endParaRPr lang="en-US" sz="15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3686102"/>
            <a:ext cx="3414859" cy="3793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vở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85865" y="3408030"/>
            <a:ext cx="3364499" cy="3793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77603" y="6170598"/>
            <a:ext cx="2245895" cy="3793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điện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50364" y="3407052"/>
            <a:ext cx="3255656" cy="3793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13" y="6341180"/>
            <a:ext cx="3892877" cy="3793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37280" y="6231262"/>
            <a:ext cx="3255656" cy="3793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C738A-C05F-CDC2-5687-0D4B95D5CBFC}"/>
              </a:ext>
            </a:extLst>
          </p:cNvPr>
          <p:cNvSpPr txBox="1"/>
          <p:nvPr/>
        </p:nvSpPr>
        <p:spPr>
          <a:xfrm>
            <a:off x="3177406" y="4395200"/>
            <a:ext cx="71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182835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88098" y="952162"/>
            <a:ext cx="7533030" cy="3949154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R="0" lv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vi-VN" sz="3000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 kiệm biểu hiện ở việc: chi tiêu hợp lí; tắt các thiết bị điện và khoá vòi nước khi không sử dụng; sắp xếp thời gian làm việc khoa học; sử dụng hợp lí và khai thác hiệu quả tài nguyên (nước, khoáng sản,...); bảo quản đồ dùng học tập, lao động khi sử dụng; bảo vệ của công;...</a:t>
            </a:r>
            <a:endParaRPr lang="en-US" sz="3000" u="none" strike="noStrike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9378" y="-56755"/>
            <a:ext cx="125588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43"/>
          <p:cNvSpPr/>
          <p:nvPr/>
        </p:nvSpPr>
        <p:spPr>
          <a:xfrm>
            <a:off x="2462385" y="991473"/>
            <a:ext cx="205180" cy="219327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8" name="Google Shape;2228;p43"/>
          <p:cNvSpPr/>
          <p:nvPr/>
        </p:nvSpPr>
        <p:spPr>
          <a:xfrm flipH="1">
            <a:off x="9531927" y="991473"/>
            <a:ext cx="205180" cy="219327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5168" r="32222" b="15506"/>
          <a:stretch/>
        </p:blipFill>
        <p:spPr>
          <a:xfrm>
            <a:off x="10962146" y="5342562"/>
            <a:ext cx="994985" cy="1515439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96CF42D6-843C-7EED-080F-AFF89F7DD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214" b="8513"/>
          <a:stretch/>
        </p:blipFill>
        <p:spPr>
          <a:xfrm>
            <a:off x="108757" y="3018461"/>
            <a:ext cx="2359936" cy="3924452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DFE25740-A463-4B6C-044C-CCF1C6A34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49" b="8072"/>
          <a:stretch/>
        </p:blipFill>
        <p:spPr>
          <a:xfrm>
            <a:off x="9865360" y="-824552"/>
            <a:ext cx="2326640" cy="4692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44253-0B81-25D1-8F69-E72234D6FBBB}"/>
              </a:ext>
            </a:extLst>
          </p:cNvPr>
          <p:cNvSpPr txBox="1"/>
          <p:nvPr/>
        </p:nvSpPr>
        <p:spPr>
          <a:xfrm>
            <a:off x="1955409" y="2138289"/>
            <a:ext cx="8194525" cy="120032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.000đ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43"/>
          <p:cNvSpPr/>
          <p:nvPr/>
        </p:nvSpPr>
        <p:spPr>
          <a:xfrm>
            <a:off x="2462385" y="991473"/>
            <a:ext cx="205180" cy="219327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8" name="Google Shape;2228;p43"/>
          <p:cNvSpPr/>
          <p:nvPr/>
        </p:nvSpPr>
        <p:spPr>
          <a:xfrm flipH="1">
            <a:off x="9531927" y="991473"/>
            <a:ext cx="205180" cy="219327"/>
          </a:xfrm>
          <a:custGeom>
            <a:avLst/>
            <a:gdLst/>
            <a:ahLst/>
            <a:cxnLst/>
            <a:rect l="l" t="t" r="r" b="b"/>
            <a:pathLst>
              <a:path w="4003" h="4279" extrusionOk="0">
                <a:moveTo>
                  <a:pt x="2800" y="4239"/>
                </a:moveTo>
                <a:cubicBezTo>
                  <a:pt x="2701" y="4180"/>
                  <a:pt x="2682" y="4061"/>
                  <a:pt x="2741" y="3983"/>
                </a:cubicBezTo>
                <a:cubicBezTo>
                  <a:pt x="2662" y="4022"/>
                  <a:pt x="2583" y="4002"/>
                  <a:pt x="2524" y="3983"/>
                </a:cubicBezTo>
                <a:cubicBezTo>
                  <a:pt x="2248" y="3923"/>
                  <a:pt x="2011" y="3785"/>
                  <a:pt x="1775" y="3647"/>
                </a:cubicBezTo>
                <a:cubicBezTo>
                  <a:pt x="1124" y="3214"/>
                  <a:pt x="513" y="2642"/>
                  <a:pt x="217" y="1913"/>
                </a:cubicBezTo>
                <a:cubicBezTo>
                  <a:pt x="0" y="1380"/>
                  <a:pt x="277" y="749"/>
                  <a:pt x="927" y="809"/>
                </a:cubicBezTo>
                <a:cubicBezTo>
                  <a:pt x="1361" y="868"/>
                  <a:pt x="1676" y="1242"/>
                  <a:pt x="1952" y="1558"/>
                </a:cubicBezTo>
                <a:cubicBezTo>
                  <a:pt x="2071" y="1065"/>
                  <a:pt x="2366" y="552"/>
                  <a:pt x="2859" y="335"/>
                </a:cubicBezTo>
                <a:cubicBezTo>
                  <a:pt x="3253" y="158"/>
                  <a:pt x="3667" y="473"/>
                  <a:pt x="3766" y="868"/>
                </a:cubicBezTo>
                <a:cubicBezTo>
                  <a:pt x="4003" y="1617"/>
                  <a:pt x="3746" y="2405"/>
                  <a:pt x="3490" y="3135"/>
                </a:cubicBezTo>
                <a:cubicBezTo>
                  <a:pt x="3372" y="3490"/>
                  <a:pt x="3214" y="3845"/>
                  <a:pt x="3056" y="4180"/>
                </a:cubicBezTo>
                <a:cubicBezTo>
                  <a:pt x="2997" y="4259"/>
                  <a:pt x="2879" y="4278"/>
                  <a:pt x="2800" y="4239"/>
                </a:cubicBezTo>
                <a:lnTo>
                  <a:pt x="2800" y="4239"/>
                </a:lnTo>
                <a:close/>
                <a:moveTo>
                  <a:pt x="2839" y="3785"/>
                </a:moveTo>
                <a:cubicBezTo>
                  <a:pt x="3175" y="2997"/>
                  <a:pt x="3529" y="2169"/>
                  <a:pt x="3490" y="1301"/>
                </a:cubicBezTo>
                <a:cubicBezTo>
                  <a:pt x="3352" y="0"/>
                  <a:pt x="2406" y="966"/>
                  <a:pt x="2287" y="1696"/>
                </a:cubicBezTo>
                <a:cubicBezTo>
                  <a:pt x="2248" y="1893"/>
                  <a:pt x="2110" y="2129"/>
                  <a:pt x="1873" y="2011"/>
                </a:cubicBezTo>
                <a:cubicBezTo>
                  <a:pt x="1716" y="1893"/>
                  <a:pt x="1617" y="1715"/>
                  <a:pt x="1479" y="1577"/>
                </a:cubicBezTo>
                <a:cubicBezTo>
                  <a:pt x="1321" y="1400"/>
                  <a:pt x="1124" y="1223"/>
                  <a:pt x="888" y="1163"/>
                </a:cubicBezTo>
                <a:cubicBezTo>
                  <a:pt x="493" y="1124"/>
                  <a:pt x="454" y="1538"/>
                  <a:pt x="572" y="1814"/>
                </a:cubicBezTo>
                <a:cubicBezTo>
                  <a:pt x="809" y="2327"/>
                  <a:pt x="1243" y="2760"/>
                  <a:pt x="1676" y="3135"/>
                </a:cubicBezTo>
                <a:cubicBezTo>
                  <a:pt x="1972" y="3332"/>
                  <a:pt x="2287" y="3549"/>
                  <a:pt x="2642" y="3628"/>
                </a:cubicBezTo>
                <a:cubicBezTo>
                  <a:pt x="2721" y="3628"/>
                  <a:pt x="2820" y="3687"/>
                  <a:pt x="2839" y="376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5168" r="32222" b="15506"/>
          <a:stretch/>
        </p:blipFill>
        <p:spPr>
          <a:xfrm>
            <a:off x="10962146" y="5342562"/>
            <a:ext cx="994985" cy="15154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03F01E-3AA9-7DB6-F34A-C07336A7DB79}"/>
              </a:ext>
            </a:extLst>
          </p:cNvPr>
          <p:cNvSpPr txBox="1"/>
          <p:nvPr/>
        </p:nvSpPr>
        <p:spPr>
          <a:xfrm>
            <a:off x="4366952" y="1446804"/>
            <a:ext cx="3458095" cy="664022"/>
          </a:xfrm>
          <a:prstGeom prst="rect">
            <a:avLst/>
          </a:prstGeom>
          <a:noFill/>
        </p:spPr>
        <p:txBody>
          <a:bodyPr wrap="square" lIns="96000" tIns="48000" rIns="9600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4000" b="1" kern="0" dirty="0">
                <a:solidFill>
                  <a:srgbClr val="D0574F"/>
                </a:solidFill>
                <a:latin typeface="Arial"/>
                <a:cs typeface="Arial"/>
                <a:sym typeface="Arial"/>
              </a:rPr>
              <a:t>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FD0C9B-85F8-FC8F-959F-80BE926DFA43}"/>
              </a:ext>
            </a:extLst>
          </p:cNvPr>
          <p:cNvSpPr txBox="1"/>
          <p:nvPr/>
        </p:nvSpPr>
        <p:spPr>
          <a:xfrm>
            <a:off x="2323596" y="2097234"/>
            <a:ext cx="7409684" cy="136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Nhiệm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vụ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 – Em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thực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hiện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nhiệm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vụ</a:t>
            </a:r>
            <a:r>
              <a:rPr lang="en-US" sz="29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endParaRPr lang="en-US" sz="29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96CF42D6-843C-7EED-080F-AFF89F7DD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214" b="8513"/>
          <a:stretch/>
        </p:blipFill>
        <p:spPr>
          <a:xfrm>
            <a:off x="108757" y="3018461"/>
            <a:ext cx="2359936" cy="3924452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DFE25740-A463-4B6C-044C-CCF1C6A349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49" b="8072"/>
          <a:stretch/>
        </p:blipFill>
        <p:spPr>
          <a:xfrm>
            <a:off x="9865360" y="-824552"/>
            <a:ext cx="2326640" cy="4692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44253-0B81-25D1-8F69-E72234D6FBBB}"/>
              </a:ext>
            </a:extLst>
          </p:cNvPr>
          <p:cNvSpPr txBox="1"/>
          <p:nvPr/>
        </p:nvSpPr>
        <p:spPr>
          <a:xfrm>
            <a:off x="2740250" y="3594875"/>
            <a:ext cx="7409684" cy="169277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36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742345" y="-895487"/>
            <a:ext cx="12713951" cy="7725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01485" y="2370293"/>
            <a:ext cx="46373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Mua nhiều đồ dùng học tập, không dùng đến</a:t>
            </a:r>
          </a:p>
          <a:p>
            <a:pPr marL="514350" indent="-514350" algn="just">
              <a:buAutoNum type="arabi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Bỏ quên đồ dùng</a:t>
            </a:r>
          </a:p>
          <a:p>
            <a:pPr marL="514350" indent="-514350" algn="just">
              <a:buAutoNum type="arabi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Vở viết dở . Bỏ đi nhiều trang giấy trắng.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1830" y="1856830"/>
            <a:ext cx="41840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Bọc sách vở, giữ gìn cẩn thận.</a:t>
            </a:r>
          </a:p>
          <a:p>
            <a:pPr marL="514350" indent="-514350" algn="just">
              <a:buAutoNum type="arabi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Đựng đồ dùng học tập vào túi đựng</a:t>
            </a:r>
          </a:p>
          <a:p>
            <a:pPr marL="514350" indent="-514350" algn="just">
              <a:buAutoNum type="arabicPeriod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tờ giấy trắng còn lại của quyển vở dở để làm nháp…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14530" y="1026368"/>
            <a:ext cx="2685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6216" y="1581361"/>
            <a:ext cx="2685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Lãng phí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2CA90B-7303-CA07-CD35-9F0782CEE111}"/>
              </a:ext>
            </a:extLst>
          </p:cNvPr>
          <p:cNvCxnSpPr/>
          <p:nvPr/>
        </p:nvCxnSpPr>
        <p:spPr>
          <a:xfrm>
            <a:off x="5824025" y="1501387"/>
            <a:ext cx="0" cy="4547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FFE560A0-533F-071A-67E3-8867F18B9468}"/>
              </a:ext>
            </a:extLst>
          </p:cNvPr>
          <p:cNvSpPr/>
          <p:nvPr/>
        </p:nvSpPr>
        <p:spPr>
          <a:xfrm>
            <a:off x="4171352" y="-130109"/>
            <a:ext cx="3305346" cy="16500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567B-6138-8864-7399-C8522379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7A340-6CAA-D875-C3C8-B5353AE0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RƯỜNG HOÀNG VIỆT\hình nền\hình nền đơn sắc\349daf189bbc23580fa22d899617bd31.jpg">
            <a:extLst>
              <a:ext uri="{FF2B5EF4-FFF2-40B4-BE49-F238E27FC236}">
                <a16:creationId xmlns:a16="http://schemas.microsoft.com/office/drawing/2014/main" id="{F6896AD0-F1A2-F060-1684-97FAFC12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5640E6B6-9C43-CA9A-6242-3BC9BD1A6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742345" y="-895487"/>
            <a:ext cx="12713951" cy="77254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48EDD-53C4-E45C-6580-92CEFA71C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2134B1-F6B4-3B3F-AC8C-11EFDF5A5472}"/>
              </a:ext>
            </a:extLst>
          </p:cNvPr>
          <p:cNvSpPr/>
          <p:nvPr/>
        </p:nvSpPr>
        <p:spPr>
          <a:xfrm>
            <a:off x="1002808" y="2663189"/>
            <a:ext cx="46373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TikTok, Facebook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EAEEBD-9D45-FE57-3A2B-9B3216873483}"/>
              </a:ext>
            </a:extLst>
          </p:cNvPr>
          <p:cNvSpPr/>
          <p:nvPr/>
        </p:nvSpPr>
        <p:spPr>
          <a:xfrm>
            <a:off x="6367976" y="2090172"/>
            <a:ext cx="41840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8A7662-E8F8-A2E7-4745-0D569FB6E0C7}"/>
              </a:ext>
            </a:extLst>
          </p:cNvPr>
          <p:cNvSpPr/>
          <p:nvPr/>
        </p:nvSpPr>
        <p:spPr>
          <a:xfrm>
            <a:off x="7014530" y="1026368"/>
            <a:ext cx="2685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C1B429-ABAE-3807-1F90-4E6B79FD3D1E}"/>
              </a:ext>
            </a:extLst>
          </p:cNvPr>
          <p:cNvSpPr/>
          <p:nvPr/>
        </p:nvSpPr>
        <p:spPr>
          <a:xfrm>
            <a:off x="2146216" y="1581361"/>
            <a:ext cx="2685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Lãng phí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0FD75E-90A7-2023-CEC8-7EF07ACC8B2C}"/>
              </a:ext>
            </a:extLst>
          </p:cNvPr>
          <p:cNvCxnSpPr/>
          <p:nvPr/>
        </p:nvCxnSpPr>
        <p:spPr>
          <a:xfrm>
            <a:off x="5824025" y="1501387"/>
            <a:ext cx="0" cy="45477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D333562-A524-E3D3-000B-5F4BF325B71F}"/>
              </a:ext>
            </a:extLst>
          </p:cNvPr>
          <p:cNvSpPr/>
          <p:nvPr/>
        </p:nvSpPr>
        <p:spPr>
          <a:xfrm>
            <a:off x="4171352" y="-130109"/>
            <a:ext cx="3305346" cy="16500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6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75771" y="-50055"/>
            <a:ext cx="12084671" cy="6751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73715" y="1626652"/>
            <a:ext cx="8462211" cy="313931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nhận xét hành vi của các bạn dưới đây: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a)Khi ăn buffet ở nhà hàng, Lan chỉ lấy vừa đủ thức ăn.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b)Dương thường bật điều hoà, quạt trần, tivi suốt ngày ngay cả khi ra sân chơi với các bạn.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c.Quân rủ Tuấn ra quán chơi điện tử, tiêu hết cả số tiền mẹ mới cho để mua sách học tiếng Anh.</a:t>
            </a:r>
          </a:p>
          <a:p>
            <a:pPr lvl="0"/>
            <a:endParaRPr lang="en-US" sz="2800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75771" y="-50055"/>
            <a:ext cx="12084671" cy="6751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1681" y="1626652"/>
            <a:ext cx="8924246" cy="313931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Trả lời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Lan biết tiết kiệm thức ăn.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Dương lãng phí điện. Khi không sử d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ụng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tắt thiết bị điện.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Quân, Tuấn lãng phí tiền bạc, chi tiêu không đúng mục đích. </a:t>
            </a:r>
          </a:p>
          <a:p>
            <a:pPr lvl="0"/>
            <a:endParaRPr lang="en-US" sz="2800" b="1" dirty="0">
              <a:solidFill>
                <a:srgbClr val="FF0000"/>
              </a:solidFill>
              <a:latin typeface="#9Slide05 Brannboll Ny" panose="020000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3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en\Downloads\GAME PP\1.jpg">
            <a:extLst>
              <a:ext uri="{FF2B5EF4-FFF2-40B4-BE49-F238E27FC236}">
                <a16:creationId xmlns:a16="http://schemas.microsoft.com/office/drawing/2014/main" id="{049B68BF-8E6C-425B-9C49-15FBA98A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3813"/>
            <a:ext cx="915035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TayDuKy.mp3">
            <a:hlinkClick r:id="" action="ppaction://media"/>
            <a:extLst>
              <a:ext uri="{FF2B5EF4-FFF2-40B4-BE49-F238E27FC236}">
                <a16:creationId xmlns:a16="http://schemas.microsoft.com/office/drawing/2014/main" id="{D4A01FE4-4725-4E08-8576-BD5D36E16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2971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en\Downloads\GAME PP\2_cong-dong-360_su-that-dong-troi-ve-chiec-bat-vang-huyen-thoai-trong-tay-du-ky_073841.jpg">
            <a:extLst>
              <a:ext uri="{FF2B5EF4-FFF2-40B4-BE49-F238E27FC236}">
                <a16:creationId xmlns:a16="http://schemas.microsoft.com/office/drawing/2014/main" id="{829B4038-6256-4675-8F41-FF7D36CE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2000250"/>
            <a:ext cx="72390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DMIN\Desktop\Tai nguyen thiet ke tro choi\Bảng gỗ\49f1b87228eb6bdb68e300357ebeb9ca (2).jpg">
            <a:extLst>
              <a:ext uri="{FF2B5EF4-FFF2-40B4-BE49-F238E27FC236}">
                <a16:creationId xmlns:a16="http://schemas.microsoft.com/office/drawing/2014/main" id="{80A88431-9C0C-4381-AC94-37C68896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76200"/>
            <a:ext cx="57721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DD8AB-B115-489D-A3FA-4413B60C4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651" y="663575"/>
            <a:ext cx="2369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C0066"/>
                </a:solidFill>
                <a:latin typeface="UVN Bach Tuyet Nang" pitchFamily="18" charset="0"/>
              </a:rPr>
              <a:t>TÂY DU KÝ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" action="ppaction://noaction"/>
            <a:extLst>
              <a:ext uri="{FF2B5EF4-FFF2-40B4-BE49-F238E27FC236}">
                <a16:creationId xmlns:a16="http://schemas.microsoft.com/office/drawing/2014/main" id="{5977070F-579D-4C65-864E-6D73549E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2178050"/>
            <a:ext cx="8016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AutoShape 8" descr="Káº¿t quáº£ hÃ¬nh áº£nh cho Cá» hoáº¡t hÃ¬nh">
            <a:extLst>
              <a:ext uri="{FF2B5EF4-FFF2-40B4-BE49-F238E27FC236}">
                <a16:creationId xmlns:a16="http://schemas.microsoft.com/office/drawing/2014/main" id="{72CBB90E-E23E-429A-A6EF-62775B113B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35847" name="Picture 3">
            <a:extLst>
              <a:ext uri="{FF2B5EF4-FFF2-40B4-BE49-F238E27FC236}">
                <a16:creationId xmlns:a16="http://schemas.microsoft.com/office/drawing/2014/main" id="{06BFE2A0-8266-490D-B900-C593132B4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0499">
            <a:off x="1382713" y="4741863"/>
            <a:ext cx="2584451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4" descr="HÃ¬nh áº£nh cÃ³ liÃªn quan">
            <a:extLst>
              <a:ext uri="{FF2B5EF4-FFF2-40B4-BE49-F238E27FC236}">
                <a16:creationId xmlns:a16="http://schemas.microsoft.com/office/drawing/2014/main" id="{1657ACBC-ED98-44A9-8B09-B3F4FB301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6" descr="HÃ¬nh áº£nh cÃ³ liÃªn quan">
            <a:extLst>
              <a:ext uri="{FF2B5EF4-FFF2-40B4-BE49-F238E27FC236}">
                <a16:creationId xmlns:a16="http://schemas.microsoft.com/office/drawing/2014/main" id="{00694C47-F427-42E4-821B-A59A87047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4343400"/>
            <a:ext cx="61912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88C9A3-4ECB-44E3-805F-BFAFC4A3F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863" y="5226051"/>
            <a:ext cx="8077200" cy="13239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TRONG KHU RỪNG CÓ RẤT NHIỀU YÊU QUÁI XUẤT HIỆN ĐỂ CẢN ĐƯỜNG THẦY TRÒ ĐƯỜNG TĂNG ĐI LẤY KINH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EM HÃY GIÚP THẦY TRÒ ĐƯỜNG TĂNG BẰNG CÁCH VƯỢT QUA CÁC CÂU HỎI.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" y="0"/>
            <a:ext cx="12192000" cy="683125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I.KHỞI ĐỘNG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HÃ¬nh áº£nh cÃ³ liÃªn quan">
            <a:hlinkClick r:id="rId2" action="ppaction://hlinksldjump"/>
            <a:extLst>
              <a:ext uri="{FF2B5EF4-FFF2-40B4-BE49-F238E27FC236}">
                <a16:creationId xmlns:a16="http://schemas.microsoft.com/office/drawing/2014/main" id="{1360F95C-0E3F-46BC-A333-4B71BCAA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5197476"/>
            <a:ext cx="216058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A183DCBE-FB3F-4EDC-9769-5E9174ED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>
            <a:extLst>
              <a:ext uri="{FF2B5EF4-FFF2-40B4-BE49-F238E27FC236}">
                <a16:creationId xmlns:a16="http://schemas.microsoft.com/office/drawing/2014/main" id="{5A03BC6B-79E2-45D4-B9DF-C7CCC62D0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403225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 1 từ thích hợp: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3" name="Picture 2">
            <a:extLst>
              <a:ext uri="{FF2B5EF4-FFF2-40B4-BE49-F238E27FC236}">
                <a16:creationId xmlns:a16="http://schemas.microsoft.com/office/drawing/2014/main" id="{687CE378-AE06-4AF5-89B6-5A1A5F24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38" y="1524001"/>
            <a:ext cx="1401762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39">
            <a:extLst>
              <a:ext uri="{FF2B5EF4-FFF2-40B4-BE49-F238E27FC236}">
                <a16:creationId xmlns:a16="http://schemas.microsoft.com/office/drawing/2014/main" id="{7F13DE9C-7ADF-405E-93BC-D77BDEE4B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38" y="5816600"/>
            <a:ext cx="3541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Tóm tắt nội dung của bạn ngắn gọn.</a:t>
            </a:r>
            <a:endParaRPr lang="en-US" altLang="en-US" sz="1600">
              <a:latin typeface="Times New Roman" panose="02020603050405020304" pitchFamily="18" charset="0"/>
            </a:endParaRPr>
          </a:p>
        </p:txBody>
      </p:sp>
      <p:pic>
        <p:nvPicPr>
          <p:cNvPr id="37895" name="Picture 2" descr="C:\Users\Tien\Downloads\GAME PP\pngtree-pig-png-clipart_658108.jpg">
            <a:extLst>
              <a:ext uri="{FF2B5EF4-FFF2-40B4-BE49-F238E27FC236}">
                <a16:creationId xmlns:a16="http://schemas.microsoft.com/office/drawing/2014/main" id="{79D0DF11-C785-435A-BE9F-C07AFFE6D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3635375"/>
            <a:ext cx="3409951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Box 12">
            <a:extLst>
              <a:ext uri="{FF2B5EF4-FFF2-40B4-BE49-F238E27FC236}">
                <a16:creationId xmlns:a16="http://schemas.microsoft.com/office/drawing/2014/main" id="{B370D38D-7444-4FE6-8401-94FCD5DA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100" y="1243013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Thời gian là …....., là ……….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B07282-1C4D-412B-8F3C-C3CCE9C86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95601"/>
            <a:ext cx="6934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-&gt;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7AB1C6E-80E6-4D62-9F85-671F1CD4A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8763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8">
            <a:extLst>
              <a:ext uri="{FF2B5EF4-FFF2-40B4-BE49-F238E27FC236}">
                <a16:creationId xmlns:a16="http://schemas.microsoft.com/office/drawing/2014/main" id="{828D6460-7B34-4376-A051-27E68C1CB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763" y="3044826"/>
            <a:ext cx="476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</a:p>
        </p:txBody>
      </p:sp>
      <p:pic>
        <p:nvPicPr>
          <p:cNvPr id="38916" name="Picture 3" descr="C:\Users\Tien\Downloads\GAME PP\a8ffc11aed1997221e1bb62d28e90ddb.jpg">
            <a:extLst>
              <a:ext uri="{FF2B5EF4-FFF2-40B4-BE49-F238E27FC236}">
                <a16:creationId xmlns:a16="http://schemas.microsoft.com/office/drawing/2014/main" id="{304FBE6C-BA0B-479A-88C3-50F96003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1"/>
            <a:ext cx="2897188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>
            <a:extLst>
              <a:ext uri="{FF2B5EF4-FFF2-40B4-BE49-F238E27FC236}">
                <a16:creationId xmlns:a16="http://schemas.microsoft.com/office/drawing/2014/main" id="{28706F07-3E72-4B53-8701-A52A99D6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2578100"/>
            <a:ext cx="25336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4" descr="HÃ¬nh áº£nh cÃ³ liÃªn quan">
            <a:hlinkClick r:id="rId5" action="ppaction://hlinksldjump"/>
            <a:extLst>
              <a:ext uri="{FF2B5EF4-FFF2-40B4-BE49-F238E27FC236}">
                <a16:creationId xmlns:a16="http://schemas.microsoft.com/office/drawing/2014/main" id="{F668C661-FD24-4700-AC3F-DA03D081A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410200"/>
            <a:ext cx="16367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B2A05085-85E4-4D9D-A0CC-C68D0DCDA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2201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13">
            <a:extLst>
              <a:ext uri="{FF2B5EF4-FFF2-40B4-BE49-F238E27FC236}">
                <a16:creationId xmlns:a16="http://schemas.microsoft.com/office/drawing/2014/main" id="{46E1F0C7-D80F-454C-BC1C-03EB9464B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777875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 1 từ thích hợp: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21" name="TextBox 14">
            <a:extLst>
              <a:ext uri="{FF2B5EF4-FFF2-40B4-BE49-F238E27FC236}">
                <a16:creationId xmlns:a16="http://schemas.microsoft.com/office/drawing/2014/main" id="{ECED0960-3041-4EAF-A974-26D9E26E5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794" y="1695450"/>
            <a:ext cx="73964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2.Kiến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9993E4-6A5A-405F-A34F-D938CE78F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038601"/>
            <a:ext cx="7010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-&gt; 2.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1C9167C-4EF6-4EF4-BA26-6558E4EB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1"/>
            <a:ext cx="87630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7389D4E0-5834-41A8-9B19-076AADB0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133600"/>
            <a:ext cx="22098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>
            <a:extLst>
              <a:ext uri="{FF2B5EF4-FFF2-40B4-BE49-F238E27FC236}">
                <a16:creationId xmlns:a16="http://schemas.microsoft.com/office/drawing/2014/main" id="{AA846749-4046-4CD2-BE8F-39AC6DCC6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52751"/>
            <a:ext cx="41656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Ã¬nh áº£nh cÃ³ liÃªn quan">
            <a:hlinkClick r:id="rId5" action="ppaction://hlinksldjump"/>
            <a:extLst>
              <a:ext uri="{FF2B5EF4-FFF2-40B4-BE49-F238E27FC236}">
                <a16:creationId xmlns:a16="http://schemas.microsoft.com/office/drawing/2014/main" id="{D3E9F1F4-40A3-4F70-A094-74DF3C7B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8" y="5627688"/>
            <a:ext cx="155575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441917F4-A582-41ED-A4EA-A328A09A0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52601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Box 13">
            <a:extLst>
              <a:ext uri="{FF2B5EF4-FFF2-40B4-BE49-F238E27FC236}">
                <a16:creationId xmlns:a16="http://schemas.microsoft.com/office/drawing/2014/main" id="{0E455571-F445-4588-8D77-64D73FDD6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357188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 1 từ thích hợp: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TextBox 14">
            <a:extLst>
              <a:ext uri="{FF2B5EF4-FFF2-40B4-BE49-F238E27FC236}">
                <a16:creationId xmlns:a16="http://schemas.microsoft.com/office/drawing/2014/main" id="{256E3158-2448-41FA-85BC-3E19365D9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263" y="1031875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 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8ABE3-C7E1-448E-839B-0C2AB501A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124201"/>
            <a:ext cx="5410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-&gt;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06E782F-1126-49E4-95A8-133DDE8D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CC0EE3BA-6494-4890-A32E-7DC58DE54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124201"/>
            <a:ext cx="239077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871667F9-52BC-4F10-BE40-5377A6B29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981200"/>
            <a:ext cx="222408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HÃ¬nh áº£nh cÃ³ liÃªn quan">
            <a:hlinkClick r:id="rId5" action="ppaction://hlinksldjump"/>
            <a:extLst>
              <a:ext uri="{FF2B5EF4-FFF2-40B4-BE49-F238E27FC236}">
                <a16:creationId xmlns:a16="http://schemas.microsoft.com/office/drawing/2014/main" id="{29E834DF-C889-46A8-9E31-671B74727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88" y="5454650"/>
            <a:ext cx="17970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2" descr="Káº¿t quáº£ hÃ¬nh áº£nh cho icon Äá»ng há»">
            <a:extLst>
              <a:ext uri="{FF2B5EF4-FFF2-40B4-BE49-F238E27FC236}">
                <a16:creationId xmlns:a16="http://schemas.microsoft.com/office/drawing/2014/main" id="{DFA4A295-6D68-4EEE-A709-0A567EA28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62201"/>
            <a:ext cx="7810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">
            <a:extLst>
              <a:ext uri="{FF2B5EF4-FFF2-40B4-BE49-F238E27FC236}">
                <a16:creationId xmlns:a16="http://schemas.microsoft.com/office/drawing/2014/main" id="{ADF18255-BA11-425B-9828-EAD4C4A53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4" y="738188"/>
            <a:ext cx="6162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3FE359-96AF-4081-B634-078230BE5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403225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 1 từ thích hợp: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9" name="TextBox 17">
            <a:extLst>
              <a:ext uri="{FF2B5EF4-FFF2-40B4-BE49-F238E27FC236}">
                <a16:creationId xmlns:a16="http://schemas.microsoft.com/office/drawing/2014/main" id="{2CF9BDE6-AF6B-402F-B8F7-7B991241D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0492" y="1019176"/>
            <a:ext cx="786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9E62AF-27FE-4D1C-88F8-69698DFD6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733801"/>
            <a:ext cx="754966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-&gt;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dè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3D7DDEC-47D3-40EF-A77E-92C6D60FD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7638"/>
            <a:ext cx="87630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4457942B-1108-44F8-A061-C2AA90588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295401"/>
            <a:ext cx="17541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>
            <a:extLst>
              <a:ext uri="{FF2B5EF4-FFF2-40B4-BE49-F238E27FC236}">
                <a16:creationId xmlns:a16="http://schemas.microsoft.com/office/drawing/2014/main" id="{F9B4C462-486D-4ED6-A366-E8FDD725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571876"/>
            <a:ext cx="195421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HÃ¬nh áº£nh cÃ³ liÃªn quan">
            <a:hlinkClick r:id="rId5" action="ppaction://hlinksldjump"/>
            <a:extLst>
              <a:ext uri="{FF2B5EF4-FFF2-40B4-BE49-F238E27FC236}">
                <a16:creationId xmlns:a16="http://schemas.microsoft.com/office/drawing/2014/main" id="{F1E68A9F-70C3-4D53-A23F-CADF64B31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649914"/>
            <a:ext cx="17018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0">
            <a:extLst>
              <a:ext uri="{FF2B5EF4-FFF2-40B4-BE49-F238E27FC236}">
                <a16:creationId xmlns:a16="http://schemas.microsoft.com/office/drawing/2014/main" id="{A9CF5E13-13C1-476E-AB89-ADD39C0B8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403225"/>
            <a:ext cx="662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 1 từ thích hợp:</a:t>
            </a: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1" name="TextBox 11">
            <a:extLst>
              <a:ext uri="{FF2B5EF4-FFF2-40B4-BE49-F238E27FC236}">
                <a16:creationId xmlns:a16="http://schemas.microsoft.com/office/drawing/2014/main" id="{8FA9DFBF-FACB-459E-B848-1D84DB9BB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8" y="987425"/>
            <a:ext cx="66294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-68263" algn="l"/>
                <a:tab pos="342900" algn="l"/>
                <a:tab pos="457200" algn="l"/>
                <a:tab pos="571500" algn="l"/>
                <a:tab pos="685800" algn="l"/>
                <a:tab pos="6858000" algn="l"/>
                <a:tab pos="6961188" algn="l"/>
              </a:tabLst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Đ</a:t>
            </a:r>
            <a:r>
              <a:rPr lang="vi-V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C77E1-DFAF-456B-A4A2-A249626E6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429001"/>
            <a:ext cx="6324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-&gt;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4453" y="-202454"/>
            <a:ext cx="12855421" cy="6751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  <p:sp>
        <p:nvSpPr>
          <p:cNvPr id="11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454" y="1213949"/>
            <a:ext cx="6171562" cy="51828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45643" y="3535326"/>
            <a:ext cx="35591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469" y="1285020"/>
            <a:ext cx="4058985" cy="53720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77255" y="1705907"/>
            <a:ext cx="34241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latin typeface="+mj-lt"/>
              </a:rPr>
              <a:t>Nhóm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i="1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Em hãy cùng các bạn trong lớp xây dựng và thực hiện dự án thực hành tiết kiệm "Làm kế hoạch nhỏ" (ví dụ: thu gom sách, báo, truyện cũ,...).</a:t>
            </a:r>
            <a:endParaRPr lang="vi-VN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86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" y="0"/>
            <a:ext cx="12192000" cy="683125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96" y="775867"/>
            <a:ext cx="10062466" cy="5182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19" name="文本框 15"/>
          <p:cNvSpPr txBox="1"/>
          <p:nvPr/>
        </p:nvSpPr>
        <p:spPr>
          <a:xfrm>
            <a:off x="2186101" y="3415625"/>
            <a:ext cx="761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4800" b="1" dirty="0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Xin </a:t>
            </a:r>
            <a:r>
              <a:rPr lang="en-US" altLang="zh-CN" sz="4800" b="1" dirty="0" err="1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chào</a:t>
            </a:r>
            <a:r>
              <a:rPr lang="en-US" altLang="zh-CN" sz="4800" b="1" dirty="0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và</a:t>
            </a:r>
            <a:r>
              <a:rPr lang="en-US" altLang="zh-CN" sz="4800" b="1" dirty="0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hẹn</a:t>
            </a:r>
            <a:r>
              <a:rPr lang="en-US" altLang="zh-CN" sz="4800" b="1" dirty="0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gặp</a:t>
            </a:r>
            <a:r>
              <a:rPr lang="en-US" altLang="zh-CN" sz="4800" b="1" dirty="0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lại</a:t>
            </a:r>
            <a:r>
              <a:rPr lang="en-US" altLang="zh-CN" sz="4800" b="1" dirty="0">
                <a:solidFill>
                  <a:srgbClr val="FF0000"/>
                </a:solidFill>
                <a:latin typeface="SVN-Wallington" panose="00000500000000000000" pitchFamily="2" charset="0"/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4800" b="1" dirty="0">
              <a:solidFill>
                <a:srgbClr val="FF0000"/>
              </a:solidFill>
              <a:latin typeface="SVN-Wallington" panose="00000500000000000000" pitchFamily="2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2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3125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84" y="2060116"/>
            <a:ext cx="4058985" cy="387567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0715" y="2623337"/>
            <a:ext cx="292360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Trò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chơi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 THẤU ÂM NHẠC</a:t>
            </a:r>
            <a:endParaRPr lang="en-SG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3523411" y="-403654"/>
            <a:ext cx="9010240" cy="7609162"/>
          </a:xfrm>
          <a:prstGeom prst="rect">
            <a:avLst/>
          </a:prstGeom>
        </p:spPr>
      </p:pic>
      <p:pic>
        <p:nvPicPr>
          <p:cNvPr id="2" name="Đội Em Làm Kế Hoạch Nhỏ - Nhạc Thiếu Nhi Hay Nhất [MV HD]">
            <a:hlinkClick r:id="" action="ppaction://media"/>
            <a:extLst>
              <a:ext uri="{FF2B5EF4-FFF2-40B4-BE49-F238E27FC236}">
                <a16:creationId xmlns:a16="http://schemas.microsoft.com/office/drawing/2014/main" id="{CB2AFB8D-8747-4D90-BCAD-A595C72A2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2984" y="1688123"/>
            <a:ext cx="7859015" cy="4420696"/>
          </a:xfrm>
          <a:prstGeom prst="rect">
            <a:avLst/>
          </a:prstGeom>
        </p:spPr>
      </p:pic>
      <p:pic>
        <p:nvPicPr>
          <p:cNvPr id="3" name="Đội Em Làm Kế Hoạch Nhỏ - Nhạc Thiếu Nhi Hay Nhất [MV HD]">
            <a:hlinkClick r:id="" action="ppaction://media"/>
            <a:extLst>
              <a:ext uri="{FF2B5EF4-FFF2-40B4-BE49-F238E27FC236}">
                <a16:creationId xmlns:a16="http://schemas.microsoft.com/office/drawing/2014/main" id="{39833640-0CD1-400D-8F9D-A975DAA01A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7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8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id="{6A801FB4-1273-4942-9160-B2ABCD52A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857250"/>
            <a:ext cx="6858000" cy="5143500"/>
          </a:xfrm>
        </p:spPr>
      </p:pic>
      <p:sp>
        <p:nvSpPr>
          <p:cNvPr id="6147" name="Rectangle 4">
            <a:extLst>
              <a:ext uri="{FF2B5EF4-FFF2-40B4-BE49-F238E27FC236}">
                <a16:creationId xmlns:a16="http://schemas.microsoft.com/office/drawing/2014/main" id="{A6DDD554-8210-4003-B1D9-706ACA5AC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5850" y="2241550"/>
            <a:ext cx="5616624" cy="21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– BÀI 8:</a:t>
            </a:r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5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(TIẾT 1)</a:t>
            </a:r>
            <a:r>
              <a:rPr lang="en-US" sz="6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3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vi-VN" sz="33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" y="0"/>
            <a:ext cx="12192000" cy="683125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372211"/>
            <a:ext cx="292360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8: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TIẾT KIỆM</a:t>
            </a:r>
            <a:endParaRPr lang="en-SG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3" y="468762"/>
            <a:ext cx="4519478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116507" y="3074883"/>
            <a:ext cx="3218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altLang="zh-CN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KHÁM PHÁ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446" y="1987014"/>
            <a:ext cx="9143553" cy="80656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algn="just">
              <a:lnSpc>
                <a:spcPct val="122000"/>
              </a:lnSpc>
              <a:spcAft>
                <a:spcPts val="500"/>
              </a:spcAft>
              <a:buClr>
                <a:srgbClr val="000000"/>
              </a:buClr>
              <a:buSzPts val="1100"/>
              <a:tabLst>
                <a:tab pos="22987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 kiệm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TRƯỜNG HOÀNG VIỆT\hình nền\hình nền đơn sắc\349daf189bbc23580fa22d899617bd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7" y="0"/>
            <a:ext cx="12192000" cy="6831250"/>
          </a:xfrm>
          <a:prstGeom prst="rect">
            <a:avLst/>
          </a:prstGeom>
          <a:noFill/>
        </p:spPr>
      </p:pic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424249" y="-571497"/>
            <a:ext cx="13040497" cy="79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488" y="687957"/>
            <a:ext cx="11648049" cy="54399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indent="317500" algn="just">
              <a:spcAft>
                <a:spcPts val="3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ấy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hôm nay, em Trang b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ị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bệnh khiến cả nhà ai cũng lo lắng. Bố đi làm xa, mẹ lúng túng vì thiếu tiền chữa bệnh cho em, Hải m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 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tủ l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 ra một chiếc hộp nhỏ đưa cho mẹ và nói: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spcAft>
                <a:spcPts val="3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— Mẹ cầm l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 tiền để mua thuốc cho em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ạ</a:t>
            </a:r>
            <a:r>
              <a:rPr lang="en-US" sz="3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!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spcAft>
                <a:spcPts val="3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ng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 nhiên hỏi: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spcAft>
                <a:spcPts val="3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— Tiền </a:t>
            </a:r>
            <a:r>
              <a:rPr lang="en-US" sz="30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lang="en-US" sz="3000" i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 mà con có v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y?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spcAft>
                <a:spcPts val="3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Hải nhỏ nhẹ nói: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indent="-139700" algn="just">
              <a:spcBef>
                <a:spcPts val="0"/>
              </a:spcBef>
              <a:spcAft>
                <a:spcPts val="3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— Tiền con bán gi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 vụn, chai lọ, tiền được mừng tuổi,... con đều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cất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hộp để mua xe đ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 nhưng việc chữa bệnh cho em cần thiết hơn 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ạ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!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spcAft>
                <a:spcPts val="3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 m</a:t>
            </a:r>
            <a:r>
              <a:rPr lang="en-US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ỉ</a:t>
            </a:r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 cười khen Hải: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/>
            <a:r>
              <a:rPr lang="vi-VN" sz="3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— Con ngoan quá, còn nhỏ đã biết tiết kiệm, thương bố mẹ, thương em.</a:t>
            </a:r>
            <a:endParaRPr lang="en-US" sz="3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24" y="-36797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128825" y="26750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54D5-FEBC-25A0-598F-9E75D0241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ƯỜNG HOÀNG VIỆT\hình nền\hình nền đơn sắc\349daf189bbc23580fa22d899617bd31.jpg">
            <a:extLst>
              <a:ext uri="{FF2B5EF4-FFF2-40B4-BE49-F238E27FC236}">
                <a16:creationId xmlns:a16="http://schemas.microsoft.com/office/drawing/2014/main" id="{9F632B3F-6031-D6BA-F470-0F905D668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1DB83BD3-1029-555D-693D-3C6385EAB1FB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457567"/>
              </p:ext>
            </p:extLst>
          </p:nvPr>
        </p:nvGraphicFramePr>
        <p:xfrm>
          <a:off x="1267690" y="1203375"/>
          <a:ext cx="10563239" cy="5081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01EFEA5C-4A36-CB4A-B786-710A09AFE95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>
            <a:extLst>
              <a:ext uri="{FF2B5EF4-FFF2-40B4-BE49-F238E27FC236}">
                <a16:creationId xmlns:a16="http://schemas.microsoft.com/office/drawing/2014/main" id="{A29211CD-3D50-B270-9BE7-346563B5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219" y="-105568"/>
            <a:ext cx="1849118" cy="115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>
            <a:extLst>
              <a:ext uri="{FF2B5EF4-FFF2-40B4-BE49-F238E27FC236}">
                <a16:creationId xmlns:a16="http://schemas.microsoft.com/office/drawing/2014/main" id="{1F3A4C0F-4A95-42FC-4C66-8DE25732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7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FD101-33D4-C015-6553-EF23209AE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TRƯỜNG HOÀNG VIỆT\hình nền\hình nền đơn sắc\349daf189bbc23580fa22d899617bd31.jpg">
            <a:extLst>
              <a:ext uri="{FF2B5EF4-FFF2-40B4-BE49-F238E27FC236}">
                <a16:creationId xmlns:a16="http://schemas.microsoft.com/office/drawing/2014/main" id="{BB269269-83E5-3E94-675F-7C11E0DB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66090"/>
            <a:ext cx="12192000" cy="6831250"/>
          </a:xfrm>
          <a:prstGeom prst="rect">
            <a:avLst/>
          </a:prstGeom>
          <a:noFill/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2139FDB8-278F-4440-8949-0C3737FBA577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7642442"/>
              </p:ext>
            </p:extLst>
          </p:nvPr>
        </p:nvGraphicFramePr>
        <p:xfrm>
          <a:off x="1267690" y="1203375"/>
          <a:ext cx="10563239" cy="5081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C3C69D6-A87A-E034-EA80-4455E645B6A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>
            <a:extLst>
              <a:ext uri="{FF2B5EF4-FFF2-40B4-BE49-F238E27FC236}">
                <a16:creationId xmlns:a16="http://schemas.microsoft.com/office/drawing/2014/main" id="{59E378E8-9305-E027-E0AF-ABFB7511D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219" y="-105568"/>
            <a:ext cx="1849118" cy="115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>
            <a:extLst>
              <a:ext uri="{FF2B5EF4-FFF2-40B4-BE49-F238E27FC236}">
                <a16:creationId xmlns:a16="http://schemas.microsoft.com/office/drawing/2014/main" id="{09510A8F-F0F3-E713-439C-1F1FC804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8010</TotalTime>
  <Words>1157</Words>
  <Application>Microsoft Office PowerPoint</Application>
  <PresentationFormat>Widescreen</PresentationFormat>
  <Paragraphs>116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微软雅黑</vt:lpstr>
      <vt:lpstr>宋体</vt:lpstr>
      <vt:lpstr>#9Slide05 Brannboll Ny</vt:lpstr>
      <vt:lpstr>Arial</vt:lpstr>
      <vt:lpstr>Arial Unicode MS</vt:lpstr>
      <vt:lpstr>Calibri</vt:lpstr>
      <vt:lpstr>Calibri Light</vt:lpstr>
      <vt:lpstr>Cambria</vt:lpstr>
      <vt:lpstr>Comic Sans MS</vt:lpstr>
      <vt:lpstr>Courier New</vt:lpstr>
      <vt:lpstr>Helvetica Neue</vt:lpstr>
      <vt:lpstr>SVN-Wallington</vt:lpstr>
      <vt:lpstr>Times New Roman</vt:lpstr>
      <vt:lpstr>Trebuchet MS</vt:lpstr>
      <vt:lpstr>UVN Bach Tuyet Nang</vt:lpstr>
      <vt:lpstr>Wingdings 3</vt:lpstr>
      <vt:lpstr>华康海报体W12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94</cp:revision>
  <dcterms:created xsi:type="dcterms:W3CDTF">2021-07-15T15:36:06Z</dcterms:created>
  <dcterms:modified xsi:type="dcterms:W3CDTF">2024-04-17T04:13:22Z</dcterms:modified>
</cp:coreProperties>
</file>