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5" r:id="rId2"/>
    <p:sldMasterId id="2147483798" r:id="rId3"/>
    <p:sldMasterId id="2147483810" r:id="rId4"/>
    <p:sldMasterId id="2147483822" r:id="rId5"/>
    <p:sldMasterId id="2147483825" r:id="rId6"/>
    <p:sldMasterId id="2147483837" r:id="rId7"/>
    <p:sldMasterId id="2147483849" r:id="rId8"/>
  </p:sldMasterIdLst>
  <p:notesMasterIdLst>
    <p:notesMasterId r:id="rId28"/>
  </p:notesMasterIdLst>
  <p:sldIdLst>
    <p:sldId id="508" r:id="rId9"/>
    <p:sldId id="519" r:id="rId10"/>
    <p:sldId id="514" r:id="rId11"/>
    <p:sldId id="294" r:id="rId12"/>
    <p:sldId id="290" r:id="rId13"/>
    <p:sldId id="275" r:id="rId14"/>
    <p:sldId id="277" r:id="rId15"/>
    <p:sldId id="279" r:id="rId16"/>
    <p:sldId id="280" r:id="rId17"/>
    <p:sldId id="292" r:id="rId18"/>
    <p:sldId id="293" r:id="rId19"/>
    <p:sldId id="295" r:id="rId20"/>
    <p:sldId id="296" r:id="rId21"/>
    <p:sldId id="522" r:id="rId22"/>
    <p:sldId id="523" r:id="rId23"/>
    <p:sldId id="510" r:id="rId24"/>
    <p:sldId id="300" r:id="rId25"/>
    <p:sldId id="521" r:id="rId26"/>
    <p:sldId id="5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81EBCD"/>
    <a:srgbClr val="17A971"/>
    <a:srgbClr val="E6F6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2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B3791-1597-44F1-9AE7-24932321512E}"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7B250-0FCC-4E52-BAA1-1771613FE110}" type="slidenum">
              <a:rPr lang="en-US" smtClean="0"/>
              <a:t>‹#›</a:t>
            </a:fld>
            <a:endParaRPr lang="en-US"/>
          </a:p>
        </p:txBody>
      </p:sp>
    </p:spTree>
    <p:extLst>
      <p:ext uri="{BB962C8B-B14F-4D97-AF65-F5344CB8AC3E}">
        <p14:creationId xmlns:p14="http://schemas.microsoft.com/office/powerpoint/2010/main" val="180310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DFEF2-4354-4865-BF20-1EB11DE82223}"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00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DFEF2-4354-4865-BF20-1EB11DE82223}"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85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1329147"/>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7512641"/>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068763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5511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193539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973668"/>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58033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893138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279307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81807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28438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225575"/>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2664021"/>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46960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337670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19104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38010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832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849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2786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4399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1115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097361"/>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1232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8754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770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8858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291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69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40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653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2623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866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0134671"/>
      </p:ext>
    </p:extLst>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1197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5440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1692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0634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8608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2399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27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3538192"/>
      </p:ext>
    </p:extLst>
  </p:cSld>
  <p:clrMapOvr>
    <a:masterClrMapping/>
  </p:clrMapOvr>
  <p:transition spd="med" advClick="0">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8E7875-729D-4082-AFFC-8B6B6A08C4B8}"/>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2E2C81F8-F3F4-4F44-90E5-339852B706E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2EA7CCA9-B2FD-4A29-A0C1-5B41B5A3A0BE}"/>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2EB24E-6C2C-4EE9-86F6-551733F3664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4810619"/>
      </p:ext>
    </p:extLst>
  </p:cSld>
  <p:clrMapOvr>
    <a:masterClrMapping/>
  </p:clrMapOvr>
  <p:transition spd="med" advClick="0">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432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5596798"/>
      </p:ext>
    </p:extLst>
  </p:cSld>
  <p:clrMapOvr>
    <a:masterClrMapping/>
  </p:clrMapOvr>
  <p:transition spd="slow">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59802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1842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8616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52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0118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42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51575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96128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978033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227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201223"/>
      </p:ext>
    </p:extLst>
  </p:cSld>
  <p:clrMapOvr>
    <a:masterClrMapping/>
  </p:clrMapOvr>
  <p:transition spd="slow">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0992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30235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25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7222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6006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3766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1373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1253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5918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0354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8331467"/>
      </p:ext>
    </p:extLst>
  </p:cSld>
  <p:clrMapOvr>
    <a:masterClrMapping/>
  </p:clrMapOvr>
  <p:transition spd="slow">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37078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0497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89227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8161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02427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9222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81223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196020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07071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0266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329428"/>
      </p:ext>
    </p:extLst>
  </p:cSld>
  <p:clrMapOvr>
    <a:masterClrMapping/>
  </p:clrMapOvr>
  <p:transition spd="slow">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655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22862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50070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2.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57136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351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00321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69412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BE7A80-AE5F-4A03-8553-A709FC95F9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838CA9-1627-4F87-83F0-A21ADEA6B49A}"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9709825"/>
      </p:ext>
    </p:extLst>
  </p:cSld>
  <p:clrMap bg1="lt1" tx1="dk1" bg2="lt2" tx2="dk2" accent1="accent1" accent2="accent2" accent3="accent3" accent4="accent4" accent5="accent5" accent6="accent6" hlink="hlink" folHlink="folHlink"/>
  <p:sldLayoutIdLst>
    <p:sldLayoutId id="2147483823" r:id="rId1"/>
    <p:sldLayoutId id="2147483824" r:id="rId2"/>
  </p:sldLayoutIdLst>
  <p:transition spd="med" advClick="0">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9717370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73283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2/28/2024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786574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77.xml"/><Relationship Id="rId6" Type="http://schemas.openxmlformats.org/officeDocument/2006/relationships/image" Target="../media/image40.png"/><Relationship Id="rId5"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7.png"/><Relationship Id="rId1" Type="http://schemas.openxmlformats.org/officeDocument/2006/relationships/slideLayout" Target="../slideLayouts/slideLayout66.xml"/><Relationship Id="rId6" Type="http://schemas.openxmlformats.org/officeDocument/2006/relationships/image" Target="../media/image43.png"/><Relationship Id="rId11" Type="http://schemas.openxmlformats.org/officeDocument/2006/relationships/image" Target="../media/image45.jpeg"/><Relationship Id="rId5" Type="http://schemas.openxmlformats.org/officeDocument/2006/relationships/image" Target="../media/image18.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55.xml"/><Relationship Id="rId6" Type="http://schemas.openxmlformats.org/officeDocument/2006/relationships/image" Target="../media/image5.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D58953-DBBB-4F93-B8B8-B43C4C7C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38182"/>
          </a:xfrm>
          <a:prstGeom prst="rect">
            <a:avLst/>
          </a:prstGeom>
        </p:spPr>
      </p:pic>
      <p:sp>
        <p:nvSpPr>
          <p:cNvPr id="2" name="TextBox 1">
            <a:extLst>
              <a:ext uri="{FF2B5EF4-FFF2-40B4-BE49-F238E27FC236}">
                <a16:creationId xmlns:a16="http://schemas.microsoft.com/office/drawing/2014/main" id="{3DEC8683-9C8D-4639-883C-65625A94FD46}"/>
              </a:ext>
            </a:extLst>
          </p:cNvPr>
          <p:cNvSpPr txBox="1"/>
          <p:nvPr/>
        </p:nvSpPr>
        <p:spPr>
          <a:xfrm>
            <a:off x="176897" y="1899373"/>
            <a:ext cx="11838201" cy="964591"/>
          </a:xfrm>
          <a:prstGeom prst="rect">
            <a:avLst/>
          </a:prstGeom>
          <a:noFill/>
        </p:spPr>
        <p:txBody>
          <a:bodyPr wrap="none" rtlCol="0">
            <a:prstTxWarp prst="textArchUp">
              <a:avLst>
                <a:gd name="adj" fmla="val 10931764"/>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NHIỆT LIỆT CH</a:t>
            </a:r>
            <a:r>
              <a:rPr kumimoji="0" lang="en-US" sz="4400" b="1" i="0" u="none" strike="noStrike" kern="1200" normalizeH="0" baseline="0" noProof="0">
                <a:ln w="12700">
                  <a:solidFill>
                    <a:schemeClr val="accent1"/>
                  </a:solidFill>
                  <a:prstDash val="solid"/>
                </a:ln>
                <a:solidFill>
                  <a:srgbClr val="0070C0"/>
                </a:solidFill>
                <a:effectLst>
                  <a:outerShdw dist="38100" dir="2640000" algn="bl" rotWithShape="0">
                    <a:schemeClr val="accent1"/>
                  </a:outerShdw>
                </a:effectLst>
                <a:uLnTx/>
                <a:uFillTx/>
                <a:latin typeface="Times New Roman" panose="02020603050405020304" pitchFamily="18" charset="0"/>
                <a:cs typeface="Times New Roman" panose="02020603050405020304" pitchFamily="18" charset="0"/>
              </a:rPr>
              <a:t>ÀO MỪNG CÁC THẦY CÔ ĐẾN DỰ GIỜ</a:t>
            </a:r>
          </a:p>
        </p:txBody>
      </p:sp>
      <p:sp>
        <p:nvSpPr>
          <p:cNvPr id="3" name="TextBox 2">
            <a:extLst>
              <a:ext uri="{FF2B5EF4-FFF2-40B4-BE49-F238E27FC236}">
                <a16:creationId xmlns:a16="http://schemas.microsoft.com/office/drawing/2014/main" id="{288B10F1-7B78-44B5-B1D8-DB3F668542AF}"/>
              </a:ext>
            </a:extLst>
          </p:cNvPr>
          <p:cNvSpPr txBox="1"/>
          <p:nvPr/>
        </p:nvSpPr>
        <p:spPr>
          <a:xfrm>
            <a:off x="2200330" y="4078415"/>
            <a:ext cx="7798930"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Segoe Print" panose="02000600000000000000" pitchFamily="2" charset="0"/>
                <a:ea typeface="+mn-ea"/>
                <a:cs typeface="+mn-cs"/>
              </a:rPr>
              <a:t>MÔN GIÁO DỤC CÔNG DÂN </a:t>
            </a:r>
            <a:endParaRPr kumimoji="0" lang="vi-VN" sz="4000" b="1" i="0" u="none" strike="noStrike" kern="1200" cap="none" spc="0" normalizeH="0" baseline="0" noProof="0" dirty="0" smtClean="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ln w="9525">
                  <a:solidFill>
                    <a:prstClr val="white"/>
                  </a:solidFill>
                  <a:prstDash val="solid"/>
                </a:ln>
                <a:solidFill>
                  <a:srgbClr val="0070C0"/>
                </a:solidFill>
                <a:effectLst>
                  <a:outerShdw blurRad="12700" dist="38100" dir="2700000" algn="tl" rotWithShape="0">
                    <a:prstClr val="white">
                      <a:lumMod val="50000"/>
                    </a:prstClr>
                  </a:outerShdw>
                </a:effectLst>
                <a:latin typeface="Segoe Print" panose="02000600000000000000" pitchFamily="2" charset="0"/>
              </a:rPr>
              <a:t>LỚP </a:t>
            </a:r>
            <a:r>
              <a:rPr lang="vi-VN" sz="4000" b="1" dirty="0">
                <a:ln w="9525">
                  <a:solidFill>
                    <a:prstClr val="white"/>
                  </a:solidFill>
                  <a:prstDash val="solid"/>
                </a:ln>
                <a:solidFill>
                  <a:srgbClr val="0070C0"/>
                </a:solidFill>
                <a:effectLst>
                  <a:outerShdw blurRad="12700" dist="38100" dir="2700000" algn="tl" rotWithShape="0">
                    <a:prstClr val="white">
                      <a:lumMod val="50000"/>
                    </a:prstClr>
                  </a:outerShdw>
                </a:effectLst>
                <a:latin typeface="Segoe Print" panose="02000600000000000000" pitchFamily="2" charset="0"/>
              </a:rPr>
              <a:t>8</a:t>
            </a:r>
            <a:r>
              <a:rPr lang="vi-VN" sz="4000" b="1" dirty="0" smtClean="0">
                <a:ln w="9525">
                  <a:solidFill>
                    <a:prstClr val="white"/>
                  </a:solidFill>
                  <a:prstDash val="solid"/>
                </a:ln>
                <a:solidFill>
                  <a:srgbClr val="0070C0"/>
                </a:solidFill>
                <a:effectLst>
                  <a:outerShdw blurRad="12700" dist="38100" dir="2700000" algn="tl" rotWithShape="0">
                    <a:prstClr val="white">
                      <a:lumMod val="50000"/>
                    </a:prstClr>
                  </a:outerShdw>
                </a:effectLst>
                <a:latin typeface="Segoe Print" panose="02000600000000000000" pitchFamily="2" charset="0"/>
              </a:rPr>
              <a:t>B1</a:t>
            </a:r>
            <a:r>
              <a:rPr kumimoji="0" lang="en-US" sz="4000" b="1" i="0" u="none" strike="noStrike" kern="1200" cap="none" spc="0" normalizeH="0" baseline="0" noProof="0" dirty="0" smtClean="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Segoe Print" panose="02000600000000000000" pitchFamily="2" charset="0"/>
                <a:ea typeface="+mn-ea"/>
                <a:cs typeface="+mn-cs"/>
              </a:rPr>
              <a:t> </a:t>
            </a:r>
            <a:endPar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Segoe Print" panose="02000600000000000000" pitchFamily="2" charset="0"/>
              <a:ea typeface="+mn-ea"/>
              <a:cs typeface="+mn-cs"/>
            </a:endParaRPr>
          </a:p>
        </p:txBody>
      </p:sp>
      <p:sp>
        <p:nvSpPr>
          <p:cNvPr id="4" name="TextBox 3">
            <a:extLst>
              <a:ext uri="{FF2B5EF4-FFF2-40B4-BE49-F238E27FC236}">
                <a16:creationId xmlns:a16="http://schemas.microsoft.com/office/drawing/2014/main" id="{6217E7BA-C265-4973-970D-F96A88C3DD14}"/>
              </a:ext>
            </a:extLst>
          </p:cNvPr>
          <p:cNvSpPr txBox="1"/>
          <p:nvPr/>
        </p:nvSpPr>
        <p:spPr>
          <a:xfrm>
            <a:off x="3992349" y="5401854"/>
            <a:ext cx="3950120" cy="58477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2060"/>
                </a:solidFill>
                <a:effectLst/>
                <a:uLnTx/>
                <a:uFillTx/>
                <a:latin typeface="Calibri"/>
                <a:ea typeface="+mn-ea"/>
                <a:cs typeface="+mn-cs"/>
              </a:rPr>
              <a:t>NĂM HỌC 2023 - 2024</a:t>
            </a:r>
          </a:p>
        </p:txBody>
      </p:sp>
      <p:sp>
        <p:nvSpPr>
          <p:cNvPr id="5" name="Rectangle 4">
            <a:extLst>
              <a:ext uri="{FF2B5EF4-FFF2-40B4-BE49-F238E27FC236}">
                <a16:creationId xmlns:a16="http://schemas.microsoft.com/office/drawing/2014/main" id="{9CE8D00E-D26D-4CE1-9DE0-D346735F19E9}"/>
              </a:ext>
            </a:extLst>
          </p:cNvPr>
          <p:cNvSpPr/>
          <p:nvPr/>
        </p:nvSpPr>
        <p:spPr>
          <a:xfrm>
            <a:off x="265347" y="2859059"/>
            <a:ext cx="11838201" cy="76944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HỘI THI GIÁO VIÊN DẠY GIỎI CẤP HUYỆN</a:t>
            </a:r>
            <a:endParaRPr kumimoji="0" lang="en-US" sz="28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AA08EEE-BCD4-4F54-96FB-5E641B513107}"/>
              </a:ext>
            </a:extLst>
          </p:cNvPr>
          <p:cNvPicPr>
            <a:picLocks noChangeAspect="1"/>
          </p:cNvPicPr>
          <p:nvPr/>
        </p:nvPicPr>
        <p:blipFill>
          <a:blip r:embed="rId3"/>
          <a:stretch>
            <a:fillRect/>
          </a:stretch>
        </p:blipFill>
        <p:spPr>
          <a:xfrm>
            <a:off x="1" y="13955"/>
            <a:ext cx="1633590" cy="1667099"/>
          </a:xfrm>
          <a:prstGeom prst="rect">
            <a:avLst/>
          </a:prstGeom>
        </p:spPr>
      </p:pic>
      <p:sp>
        <p:nvSpPr>
          <p:cNvPr id="6" name="TextBox 5">
            <a:extLst>
              <a:ext uri="{FF2B5EF4-FFF2-40B4-BE49-F238E27FC236}">
                <a16:creationId xmlns:a16="http://schemas.microsoft.com/office/drawing/2014/main" id="{F3EE2972-D2F2-4946-85A9-5B88CC8AD91A}"/>
              </a:ext>
            </a:extLst>
          </p:cNvPr>
          <p:cNvSpPr txBox="1"/>
          <p:nvPr/>
        </p:nvSpPr>
        <p:spPr>
          <a:xfrm>
            <a:off x="4959962" y="6001311"/>
            <a:ext cx="7055136" cy="70788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Giáo</a:t>
            </a:r>
            <a:r>
              <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rPr>
              <a:t> </a:t>
            </a: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viên</a:t>
            </a:r>
            <a:r>
              <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rPr>
              <a:t>: </a:t>
            </a: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Lê</a:t>
            </a:r>
            <a:r>
              <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rPr>
              <a:t> </a:t>
            </a: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Thị</a:t>
            </a:r>
            <a:r>
              <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rPr>
              <a:t> </a:t>
            </a: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Năm</a:t>
            </a:r>
            <a:r>
              <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rPr>
              <a:t> </a:t>
            </a:r>
            <a:r>
              <a:rPr kumimoji="0" lang="en-US" sz="4000" b="1" i="0" u="none" strike="noStrike" kern="1200" cap="none" spc="0" normalizeH="0" baseline="0" noProof="0" dirty="0" err="1">
                <a:ln/>
                <a:solidFill>
                  <a:srgbClr val="00B050"/>
                </a:solidFill>
                <a:effectLst/>
                <a:uLnTx/>
                <a:uFillTx/>
                <a:latin typeface="Nirmala UI" panose="020B0502040204020203" pitchFamily="34" charset="0"/>
                <a:cs typeface="Nirmala UI" panose="020B0502040204020203" pitchFamily="34" charset="0"/>
              </a:rPr>
              <a:t>Thanh</a:t>
            </a:r>
            <a:endParaRPr kumimoji="0" lang="en-US" sz="4000" b="1" i="0" u="none" strike="noStrike" kern="1200" cap="none" spc="0" normalizeH="0" baseline="0" noProof="0" dirty="0">
              <a:ln/>
              <a:solidFill>
                <a:srgbClr val="00B050"/>
              </a:solidFill>
              <a:effectLst/>
              <a:uLnTx/>
              <a:uFillTx/>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28617664"/>
      </p:ext>
    </p:extLst>
  </p:cSld>
  <p:clrMapOvr>
    <a:masterClrMapping/>
  </p:clrMapOvr>
  <p:transition spd="slow" advClick="0">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53635" y="-228825"/>
            <a:ext cx="11717961" cy="2033292"/>
          </a:xfrm>
          <a:prstGeom prst="snip2DiagRect">
            <a:avLst/>
          </a:prstGeom>
          <a:solidFill>
            <a:srgbClr val="81EB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a:ln>
                <a:noFill/>
              </a:ln>
              <a:solidFill>
                <a:prstClr val="black"/>
              </a:solidFill>
              <a:effectLst/>
              <a:uLnTx/>
              <a:uFillTx/>
              <a:latin typeface="Constantia" panose="02030602050306030303" pitchFamily="18" charset="0"/>
              <a:cs typeface="Times New Roman" panose="02020603050405020304" pitchFamily="18" charset="0"/>
            </a:endParaRPr>
          </a:p>
          <a:p>
            <a:r>
              <a:rPr kumimoji="0" lang="en-US" sz="3200" b="1" i="0" u="none" strike="noStrike" kern="1200" cap="none" spc="0" normalizeH="0" baseline="0" noProof="0">
                <a:ln>
                  <a:noFill/>
                </a:ln>
                <a:solidFill>
                  <a:prstClr val="black"/>
                </a:solidFill>
                <a:effectLst/>
                <a:uLnTx/>
                <a:uFillTx/>
                <a:latin typeface="Constantia" panose="02030602050306030303" pitchFamily="18" charset="0"/>
                <a:cs typeface="Times New Roman" panose="02020603050405020304" pitchFamily="18" charset="0"/>
              </a:rPr>
              <a:t>Câu </a:t>
            </a:r>
            <a:r>
              <a:rPr lang="en-US" sz="3200" b="1" dirty="0">
                <a:solidFill>
                  <a:prstClr val="black"/>
                </a:solidFill>
                <a:latin typeface="Constantia" panose="02030602050306030303" pitchFamily="18" charset="0"/>
                <a:cs typeface="Times New Roman" panose="02020603050405020304" pitchFamily="18" charset="0"/>
              </a:rPr>
              <a:t>4</a:t>
            </a:r>
            <a:r>
              <a:rPr kumimoji="0" lang="en-US"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Những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lời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nói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thái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độ</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hành</a:t>
            </a:r>
            <a:r>
              <a:rPr lang="en-US" sz="3200" dirty="0">
                <a:solidFill>
                  <a:schemeClr val="tx1"/>
                </a:solidFill>
                <a:latin typeface="Constantia" panose="02030602050306030303" pitchFamily="18" charset="0"/>
                <a:cs typeface="Times New Roman" panose="02020603050405020304" pitchFamily="18" charset="0"/>
              </a:rPr>
              <a:t> vi </a:t>
            </a:r>
            <a:r>
              <a:rPr lang="en-US" sz="3200" dirty="0" err="1">
                <a:solidFill>
                  <a:schemeClr val="tx1"/>
                </a:solidFill>
                <a:latin typeface="Constantia" panose="02030602050306030303" pitchFamily="18" charset="0"/>
                <a:cs typeface="Times New Roman" panose="02020603050405020304" pitchFamily="18" charset="0"/>
              </a:rPr>
              <a:t>làm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tổn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thương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tới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danh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dự</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nhân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phẩm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tâm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lí</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của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thành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viên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là</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biểu</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hiện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cụ</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thể</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của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thức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nào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sau</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đây</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26" name="Rectangle 25"/>
          <p:cNvSpPr/>
          <p:nvPr/>
        </p:nvSpPr>
        <p:spPr>
          <a:xfrm>
            <a:off x="832642" y="2494278"/>
            <a:ext cx="4726590" cy="1321941"/>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a:ln>
                <a:noFill/>
              </a:ln>
              <a:solidFill>
                <a:prstClr val="black"/>
              </a:solidFill>
              <a:effectLst/>
              <a:uLnTx/>
              <a:uFillTx/>
              <a:latin typeface="Constantia" panose="02030602050306030303" pitchFamily="18" charset="0"/>
            </a:endParaRPr>
          </a:p>
          <a:p>
            <a:pPr>
              <a:defRPr/>
            </a:pP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A.</a:t>
            </a:r>
            <a:r>
              <a:rPr kumimoji="0" lang="en-US" sz="3200" b="0" i="0" u="none" strike="noStrike" kern="1200" cap="none" spc="0" normalizeH="0" noProof="0">
                <a:ln>
                  <a:noFill/>
                </a:ln>
                <a:solidFill>
                  <a:prstClr val="black"/>
                </a:solidFill>
                <a:effectLst/>
                <a:uLnTx/>
                <a:uFillTx/>
                <a:latin typeface="Constantia" panose="02030602050306030303" pitchFamily="18" charset="0"/>
              </a:rPr>
              <a:t> </a:t>
            </a:r>
            <a:r>
              <a:rPr lang="en-US" sz="3200">
                <a:solidFill>
                  <a:schemeClr val="tx1"/>
                </a:solidFill>
                <a:latin typeface="Constantia" panose="02030602050306030303" pitchFamily="18" charset="0"/>
                <a:cs typeface="Times New Roman" panose="02020603050405020304" pitchFamily="18" charset="0"/>
              </a:rPr>
              <a:t>Bạo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về</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tinh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thần</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632768" y="2492655"/>
            <a:ext cx="4726590" cy="1276476"/>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200">
              <a:solidFill>
                <a:schemeClr val="tx1"/>
              </a:solidFill>
              <a:latin typeface="Constantia" panose="02030602050306030303" pitchFamily="18" charset="0"/>
              <a:cs typeface="Times New Roman" panose="02020603050405020304" pitchFamily="18" charset="0"/>
            </a:endParaRPr>
          </a:p>
          <a:p>
            <a:pPr>
              <a:defRPr/>
            </a:pPr>
            <a:r>
              <a:rPr lang="vi-VN" sz="3200">
                <a:solidFill>
                  <a:schemeClr val="tx1"/>
                </a:solidFill>
                <a:latin typeface="Constantia" panose="02030602050306030303" pitchFamily="18" charset="0"/>
                <a:cs typeface="Times New Roman" panose="02020603050405020304" pitchFamily="18" charset="0"/>
              </a:rPr>
              <a:t>B</a:t>
            </a:r>
            <a:r>
              <a:rPr lang="vi-VN" sz="3200" dirty="0">
                <a:solidFill>
                  <a:schemeClr val="tx1"/>
                </a:solidFill>
                <a:latin typeface="Constantia" panose="02030602050306030303" pitchFamily="18" charset="0"/>
                <a:cs typeface="Times New Roman" panose="02020603050405020304" pitchFamily="18" charset="0"/>
              </a:rPr>
              <a:t>.</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về</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thể</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chất</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43" name="Rectangle 42"/>
          <p:cNvSpPr/>
          <p:nvPr/>
        </p:nvSpPr>
        <p:spPr>
          <a:xfrm>
            <a:off x="733175" y="4384295"/>
            <a:ext cx="4826057" cy="133847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a:ln>
                <a:noFill/>
              </a:ln>
              <a:solidFill>
                <a:prstClr val="black"/>
              </a:solidFill>
              <a:effectLst/>
              <a:uLnTx/>
              <a:uFillTx/>
              <a:latin typeface="Constantia" panose="02030602050306030303" pitchFamily="18" charset="0"/>
            </a:endParaRPr>
          </a:p>
          <a:p>
            <a:pPr>
              <a:defRPr/>
            </a:pP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C</a:t>
            </a: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về</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kinh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tế</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44" name="Rectangle 43"/>
          <p:cNvSpPr/>
          <p:nvPr/>
        </p:nvSpPr>
        <p:spPr>
          <a:xfrm>
            <a:off x="6576814" y="4376368"/>
            <a:ext cx="4782544" cy="133847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200">
              <a:solidFill>
                <a:schemeClr val="tx1"/>
              </a:solidFill>
              <a:latin typeface="Constantia" panose="02030602050306030303" pitchFamily="18" charset="0"/>
              <a:cs typeface="Times New Roman" panose="02020603050405020304" pitchFamily="18" charset="0"/>
            </a:endParaRPr>
          </a:p>
          <a:p>
            <a:pPr>
              <a:defRPr/>
            </a:pPr>
            <a:r>
              <a:rPr lang="vi-VN" sz="3200">
                <a:solidFill>
                  <a:schemeClr val="tx1"/>
                </a:solidFill>
                <a:latin typeface="Constantia" panose="02030602050306030303" pitchFamily="18" charset="0"/>
                <a:cs typeface="Times New Roman" panose="02020603050405020304" pitchFamily="18" charset="0"/>
              </a:rPr>
              <a:t>D</a:t>
            </a:r>
            <a:r>
              <a:rPr lang="vi-VN"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về</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dục</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pic>
        <p:nvPicPr>
          <p:cNvPr id="47" name="Picture 46"/>
          <p:cNvPicPr>
            <a:picLocks noChangeAspect="1"/>
          </p:cNvPicPr>
          <p:nvPr/>
        </p:nvPicPr>
        <p:blipFill rotWithShape="1">
          <a:blip r:embed="rId10" cstate="print">
            <a:duotone>
              <a:prstClr val="black"/>
              <a:srgbClr val="FF0000">
                <a:tint val="45000"/>
                <a:satMod val="400000"/>
              </a:srgbClr>
            </a:duotone>
            <a:extLst>
              <a:ext uri="{28A0092B-C50C-407E-A947-70E740481C1C}">
                <a14:useLocalDpi xmlns:a14="http://schemas.microsoft.com/office/drawing/2010/main" val="0"/>
              </a:ext>
            </a:extLst>
          </a:blip>
          <a:srcRect r="-5485"/>
          <a:stretch/>
        </p:blipFill>
        <p:spPr>
          <a:xfrm>
            <a:off x="4717144" y="3050146"/>
            <a:ext cx="885137" cy="708059"/>
          </a:xfrm>
          <a:prstGeom prst="rect">
            <a:avLst/>
          </a:prstGeom>
        </p:spPr>
      </p:pic>
    </p:spTree>
    <p:extLst>
      <p:ext uri="{BB962C8B-B14F-4D97-AF65-F5344CB8AC3E}">
        <p14:creationId xmlns:p14="http://schemas.microsoft.com/office/powerpoint/2010/main" val="400371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1000"/>
                                        <p:tgtEl>
                                          <p:spTgt spid="47"/>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488231"/>
          </a:xfrm>
          <a:prstGeom prst="snip2DiagRect">
            <a:avLst/>
          </a:prstGeom>
          <a:solidFill>
            <a:srgbClr val="81EB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b="1">
              <a:solidFill>
                <a:schemeClr val="tx1"/>
              </a:solidFill>
              <a:latin typeface="Constantia" panose="02030602050306030303" pitchFamily="18" charset="0"/>
              <a:cs typeface="Times New Roman" panose="02020603050405020304" pitchFamily="18" charset="0"/>
            </a:endParaRPr>
          </a:p>
          <a:p>
            <a:pPr algn="just">
              <a:defRPr/>
            </a:pPr>
            <a:r>
              <a:rPr lang="en-US" sz="3200" b="1">
                <a:solidFill>
                  <a:schemeClr val="tx1"/>
                </a:solidFill>
                <a:latin typeface="Constantia" panose="02030602050306030303" pitchFamily="18" charset="0"/>
                <a:cs typeface="Times New Roman" panose="02020603050405020304" pitchFamily="18" charset="0"/>
              </a:rPr>
              <a:t>Câu </a:t>
            </a:r>
            <a:r>
              <a:rPr lang="en-US" sz="3200" b="1" dirty="0">
                <a:solidFill>
                  <a:schemeClr val="tx1"/>
                </a:solidFill>
                <a:latin typeface="Constantia" panose="02030602050306030303" pitchFamily="18" charset="0"/>
                <a:cs typeface="Times New Roman" panose="02020603050405020304" pitchFamily="18" charset="0"/>
              </a:rPr>
              <a:t>5. </a:t>
            </a:r>
            <a:r>
              <a:rPr lang="en-US" sz="3200" dirty="0" err="1">
                <a:solidFill>
                  <a:schemeClr val="tx1"/>
                </a:solidFill>
                <a:latin typeface="Constantia" panose="02030602050306030303" pitchFamily="18" charset="0"/>
                <a:cs typeface="Times New Roman" panose="02020603050405020304" pitchFamily="18" charset="0"/>
              </a:rPr>
              <a:t>Chủ</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thể</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nào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dưới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đây</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đã</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có</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cách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ứng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xử</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tích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phù</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hợp</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để</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phòng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chống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đình</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26" name="Rectangle 25"/>
          <p:cNvSpPr/>
          <p:nvPr/>
        </p:nvSpPr>
        <p:spPr>
          <a:xfrm>
            <a:off x="409168" y="2176416"/>
            <a:ext cx="5203645" cy="1809219"/>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a:solidFill>
                <a:schemeClr val="tx1"/>
              </a:solidFill>
              <a:latin typeface="Constantia" panose="02030602050306030303" pitchFamily="18" charset="0"/>
              <a:cs typeface="Times New Roman" panose="02020603050405020304" pitchFamily="18" charset="0"/>
            </a:endParaRPr>
          </a:p>
          <a:p>
            <a:pPr algn="just">
              <a:defRPr/>
            </a:pPr>
            <a:r>
              <a:rPr lang="en-US" sz="3200">
                <a:solidFill>
                  <a:schemeClr val="tx1"/>
                </a:solidFill>
                <a:latin typeface="Constantia" panose="02030602050306030303" pitchFamily="18" charset="0"/>
                <a:cs typeface="Times New Roman" panose="02020603050405020304" pitchFamily="18" charset="0"/>
              </a:rPr>
              <a:t>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Thường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xuyên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bị</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chồng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đánh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đập</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hành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hạ</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nhưng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chị</a:t>
            </a:r>
            <a:r>
              <a:rPr lang="en-US" sz="3200" dirty="0">
                <a:solidFill>
                  <a:schemeClr val="tx1"/>
                </a:solidFill>
                <a:latin typeface="Constantia" panose="02030602050306030303" pitchFamily="18" charset="0"/>
                <a:cs typeface="Times New Roman" panose="02020603050405020304" pitchFamily="18" charset="0"/>
              </a:rPr>
              <a:t> H </a:t>
            </a:r>
            <a:r>
              <a:rPr lang="en-US" sz="3200" dirty="0" err="1">
                <a:solidFill>
                  <a:schemeClr val="tx1"/>
                </a:solidFill>
                <a:latin typeface="Constantia" panose="02030602050306030303" pitchFamily="18" charset="0"/>
                <a:cs typeface="Times New Roman" panose="02020603050405020304" pitchFamily="18" charset="0"/>
              </a:rPr>
              <a:t>vẫn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nín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nhịn</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Constantia" panose="02030602050306030303"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Constantia" panose="02030602050306030303" pitchFamily="18" charset="0"/>
            </a:endParaRPr>
          </a:p>
        </p:txBody>
      </p:sp>
      <p:sp>
        <p:nvSpPr>
          <p:cNvPr id="42" name="Rectangle 41"/>
          <p:cNvSpPr/>
          <p:nvPr/>
        </p:nvSpPr>
        <p:spPr>
          <a:xfrm>
            <a:off x="6579189" y="2176415"/>
            <a:ext cx="5048142" cy="1809219"/>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Constantia" panose="02030602050306030303" pitchFamily="18" charset="0"/>
                <a:cs typeface="Times New Roman" panose="02020603050405020304" pitchFamily="18" charset="0"/>
              </a:rPr>
              <a:t>B. Chị C thường tỏ thái độ và lời nói tiêu cực khi hai vợ chồng tranh luận.</a:t>
            </a:r>
          </a:p>
        </p:txBody>
      </p:sp>
      <p:sp>
        <p:nvSpPr>
          <p:cNvPr id="43" name="Rectangle 42"/>
          <p:cNvSpPr/>
          <p:nvPr/>
        </p:nvSpPr>
        <p:spPr>
          <a:xfrm>
            <a:off x="409170" y="4360594"/>
            <a:ext cx="5203646" cy="1957986"/>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a:solidFill>
                <a:schemeClr val="tx1"/>
              </a:solidFill>
              <a:latin typeface="Constantia" panose="02030602050306030303" pitchFamily="18" charset="0"/>
              <a:cs typeface="Times New Roman" panose="02020603050405020304" pitchFamily="18" charset="0"/>
            </a:endParaRPr>
          </a:p>
          <a:p>
            <a:pPr algn="just">
              <a:defRPr/>
            </a:pPr>
            <a:r>
              <a:rPr lang="vi-VN" sz="3200">
                <a:solidFill>
                  <a:schemeClr val="tx1"/>
                </a:solidFill>
                <a:latin typeface="Constantia" panose="02030602050306030303" pitchFamily="18" charset="0"/>
                <a:cs typeface="Times New Roman" panose="02020603050405020304" pitchFamily="18" charset="0"/>
              </a:rPr>
              <a:t>B</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Thấy</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bố</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tức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giận</a:t>
            </a:r>
            <a:r>
              <a:rPr lang="en-US" sz="3200" dirty="0">
                <a:solidFill>
                  <a:schemeClr val="tx1"/>
                </a:solidFill>
                <a:latin typeface="Constantia" panose="02030602050306030303" pitchFamily="18" charset="0"/>
                <a:cs typeface="Times New Roman" panose="02020603050405020304" pitchFamily="18" charset="0"/>
              </a:rPr>
              <a:t>, C </a:t>
            </a:r>
            <a:r>
              <a:rPr lang="en-US" sz="3200" dirty="0" err="1">
                <a:solidFill>
                  <a:schemeClr val="tx1"/>
                </a:solidFill>
                <a:latin typeface="Constantia" panose="02030602050306030303" pitchFamily="18" charset="0"/>
                <a:cs typeface="Times New Roman" panose="02020603050405020304" pitchFamily="18" charset="0"/>
              </a:rPr>
              <a:t>vội</a:t>
            </a:r>
            <a:r>
              <a:rPr lang="en-US" sz="3200" dirty="0">
                <a:solidFill>
                  <a:schemeClr val="tx1"/>
                </a:solidFill>
                <a:latin typeface="Constantia" panose="02030602050306030303" pitchFamily="18" charset="0"/>
                <a:cs typeface="Times New Roman" panose="02020603050405020304" pitchFamily="18" charset="0"/>
              </a:rPr>
              <a:t> sang </a:t>
            </a:r>
            <a:r>
              <a:rPr lang="en-US" sz="3200" dirty="0" err="1">
                <a:solidFill>
                  <a:schemeClr val="tx1"/>
                </a:solidFill>
                <a:latin typeface="Constantia" panose="02030602050306030303" pitchFamily="18" charset="0"/>
                <a:cs typeface="Times New Roman" panose="02020603050405020304" pitchFamily="18" charset="0"/>
              </a:rPr>
              <a:t>nhà</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hàng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xóm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để</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đợi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bố</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tĩnh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trở</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lại</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
        <p:nvSpPr>
          <p:cNvPr id="44" name="Rectangle 43"/>
          <p:cNvSpPr/>
          <p:nvPr/>
        </p:nvSpPr>
        <p:spPr>
          <a:xfrm>
            <a:off x="6554201" y="4406828"/>
            <a:ext cx="5108238" cy="1957986"/>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Constantia" panose="02030602050306030303" pitchFamily="18" charset="0"/>
                <a:cs typeface="Times New Roman" panose="02020603050405020304" pitchFamily="18" charset="0"/>
              </a:rPr>
              <a:t>C. Chị K nhờ anh trai tới nhà để đánh lại chồng vì đã mắng nhiếc mình.</a:t>
            </a:r>
          </a:p>
        </p:txBody>
      </p:sp>
      <p:pic>
        <p:nvPicPr>
          <p:cNvPr id="51" name="Picture 50"/>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833266" y="5568924"/>
            <a:ext cx="804536" cy="643628"/>
          </a:xfrm>
          <a:prstGeom prst="rect">
            <a:avLst/>
          </a:prstGeom>
        </p:spPr>
      </p:pic>
    </p:spTree>
    <p:extLst>
      <p:ext uri="{BB962C8B-B14F-4D97-AF65-F5344CB8AC3E}">
        <p14:creationId xmlns:p14="http://schemas.microsoft.com/office/powerpoint/2010/main" val="197628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1000"/>
                                        <p:tgtEl>
                                          <p:spTgt spid="5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0"/>
        </a:solidFill>
        <a:effectLst/>
      </p:bgPr>
    </p:bg>
    <p:spTree>
      <p:nvGrpSpPr>
        <p:cNvPr id="1" name=""/>
        <p:cNvGrpSpPr/>
        <p:nvPr/>
      </p:nvGrpSpPr>
      <p:grpSpPr>
        <a:xfrm>
          <a:off x="0" y="0"/>
          <a:ext cx="0" cy="0"/>
          <a:chOff x="0" y="0"/>
          <a:chExt cx="0" cy="0"/>
        </a:xfrm>
      </p:grpSpPr>
      <p:grpSp>
        <p:nvGrpSpPr>
          <p:cNvPr id="2" name="Group 2"/>
          <p:cNvGrpSpPr/>
          <p:nvPr/>
        </p:nvGrpSpPr>
        <p:grpSpPr>
          <a:xfrm rot="584261">
            <a:off x="2166111" y="1202818"/>
            <a:ext cx="8067382" cy="4553306"/>
            <a:chOff x="576916" y="816745"/>
            <a:chExt cx="12307188" cy="9106612"/>
          </a:xfrm>
        </p:grpSpPr>
        <p:sp>
          <p:nvSpPr>
            <p:cNvPr id="3" name="Freeform 3"/>
            <p:cNvSpPr/>
            <p:nvPr/>
          </p:nvSpPr>
          <p:spPr>
            <a:xfrm rot="-482924">
              <a:off x="576916" y="816745"/>
              <a:ext cx="12307188" cy="9106612"/>
            </a:xfrm>
            <a:custGeom>
              <a:avLst/>
              <a:gdLst/>
              <a:ahLst/>
              <a:cxnLst/>
              <a:rect l="l" t="t" r="r" b="b"/>
              <a:pathLst>
                <a:path w="12307188" h="9106612">
                  <a:moveTo>
                    <a:pt x="0" y="0"/>
                  </a:moveTo>
                  <a:lnTo>
                    <a:pt x="12307187" y="0"/>
                  </a:lnTo>
                  <a:lnTo>
                    <a:pt x="12307187" y="9106611"/>
                  </a:lnTo>
                  <a:lnTo>
                    <a:pt x="0" y="9106611"/>
                  </a:lnTo>
                  <a:lnTo>
                    <a:pt x="0" y="0"/>
                  </a:lnTo>
                  <a:close/>
                </a:path>
              </a:pathLst>
            </a:custGeom>
            <a:blipFill>
              <a:blip r:embed="rId2">
                <a:duotone>
                  <a:schemeClr val="accent4">
                    <a:shade val="45000"/>
                    <a:satMod val="135000"/>
                  </a:schemeClr>
                  <a:prstClr val="white"/>
                </a:duotone>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409781" y="3008575"/>
              <a:ext cx="6862831" cy="872034"/>
            </a:xfrm>
            <a:prstGeom prst="rect">
              <a:avLst/>
            </a:prstGeom>
          </p:spPr>
          <p:txBody>
            <a:bodyPr lIns="0" tIns="0" rIns="0" bIns="0" rtlCol="0" anchor="t">
              <a:spAutoFit/>
            </a:bodyPr>
            <a:lstStyle/>
            <a:p>
              <a:pPr marL="0" marR="0" lvl="0" indent="0" algn="ctr" defTabSz="609630" rtl="0" eaLnBrk="1" fontAlgn="auto" latinLnBrk="0" hangingPunct="1">
                <a:lnSpc>
                  <a:spcPts val="337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1160301">
            <a:off x="311047" y="1864558"/>
            <a:ext cx="3253689" cy="6752939"/>
          </a:xfrm>
          <a:custGeom>
            <a:avLst/>
            <a:gdLst/>
            <a:ahLst/>
            <a:cxnLst/>
            <a:rect l="l" t="t" r="r" b="b"/>
            <a:pathLst>
              <a:path w="4880533" h="10129409">
                <a:moveTo>
                  <a:pt x="0" y="0"/>
                </a:moveTo>
                <a:lnTo>
                  <a:pt x="4880534" y="0"/>
                </a:lnTo>
                <a:lnTo>
                  <a:pt x="4880534" y="10129409"/>
                </a:lnTo>
                <a:lnTo>
                  <a:pt x="0" y="101294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98542">
            <a:off x="8818206" y="-2103194"/>
            <a:ext cx="3301607" cy="6852391"/>
          </a:xfrm>
          <a:custGeom>
            <a:avLst/>
            <a:gdLst/>
            <a:ahLst/>
            <a:cxnLst/>
            <a:rect l="l" t="t" r="r" b="b"/>
            <a:pathLst>
              <a:path w="4952410" h="10278586">
                <a:moveTo>
                  <a:pt x="0" y="0"/>
                </a:moveTo>
                <a:lnTo>
                  <a:pt x="4952410" y="0"/>
                </a:lnTo>
                <a:lnTo>
                  <a:pt x="4952410" y="10278586"/>
                </a:lnTo>
                <a:lnTo>
                  <a:pt x="0" y="10278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4018">
            <a:off x="2926634" y="5980140"/>
            <a:ext cx="10820400" cy="3292493"/>
          </a:xfrm>
          <a:custGeom>
            <a:avLst/>
            <a:gdLst/>
            <a:ahLst/>
            <a:cxnLst/>
            <a:rect l="l" t="t" r="r" b="b"/>
            <a:pathLst>
              <a:path w="16230600" h="4938740">
                <a:moveTo>
                  <a:pt x="0" y="0"/>
                </a:moveTo>
                <a:lnTo>
                  <a:pt x="16230600" y="0"/>
                </a:lnTo>
                <a:lnTo>
                  <a:pt x="16230600" y="4938739"/>
                </a:lnTo>
                <a:lnTo>
                  <a:pt x="0" y="493873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84018">
            <a:off x="-1748405" y="-2562329"/>
            <a:ext cx="10820400" cy="3292493"/>
          </a:xfrm>
          <a:custGeom>
            <a:avLst/>
            <a:gdLst/>
            <a:ahLst/>
            <a:cxnLst/>
            <a:rect l="l" t="t" r="r" b="b"/>
            <a:pathLst>
              <a:path w="16230600" h="4938740">
                <a:moveTo>
                  <a:pt x="0" y="0"/>
                </a:moveTo>
                <a:lnTo>
                  <a:pt x="16230600" y="0"/>
                </a:lnTo>
                <a:lnTo>
                  <a:pt x="16230600" y="4938740"/>
                </a:lnTo>
                <a:lnTo>
                  <a:pt x="0" y="493874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746608" y="2149329"/>
            <a:ext cx="8897420" cy="270843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09630" rtl="0" eaLnBrk="1" fontAlgn="auto" latinLnBrk="0" hangingPunct="1">
              <a:spcBef>
                <a:spcPct val="0"/>
              </a:spcBef>
              <a:spcAft>
                <a:spcPts val="0"/>
              </a:spcAft>
              <a:buClrTx/>
              <a:buSzTx/>
              <a:buFontTx/>
              <a:buNone/>
              <a:tabLst/>
              <a:defRPr/>
            </a:pPr>
            <a:r>
              <a:rPr kumimoji="0" lang="vi-VN" sz="8800" b="1" i="0" u="none" strike="noStrike" kern="1200" normalizeH="0" baseline="0" noProof="0" dirty="0">
                <a:ln/>
                <a:solidFill>
                  <a:schemeClr val="accent6">
                    <a:lumMod val="75000"/>
                  </a:schemeClr>
                </a:solidFill>
                <a:uLnTx/>
                <a:uFillTx/>
                <a:latin typeface="Times New Roman" panose="02020603050405020304" pitchFamily="18" charset="0"/>
                <a:ea typeface="+mn-ea"/>
                <a:cs typeface="+mn-cs"/>
              </a:rPr>
              <a:t>GÓC</a:t>
            </a:r>
          </a:p>
          <a:p>
            <a:pPr marL="0" marR="0" lvl="0" indent="0" algn="ctr" defTabSz="609630" rtl="0" eaLnBrk="1" fontAlgn="auto" latinLnBrk="0" hangingPunct="1">
              <a:spcBef>
                <a:spcPct val="0"/>
              </a:spcBef>
              <a:spcAft>
                <a:spcPts val="0"/>
              </a:spcAft>
              <a:buClrTx/>
              <a:buSzTx/>
              <a:buFontTx/>
              <a:buNone/>
              <a:tabLst/>
              <a:defRPr/>
            </a:pPr>
            <a:r>
              <a:rPr kumimoji="0" lang="vi-VN" sz="8800" b="1" i="0" u="none" strike="noStrike" kern="1200" normalizeH="0" noProof="0" dirty="0">
                <a:ln/>
                <a:solidFill>
                  <a:schemeClr val="accent6">
                    <a:lumMod val="75000"/>
                  </a:schemeClr>
                </a:solidFill>
                <a:uLnTx/>
                <a:uFillTx/>
                <a:latin typeface="Times New Roman" panose="02020603050405020304" pitchFamily="18" charset="0"/>
                <a:ea typeface="+mn-ea"/>
                <a:cs typeface="+mn-cs"/>
              </a:rPr>
              <a:t> CHIA SẺ</a:t>
            </a:r>
            <a:endParaRPr kumimoji="0" lang="en-US" sz="8800" b="1" i="0" u="none" strike="noStrike" kern="1200" normalizeH="0" baseline="0" noProof="0" dirty="0">
              <a:ln/>
              <a:solidFill>
                <a:schemeClr val="accent6">
                  <a:lumMod val="75000"/>
                </a:schemeClr>
              </a:solidFill>
              <a:uLnTx/>
              <a:uFillTx/>
              <a:latin typeface="Calibri"/>
              <a:ea typeface="+mn-ea"/>
              <a:cs typeface="+mn-cs"/>
            </a:endParaRPr>
          </a:p>
        </p:txBody>
      </p:sp>
      <p:sp>
        <p:nvSpPr>
          <p:cNvPr id="11" name="Freeform 11"/>
          <p:cNvSpPr/>
          <p:nvPr/>
        </p:nvSpPr>
        <p:spPr>
          <a:xfrm rot="-10800000">
            <a:off x="3386168" y="5653180"/>
            <a:ext cx="6464393" cy="2954766"/>
          </a:xfrm>
          <a:custGeom>
            <a:avLst/>
            <a:gdLst/>
            <a:ahLst/>
            <a:cxnLst/>
            <a:rect l="l" t="t" r="r" b="b"/>
            <a:pathLst>
              <a:path w="9696589" h="4432149">
                <a:moveTo>
                  <a:pt x="0" y="0"/>
                </a:moveTo>
                <a:lnTo>
                  <a:pt x="9696590" y="0"/>
                </a:lnTo>
                <a:lnTo>
                  <a:pt x="9696590" y="4432150"/>
                </a:lnTo>
                <a:lnTo>
                  <a:pt x="0" y="443215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73734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0"/>
        </a:solidFill>
        <a:effectLst/>
      </p:bgPr>
    </p:bg>
    <p:spTree>
      <p:nvGrpSpPr>
        <p:cNvPr id="1" name=""/>
        <p:cNvGrpSpPr/>
        <p:nvPr/>
      </p:nvGrpSpPr>
      <p:grpSpPr>
        <a:xfrm>
          <a:off x="0" y="0"/>
          <a:ext cx="0" cy="0"/>
          <a:chOff x="0" y="0"/>
          <a:chExt cx="0" cy="0"/>
        </a:xfrm>
      </p:grpSpPr>
      <p:grpSp>
        <p:nvGrpSpPr>
          <p:cNvPr id="2" name="Group 2"/>
          <p:cNvGrpSpPr/>
          <p:nvPr/>
        </p:nvGrpSpPr>
        <p:grpSpPr>
          <a:xfrm rot="584261">
            <a:off x="2166111" y="1202818"/>
            <a:ext cx="8067382" cy="4553306"/>
            <a:chOff x="576916" y="816745"/>
            <a:chExt cx="12307188" cy="9106612"/>
          </a:xfrm>
        </p:grpSpPr>
        <p:sp>
          <p:nvSpPr>
            <p:cNvPr id="3" name="Freeform 3"/>
            <p:cNvSpPr/>
            <p:nvPr/>
          </p:nvSpPr>
          <p:spPr>
            <a:xfrm rot="-482924">
              <a:off x="576916" y="816745"/>
              <a:ext cx="12307188" cy="9106612"/>
            </a:xfrm>
            <a:custGeom>
              <a:avLst/>
              <a:gdLst/>
              <a:ahLst/>
              <a:cxnLst/>
              <a:rect l="l" t="t" r="r" b="b"/>
              <a:pathLst>
                <a:path w="12307188" h="9106612">
                  <a:moveTo>
                    <a:pt x="0" y="0"/>
                  </a:moveTo>
                  <a:lnTo>
                    <a:pt x="12307187" y="0"/>
                  </a:lnTo>
                  <a:lnTo>
                    <a:pt x="12307187" y="9106611"/>
                  </a:lnTo>
                  <a:lnTo>
                    <a:pt x="0" y="9106611"/>
                  </a:lnTo>
                  <a:lnTo>
                    <a:pt x="0" y="0"/>
                  </a:lnTo>
                  <a:close/>
                </a:path>
              </a:pathLst>
            </a:custGeom>
            <a:blipFill>
              <a:blip r:embed="rId2">
                <a:duotone>
                  <a:schemeClr val="accent4">
                    <a:shade val="45000"/>
                    <a:satMod val="135000"/>
                  </a:schemeClr>
                  <a:prstClr val="white"/>
                </a:duotone>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409781" y="3008575"/>
              <a:ext cx="6862831" cy="872034"/>
            </a:xfrm>
            <a:prstGeom prst="rect">
              <a:avLst/>
            </a:prstGeom>
          </p:spPr>
          <p:txBody>
            <a:bodyPr lIns="0" tIns="0" rIns="0" bIns="0" rtlCol="0" anchor="t">
              <a:spAutoFit/>
            </a:bodyPr>
            <a:lstStyle/>
            <a:p>
              <a:pPr marL="0" marR="0" lvl="0" indent="0" algn="ctr" defTabSz="609630" rtl="0" eaLnBrk="1" fontAlgn="auto" latinLnBrk="0" hangingPunct="1">
                <a:lnSpc>
                  <a:spcPts val="337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1160301">
            <a:off x="865827" y="2276711"/>
            <a:ext cx="3253689" cy="6752939"/>
          </a:xfrm>
          <a:custGeom>
            <a:avLst/>
            <a:gdLst/>
            <a:ahLst/>
            <a:cxnLst/>
            <a:rect l="l" t="t" r="r" b="b"/>
            <a:pathLst>
              <a:path w="4880533" h="10129409">
                <a:moveTo>
                  <a:pt x="0" y="0"/>
                </a:moveTo>
                <a:lnTo>
                  <a:pt x="4880534" y="0"/>
                </a:lnTo>
                <a:lnTo>
                  <a:pt x="4880534" y="10129409"/>
                </a:lnTo>
                <a:lnTo>
                  <a:pt x="0" y="101294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98542">
            <a:off x="8818206" y="-2103194"/>
            <a:ext cx="3301607" cy="6852391"/>
          </a:xfrm>
          <a:custGeom>
            <a:avLst/>
            <a:gdLst/>
            <a:ahLst/>
            <a:cxnLst/>
            <a:rect l="l" t="t" r="r" b="b"/>
            <a:pathLst>
              <a:path w="4952410" h="10278586">
                <a:moveTo>
                  <a:pt x="0" y="0"/>
                </a:moveTo>
                <a:lnTo>
                  <a:pt x="4952410" y="0"/>
                </a:lnTo>
                <a:lnTo>
                  <a:pt x="4952410" y="10278586"/>
                </a:lnTo>
                <a:lnTo>
                  <a:pt x="0" y="10278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4018">
            <a:off x="2926634" y="5980140"/>
            <a:ext cx="10820400" cy="3292493"/>
          </a:xfrm>
          <a:custGeom>
            <a:avLst/>
            <a:gdLst/>
            <a:ahLst/>
            <a:cxnLst/>
            <a:rect l="l" t="t" r="r" b="b"/>
            <a:pathLst>
              <a:path w="16230600" h="4938740">
                <a:moveTo>
                  <a:pt x="0" y="0"/>
                </a:moveTo>
                <a:lnTo>
                  <a:pt x="16230600" y="0"/>
                </a:lnTo>
                <a:lnTo>
                  <a:pt x="16230600" y="4938739"/>
                </a:lnTo>
                <a:lnTo>
                  <a:pt x="0" y="493873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84018">
            <a:off x="-1748405" y="-2562329"/>
            <a:ext cx="10820400" cy="3292493"/>
          </a:xfrm>
          <a:custGeom>
            <a:avLst/>
            <a:gdLst/>
            <a:ahLst/>
            <a:cxnLst/>
            <a:rect l="l" t="t" r="r" b="b"/>
            <a:pathLst>
              <a:path w="16230600" h="4938740">
                <a:moveTo>
                  <a:pt x="0" y="0"/>
                </a:moveTo>
                <a:lnTo>
                  <a:pt x="16230600" y="0"/>
                </a:lnTo>
                <a:lnTo>
                  <a:pt x="16230600" y="4938740"/>
                </a:lnTo>
                <a:lnTo>
                  <a:pt x="0" y="493874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127496" y="2149329"/>
            <a:ext cx="7723065" cy="2205732"/>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800" b="1" i="0" u="none" strike="noStrike" kern="1200" normalizeH="0" baseline="0" noProof="0" dirty="0">
                <a:ln/>
                <a:solidFill>
                  <a:schemeClr val="accent6">
                    <a:lumMod val="75000"/>
                  </a:schemeClr>
                </a:solidFill>
                <a:uLnTx/>
                <a:uFillTx/>
                <a:latin typeface="Times New Roman" panose="02020603050405020304" pitchFamily="18" charset="0"/>
                <a:ea typeface="+mn-ea"/>
                <a:cs typeface="+mn-cs"/>
              </a:rPr>
              <a:t>GÓC</a:t>
            </a:r>
          </a:p>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800" b="1" i="0" u="none" strike="noStrike" kern="1200" normalizeH="0" baseline="0" noProof="0" dirty="0">
                <a:ln/>
                <a:solidFill>
                  <a:schemeClr val="accent6">
                    <a:lumMod val="75000"/>
                  </a:schemeClr>
                </a:solidFill>
                <a:uLnTx/>
                <a:uFillTx/>
                <a:latin typeface="Times New Roman" panose="02020603050405020304" pitchFamily="18" charset="0"/>
                <a:ea typeface="+mn-ea"/>
                <a:cs typeface="+mn-cs"/>
              </a:rPr>
              <a:t> LAN TỎA</a:t>
            </a:r>
            <a:endParaRPr kumimoji="0" lang="en-US" sz="8800" b="1" i="0" u="none" strike="noStrike" kern="1200" normalizeH="0" baseline="0" noProof="0" dirty="0">
              <a:ln/>
              <a:solidFill>
                <a:schemeClr val="accent6">
                  <a:lumMod val="75000"/>
                </a:schemeClr>
              </a:solidFill>
              <a:uLnTx/>
              <a:uFillTx/>
              <a:latin typeface="Calibri"/>
              <a:ea typeface="+mn-ea"/>
              <a:cs typeface="+mn-cs"/>
            </a:endParaRPr>
          </a:p>
        </p:txBody>
      </p:sp>
      <p:sp>
        <p:nvSpPr>
          <p:cNvPr id="11" name="Freeform 11"/>
          <p:cNvSpPr/>
          <p:nvPr/>
        </p:nvSpPr>
        <p:spPr>
          <a:xfrm rot="-10800000">
            <a:off x="3386168" y="5653180"/>
            <a:ext cx="6464393" cy="2954766"/>
          </a:xfrm>
          <a:custGeom>
            <a:avLst/>
            <a:gdLst/>
            <a:ahLst/>
            <a:cxnLst/>
            <a:rect l="l" t="t" r="r" b="b"/>
            <a:pathLst>
              <a:path w="9696589" h="4432149">
                <a:moveTo>
                  <a:pt x="0" y="0"/>
                </a:moveTo>
                <a:lnTo>
                  <a:pt x="9696590" y="0"/>
                </a:lnTo>
                <a:lnTo>
                  <a:pt x="9696590" y="4432150"/>
                </a:lnTo>
                <a:lnTo>
                  <a:pt x="0" y="443215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4078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p GDCD chu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75" y="114300"/>
            <a:ext cx="11930063" cy="6629399"/>
          </a:xfrm>
          <a:prstGeom prst="rect">
            <a:avLst/>
          </a:prstGeom>
        </p:spPr>
      </p:pic>
    </p:spTree>
    <p:extLst>
      <p:ext uri="{BB962C8B-B14F-4D97-AF65-F5344CB8AC3E}">
        <p14:creationId xmlns:p14="http://schemas.microsoft.com/office/powerpoint/2010/main" val="37931985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0"/>
        </a:solidFill>
        <a:effectLst/>
      </p:bgPr>
    </p:bg>
    <p:spTree>
      <p:nvGrpSpPr>
        <p:cNvPr id="1" name=""/>
        <p:cNvGrpSpPr/>
        <p:nvPr/>
      </p:nvGrpSpPr>
      <p:grpSpPr>
        <a:xfrm>
          <a:off x="0" y="0"/>
          <a:ext cx="0" cy="0"/>
          <a:chOff x="0" y="0"/>
          <a:chExt cx="0" cy="0"/>
        </a:xfrm>
      </p:grpSpPr>
      <p:grpSp>
        <p:nvGrpSpPr>
          <p:cNvPr id="2" name="Group 2"/>
          <p:cNvGrpSpPr/>
          <p:nvPr/>
        </p:nvGrpSpPr>
        <p:grpSpPr>
          <a:xfrm rot="584261">
            <a:off x="2166111" y="1202818"/>
            <a:ext cx="8067382" cy="4553306"/>
            <a:chOff x="576916" y="816745"/>
            <a:chExt cx="12307188" cy="9106612"/>
          </a:xfrm>
        </p:grpSpPr>
        <p:sp>
          <p:nvSpPr>
            <p:cNvPr id="3" name="Freeform 3"/>
            <p:cNvSpPr/>
            <p:nvPr/>
          </p:nvSpPr>
          <p:spPr>
            <a:xfrm rot="-482924">
              <a:off x="576916" y="816745"/>
              <a:ext cx="12307188" cy="9106612"/>
            </a:xfrm>
            <a:custGeom>
              <a:avLst/>
              <a:gdLst/>
              <a:ahLst/>
              <a:cxnLst/>
              <a:rect l="l" t="t" r="r" b="b"/>
              <a:pathLst>
                <a:path w="12307188" h="9106612">
                  <a:moveTo>
                    <a:pt x="0" y="0"/>
                  </a:moveTo>
                  <a:lnTo>
                    <a:pt x="12307187" y="0"/>
                  </a:lnTo>
                  <a:lnTo>
                    <a:pt x="12307187" y="9106611"/>
                  </a:lnTo>
                  <a:lnTo>
                    <a:pt x="0" y="9106611"/>
                  </a:lnTo>
                  <a:lnTo>
                    <a:pt x="0" y="0"/>
                  </a:lnTo>
                  <a:close/>
                </a:path>
              </a:pathLst>
            </a:custGeom>
            <a:blipFill>
              <a:blip r:embed="rId2">
                <a:duotone>
                  <a:schemeClr val="accent4">
                    <a:shade val="45000"/>
                    <a:satMod val="135000"/>
                  </a:schemeClr>
                  <a:prstClr val="white"/>
                </a:duotone>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409781" y="3008575"/>
              <a:ext cx="6862831" cy="872034"/>
            </a:xfrm>
            <a:prstGeom prst="rect">
              <a:avLst/>
            </a:prstGeom>
          </p:spPr>
          <p:txBody>
            <a:bodyPr lIns="0" tIns="0" rIns="0" bIns="0" rtlCol="0" anchor="t">
              <a:spAutoFit/>
            </a:bodyPr>
            <a:lstStyle/>
            <a:p>
              <a:pPr marL="0" marR="0" lvl="0" indent="0" algn="ctr" defTabSz="609630" rtl="0" eaLnBrk="1" fontAlgn="auto" latinLnBrk="0" hangingPunct="1">
                <a:lnSpc>
                  <a:spcPts val="337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1160301">
            <a:off x="865827" y="2276711"/>
            <a:ext cx="3253689" cy="6752939"/>
          </a:xfrm>
          <a:custGeom>
            <a:avLst/>
            <a:gdLst/>
            <a:ahLst/>
            <a:cxnLst/>
            <a:rect l="l" t="t" r="r" b="b"/>
            <a:pathLst>
              <a:path w="4880533" h="10129409">
                <a:moveTo>
                  <a:pt x="0" y="0"/>
                </a:moveTo>
                <a:lnTo>
                  <a:pt x="4880534" y="0"/>
                </a:lnTo>
                <a:lnTo>
                  <a:pt x="4880534" y="10129409"/>
                </a:lnTo>
                <a:lnTo>
                  <a:pt x="0" y="101294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98542">
            <a:off x="8818206" y="-2103194"/>
            <a:ext cx="3301607" cy="6852391"/>
          </a:xfrm>
          <a:custGeom>
            <a:avLst/>
            <a:gdLst/>
            <a:ahLst/>
            <a:cxnLst/>
            <a:rect l="l" t="t" r="r" b="b"/>
            <a:pathLst>
              <a:path w="4952410" h="10278586">
                <a:moveTo>
                  <a:pt x="0" y="0"/>
                </a:moveTo>
                <a:lnTo>
                  <a:pt x="4952410" y="0"/>
                </a:lnTo>
                <a:lnTo>
                  <a:pt x="4952410" y="10278586"/>
                </a:lnTo>
                <a:lnTo>
                  <a:pt x="0" y="10278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4018">
            <a:off x="2926634" y="5980140"/>
            <a:ext cx="10820400" cy="3292493"/>
          </a:xfrm>
          <a:custGeom>
            <a:avLst/>
            <a:gdLst/>
            <a:ahLst/>
            <a:cxnLst/>
            <a:rect l="l" t="t" r="r" b="b"/>
            <a:pathLst>
              <a:path w="16230600" h="4938740">
                <a:moveTo>
                  <a:pt x="0" y="0"/>
                </a:moveTo>
                <a:lnTo>
                  <a:pt x="16230600" y="0"/>
                </a:lnTo>
                <a:lnTo>
                  <a:pt x="16230600" y="4938739"/>
                </a:lnTo>
                <a:lnTo>
                  <a:pt x="0" y="493873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84018">
            <a:off x="-1748405" y="-2562329"/>
            <a:ext cx="10820400" cy="3292493"/>
          </a:xfrm>
          <a:custGeom>
            <a:avLst/>
            <a:gdLst/>
            <a:ahLst/>
            <a:cxnLst/>
            <a:rect l="l" t="t" r="r" b="b"/>
            <a:pathLst>
              <a:path w="16230600" h="4938740">
                <a:moveTo>
                  <a:pt x="0" y="0"/>
                </a:moveTo>
                <a:lnTo>
                  <a:pt x="16230600" y="0"/>
                </a:lnTo>
                <a:lnTo>
                  <a:pt x="16230600" y="4938740"/>
                </a:lnTo>
                <a:lnTo>
                  <a:pt x="0" y="493874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127496" y="2149329"/>
            <a:ext cx="7723065" cy="2205732"/>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800" b="1" i="0" u="none" strike="noStrike" kern="1200" cap="none" spc="0" normalizeH="0" baseline="0" noProof="0" dirty="0">
                <a:ln/>
                <a:solidFill>
                  <a:srgbClr val="F79646">
                    <a:lumMod val="75000"/>
                  </a:srgbClr>
                </a:solidFill>
                <a:effectLst/>
                <a:uLnTx/>
                <a:uFillTx/>
                <a:latin typeface="Times New Roman" panose="02020603050405020304" pitchFamily="18" charset="0"/>
                <a:ea typeface="+mn-ea"/>
                <a:cs typeface="+mn-cs"/>
              </a:rPr>
              <a:t>GÓC</a:t>
            </a:r>
          </a:p>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800" b="1" i="0" u="none" strike="noStrike" kern="1200" cap="none" spc="0" normalizeH="0" baseline="0" noProof="0" dirty="0">
                <a:ln/>
                <a:solidFill>
                  <a:srgbClr val="F79646">
                    <a:lumMod val="75000"/>
                  </a:srgbClr>
                </a:solidFill>
                <a:effectLst/>
                <a:uLnTx/>
                <a:uFillTx/>
                <a:latin typeface="Times New Roman" panose="02020603050405020304" pitchFamily="18" charset="0"/>
                <a:ea typeface="+mn-ea"/>
                <a:cs typeface="+mn-cs"/>
              </a:rPr>
              <a:t> LAN TỎA</a:t>
            </a:r>
            <a:endParaRPr kumimoji="0" lang="en-US" sz="8800" b="1" i="0" u="none" strike="noStrike" kern="1200" cap="none" spc="0" normalizeH="0" baseline="0" noProof="0" dirty="0">
              <a:ln/>
              <a:solidFill>
                <a:srgbClr val="F79646">
                  <a:lumMod val="75000"/>
                </a:srgbClr>
              </a:solidFill>
              <a:effectLst/>
              <a:uLnTx/>
              <a:uFillTx/>
              <a:latin typeface="Calibri"/>
              <a:ea typeface="+mn-ea"/>
              <a:cs typeface="+mn-cs"/>
            </a:endParaRPr>
          </a:p>
        </p:txBody>
      </p:sp>
      <p:sp>
        <p:nvSpPr>
          <p:cNvPr id="11" name="Freeform 11"/>
          <p:cNvSpPr/>
          <p:nvPr/>
        </p:nvSpPr>
        <p:spPr>
          <a:xfrm rot="-10800000">
            <a:off x="3386168" y="5653180"/>
            <a:ext cx="6464393" cy="2954766"/>
          </a:xfrm>
          <a:custGeom>
            <a:avLst/>
            <a:gdLst/>
            <a:ahLst/>
            <a:cxnLst/>
            <a:rect l="l" t="t" r="r" b="b"/>
            <a:pathLst>
              <a:path w="9696589" h="4432149">
                <a:moveTo>
                  <a:pt x="0" y="0"/>
                </a:moveTo>
                <a:lnTo>
                  <a:pt x="9696590" y="0"/>
                </a:lnTo>
                <a:lnTo>
                  <a:pt x="9696590" y="4432150"/>
                </a:lnTo>
                <a:lnTo>
                  <a:pt x="0" y="443215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87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134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kết bà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76" y="75901"/>
            <a:ext cx="11872912" cy="6688312"/>
          </a:xfrm>
          <a:prstGeom prst="rect">
            <a:avLst/>
          </a:prstGeom>
        </p:spPr>
      </p:pic>
    </p:spTree>
    <p:extLst>
      <p:ext uri="{BB962C8B-B14F-4D97-AF65-F5344CB8AC3E}">
        <p14:creationId xmlns:p14="http://schemas.microsoft.com/office/powerpoint/2010/main" val="3130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488">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5229567" y="-176287"/>
            <a:ext cx="6962433" cy="7387707"/>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133432" y="-264854"/>
            <a:ext cx="6962433" cy="7387707"/>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326524" y="980662"/>
            <a:ext cx="974627" cy="4756218"/>
            <a:chOff x="-229007" y="1"/>
            <a:chExt cx="1949255" cy="9512434"/>
          </a:xfrm>
        </p:grpSpPr>
        <p:sp>
          <p:nvSpPr>
            <p:cNvPr id="5" name="TextBox 5"/>
            <p:cNvSpPr txBox="1"/>
            <p:nvPr/>
          </p:nvSpPr>
          <p:spPr>
            <a:xfrm rot="16200000">
              <a:off x="508044" y="6040914"/>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6" name="TextBox 6"/>
            <p:cNvSpPr txBox="1"/>
            <p:nvPr/>
          </p:nvSpPr>
          <p:spPr>
            <a:xfrm rot="16200000">
              <a:off x="508046"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7" name="TextBox 7"/>
            <p:cNvSpPr txBox="1"/>
            <p:nvPr/>
          </p:nvSpPr>
          <p:spPr>
            <a:xfrm rot="16200000">
              <a:off x="5080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8" name="TextBox 8"/>
            <p:cNvSpPr txBox="1"/>
            <p:nvPr/>
          </p:nvSpPr>
          <p:spPr>
            <a:xfrm rot="16200000">
              <a:off x="5080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 name="TextBox 9"/>
            <p:cNvSpPr txBox="1"/>
            <p:nvPr/>
          </p:nvSpPr>
          <p:spPr>
            <a:xfrm rot="16200000">
              <a:off x="5080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 name="TextBox 10"/>
            <p:cNvSpPr txBox="1"/>
            <p:nvPr/>
          </p:nvSpPr>
          <p:spPr>
            <a:xfrm rot="16200000">
              <a:off x="5080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1" name="TextBox 11"/>
            <p:cNvSpPr txBox="1"/>
            <p:nvPr/>
          </p:nvSpPr>
          <p:spPr>
            <a:xfrm rot="16200000">
              <a:off x="5080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2" name="TextBox 12"/>
            <p:cNvSpPr txBox="1"/>
            <p:nvPr/>
          </p:nvSpPr>
          <p:spPr>
            <a:xfrm rot="16200000">
              <a:off x="5080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3" name="TextBox 13"/>
            <p:cNvSpPr txBox="1"/>
            <p:nvPr/>
          </p:nvSpPr>
          <p:spPr>
            <a:xfrm rot="16200000">
              <a:off x="5080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14" name="Freeform 14"/>
          <p:cNvSpPr/>
          <p:nvPr/>
        </p:nvSpPr>
        <p:spPr>
          <a:xfrm>
            <a:off x="685801" y="6231555"/>
            <a:ext cx="10409207" cy="500943"/>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5" name="Group 15"/>
          <p:cNvGrpSpPr/>
          <p:nvPr/>
        </p:nvGrpSpPr>
        <p:grpSpPr>
          <a:xfrm>
            <a:off x="685801" y="495494"/>
            <a:ext cx="10409207" cy="5867013"/>
            <a:chOff x="0" y="0"/>
            <a:chExt cx="4112279" cy="2317832"/>
          </a:xfrm>
        </p:grpSpPr>
        <p:sp>
          <p:nvSpPr>
            <p:cNvPr id="16" name="Freeform 16"/>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txBody>
            <a:bodyPr/>
            <a:lstStyle/>
            <a:p>
              <a:pPr defTabSz="609630"/>
              <a:endParaRPr lang="en-US" sz="1200">
                <a:solidFill>
                  <a:prstClr val="black"/>
                </a:solidFill>
                <a:latin typeface="Calibri"/>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p:nvPr/>
        </p:nvGrpSpPr>
        <p:grpSpPr>
          <a:xfrm>
            <a:off x="1026860" y="615569"/>
            <a:ext cx="9970759" cy="5486400"/>
            <a:chOff x="0" y="0"/>
            <a:chExt cx="3939065" cy="2167467"/>
          </a:xfrm>
        </p:grpSpPr>
        <p:sp>
          <p:nvSpPr>
            <p:cNvPr id="19" name="Freeform 1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txBody>
            <a:bodyPr/>
            <a:lstStyle/>
            <a:p>
              <a:pPr defTabSz="609630"/>
              <a:endParaRPr lang="en-US" sz="1200">
                <a:solidFill>
                  <a:prstClr val="black"/>
                </a:solidFill>
                <a:latin typeface="Calibri"/>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21"/>
          <p:cNvGrpSpPr/>
          <p:nvPr/>
        </p:nvGrpSpPr>
        <p:grpSpPr>
          <a:xfrm>
            <a:off x="1026860" y="1081834"/>
            <a:ext cx="175410" cy="17541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23" name="TextBox 23"/>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24" name="Group 24"/>
          <p:cNvGrpSpPr/>
          <p:nvPr/>
        </p:nvGrpSpPr>
        <p:grpSpPr>
          <a:xfrm>
            <a:off x="1026860" y="1646915"/>
            <a:ext cx="175410" cy="17541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26" name="TextBox 26"/>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27" name="Group 27"/>
          <p:cNvGrpSpPr/>
          <p:nvPr/>
        </p:nvGrpSpPr>
        <p:grpSpPr>
          <a:xfrm>
            <a:off x="1026860" y="2211996"/>
            <a:ext cx="175410" cy="17541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29" name="TextBox 29"/>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30" name="Group 30"/>
          <p:cNvGrpSpPr/>
          <p:nvPr/>
        </p:nvGrpSpPr>
        <p:grpSpPr>
          <a:xfrm>
            <a:off x="1026860" y="2777076"/>
            <a:ext cx="175410" cy="17541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32" name="TextBox 32"/>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33" name="Group 33"/>
          <p:cNvGrpSpPr/>
          <p:nvPr/>
        </p:nvGrpSpPr>
        <p:grpSpPr>
          <a:xfrm>
            <a:off x="1026860" y="3342157"/>
            <a:ext cx="175410" cy="17541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35" name="TextBox 35"/>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1026860" y="3907238"/>
            <a:ext cx="175410" cy="17541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38" name="TextBox 38"/>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39" name="Group 39"/>
          <p:cNvGrpSpPr/>
          <p:nvPr/>
        </p:nvGrpSpPr>
        <p:grpSpPr>
          <a:xfrm>
            <a:off x="1026860" y="4472318"/>
            <a:ext cx="175410" cy="17541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41" name="TextBox 41"/>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42" name="Group 42"/>
          <p:cNvGrpSpPr/>
          <p:nvPr/>
        </p:nvGrpSpPr>
        <p:grpSpPr>
          <a:xfrm>
            <a:off x="1026860" y="5037398"/>
            <a:ext cx="175410" cy="17541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44" name="TextBox 44"/>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45" name="Group 45"/>
          <p:cNvGrpSpPr/>
          <p:nvPr/>
        </p:nvGrpSpPr>
        <p:grpSpPr>
          <a:xfrm>
            <a:off x="1026860" y="5602479"/>
            <a:ext cx="175410" cy="17541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47" name="TextBox 47"/>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48" name="Group 48"/>
          <p:cNvGrpSpPr/>
          <p:nvPr/>
        </p:nvGrpSpPr>
        <p:grpSpPr>
          <a:xfrm>
            <a:off x="2005059" y="1880951"/>
            <a:ext cx="7699126" cy="3494511"/>
            <a:chOff x="0" y="0"/>
            <a:chExt cx="2387618" cy="1631916"/>
          </a:xfrm>
        </p:grpSpPr>
        <p:sp>
          <p:nvSpPr>
            <p:cNvPr id="49" name="Freeform 49"/>
            <p:cNvSpPr/>
            <p:nvPr/>
          </p:nvSpPr>
          <p:spPr>
            <a:xfrm>
              <a:off x="0" y="0"/>
              <a:ext cx="2387618" cy="1631916"/>
            </a:xfrm>
            <a:custGeom>
              <a:avLst/>
              <a:gdLst/>
              <a:ahLst/>
              <a:cxnLst/>
              <a:rect l="l" t="t" r="r" b="b"/>
              <a:pathLst>
                <a:path w="2387618" h="1631916">
                  <a:moveTo>
                    <a:pt x="100949" y="0"/>
                  </a:moveTo>
                  <a:lnTo>
                    <a:pt x="2286669" y="0"/>
                  </a:lnTo>
                  <a:cubicBezTo>
                    <a:pt x="2313442" y="0"/>
                    <a:pt x="2339119" y="10636"/>
                    <a:pt x="2358051" y="29567"/>
                  </a:cubicBezTo>
                  <a:cubicBezTo>
                    <a:pt x="2376982" y="48499"/>
                    <a:pt x="2387618" y="74176"/>
                    <a:pt x="2387618" y="100949"/>
                  </a:cubicBezTo>
                  <a:lnTo>
                    <a:pt x="2387618" y="1530967"/>
                  </a:lnTo>
                  <a:cubicBezTo>
                    <a:pt x="2387618" y="1586720"/>
                    <a:pt x="2342421" y="1631916"/>
                    <a:pt x="2286669" y="1631916"/>
                  </a:cubicBezTo>
                  <a:lnTo>
                    <a:pt x="100949" y="1631916"/>
                  </a:lnTo>
                  <a:cubicBezTo>
                    <a:pt x="45197" y="1631916"/>
                    <a:pt x="0" y="1586720"/>
                    <a:pt x="0" y="1530967"/>
                  </a:cubicBezTo>
                  <a:lnTo>
                    <a:pt x="0" y="100949"/>
                  </a:lnTo>
                  <a:cubicBezTo>
                    <a:pt x="0" y="45197"/>
                    <a:pt x="45197" y="0"/>
                    <a:pt x="100949" y="0"/>
                  </a:cubicBezTo>
                  <a:close/>
                </a:path>
              </a:pathLst>
            </a:custGeom>
            <a:solidFill>
              <a:srgbClr val="000000">
                <a:alpha val="0"/>
              </a:srgbClr>
            </a:solidFill>
            <a:ln w="47625">
              <a:solidFill>
                <a:srgbClr val="E76262"/>
              </a:solidFill>
            </a:ln>
          </p:spPr>
          <p:txBody>
            <a:bodyPr/>
            <a:lstStyle/>
            <a:p>
              <a:pPr defTabSz="609630"/>
              <a:endParaRPr lang="en-US" sz="1200">
                <a:solidFill>
                  <a:prstClr val="black"/>
                </a:solidFill>
                <a:latin typeface="Calibri"/>
              </a:endParaRPr>
            </a:p>
          </p:txBody>
        </p:sp>
        <p:sp>
          <p:nvSpPr>
            <p:cNvPr id="50" name="TextBox 50"/>
            <p:cNvSpPr txBox="1"/>
            <p:nvPr/>
          </p:nvSpPr>
          <p:spPr>
            <a:xfrm>
              <a:off x="24040" y="356145"/>
              <a:ext cx="2268038" cy="879475"/>
            </a:xfrm>
            <a:prstGeom prst="rect">
              <a:avLst/>
            </a:prstGeom>
          </p:spPr>
          <p:txBody>
            <a:bodyPr lIns="28650" tIns="28650" rIns="28650" bIns="28650" rtlCol="0" anchor="ctr"/>
            <a:lstStyle/>
            <a:p>
              <a:pPr marL="532579" lvl="1" indent="-266290" algn="just" defTabSz="609630">
                <a:lnSpc>
                  <a:spcPts val="3453"/>
                </a:lnSpc>
                <a:buFont typeface="Arial"/>
                <a:buChar char="•"/>
              </a:pPr>
              <a:endParaRPr lang="en-US" sz="2466" dirty="0">
                <a:solidFill>
                  <a:srgbClr val="503D36"/>
                </a:solidFill>
                <a:latin typeface="Roboto Condensed"/>
              </a:endParaRPr>
            </a:p>
          </p:txBody>
        </p:sp>
      </p:grpSp>
      <p:sp>
        <p:nvSpPr>
          <p:cNvPr id="51" name="Freeform 51"/>
          <p:cNvSpPr/>
          <p:nvPr/>
        </p:nvSpPr>
        <p:spPr>
          <a:xfrm rot="-8982838" flipH="1" flipV="1">
            <a:off x="2059497" y="5810095"/>
            <a:ext cx="674530" cy="464494"/>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5"/>
            <a:stretch>
              <a:fillRect t="-62571" r="-193516" b="-197067"/>
            </a:stretch>
          </a:blipFill>
        </p:spPr>
        <p:txBody>
          <a:bodyPr/>
          <a:lstStyle/>
          <a:p>
            <a:pPr defTabSz="609630"/>
            <a:endParaRPr lang="en-US" sz="1200">
              <a:solidFill>
                <a:prstClr val="black"/>
              </a:solidFill>
              <a:latin typeface="Calibri"/>
            </a:endParaRPr>
          </a:p>
        </p:txBody>
      </p:sp>
      <p:sp>
        <p:nvSpPr>
          <p:cNvPr id="52" name="Freeform 52"/>
          <p:cNvSpPr/>
          <p:nvPr/>
        </p:nvSpPr>
        <p:spPr>
          <a:xfrm rot="9777171" flipV="1">
            <a:off x="7740546" y="1684949"/>
            <a:ext cx="674530" cy="464494"/>
          </a:xfrm>
          <a:custGeom>
            <a:avLst/>
            <a:gdLst/>
            <a:ahLst/>
            <a:cxnLst/>
            <a:rect l="l" t="t" r="r" b="b"/>
            <a:pathLst>
              <a:path w="1011795" h="696741">
                <a:moveTo>
                  <a:pt x="0" y="696741"/>
                </a:moveTo>
                <a:lnTo>
                  <a:pt x="1011794" y="696741"/>
                </a:lnTo>
                <a:lnTo>
                  <a:pt x="1011794" y="0"/>
                </a:lnTo>
                <a:lnTo>
                  <a:pt x="0" y="0"/>
                </a:lnTo>
                <a:lnTo>
                  <a:pt x="0" y="696741"/>
                </a:lnTo>
                <a:close/>
              </a:path>
            </a:pathLst>
          </a:custGeom>
          <a:blipFill>
            <a:blip r:embed="rId5"/>
            <a:stretch>
              <a:fillRect t="-62571" r="-193516" b="-197067"/>
            </a:stretch>
          </a:blipFill>
        </p:spPr>
        <p:txBody>
          <a:bodyPr/>
          <a:lstStyle/>
          <a:p>
            <a:pPr defTabSz="609630"/>
            <a:endParaRPr lang="en-US" sz="1200">
              <a:solidFill>
                <a:prstClr val="black"/>
              </a:solidFill>
              <a:latin typeface="Calibri"/>
            </a:endParaRPr>
          </a:p>
        </p:txBody>
      </p:sp>
      <p:grpSp>
        <p:nvGrpSpPr>
          <p:cNvPr id="53" name="Group 53"/>
          <p:cNvGrpSpPr/>
          <p:nvPr/>
        </p:nvGrpSpPr>
        <p:grpSpPr>
          <a:xfrm>
            <a:off x="358274" y="1126759"/>
            <a:ext cx="974627" cy="4756218"/>
            <a:chOff x="-76607" y="1"/>
            <a:chExt cx="1949255" cy="9512434"/>
          </a:xfrm>
        </p:grpSpPr>
        <p:sp>
          <p:nvSpPr>
            <p:cNvPr id="54" name="TextBox 54"/>
            <p:cNvSpPr txBox="1"/>
            <p:nvPr/>
          </p:nvSpPr>
          <p:spPr>
            <a:xfrm rot="5400000">
              <a:off x="660444"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5" name="TextBox 55"/>
            <p:cNvSpPr txBox="1"/>
            <p:nvPr/>
          </p:nvSpPr>
          <p:spPr>
            <a:xfrm rot="5400000">
              <a:off x="6604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6" name="TextBox 56"/>
            <p:cNvSpPr txBox="1"/>
            <p:nvPr/>
          </p:nvSpPr>
          <p:spPr>
            <a:xfrm rot="5400000">
              <a:off x="6604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7" name="TextBox 57"/>
            <p:cNvSpPr txBox="1"/>
            <p:nvPr/>
          </p:nvSpPr>
          <p:spPr>
            <a:xfrm rot="5400000">
              <a:off x="6604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8" name="TextBox 58"/>
            <p:cNvSpPr txBox="1"/>
            <p:nvPr/>
          </p:nvSpPr>
          <p:spPr>
            <a:xfrm rot="5400000">
              <a:off x="6604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9" name="TextBox 59"/>
            <p:cNvSpPr txBox="1"/>
            <p:nvPr/>
          </p:nvSpPr>
          <p:spPr>
            <a:xfrm rot="5400000">
              <a:off x="6604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60" name="TextBox 60"/>
            <p:cNvSpPr txBox="1"/>
            <p:nvPr/>
          </p:nvSpPr>
          <p:spPr>
            <a:xfrm rot="5400000">
              <a:off x="660446" y="604091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61" name="TextBox 61"/>
            <p:cNvSpPr txBox="1"/>
            <p:nvPr/>
          </p:nvSpPr>
          <p:spPr>
            <a:xfrm rot="5400000">
              <a:off x="6604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62" name="TextBox 62"/>
            <p:cNvSpPr txBox="1"/>
            <p:nvPr/>
          </p:nvSpPr>
          <p:spPr>
            <a:xfrm rot="5400000">
              <a:off x="6604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65" name="TextBox 65"/>
          <p:cNvSpPr txBox="1"/>
          <p:nvPr/>
        </p:nvSpPr>
        <p:spPr>
          <a:xfrm>
            <a:off x="1434745" y="1016389"/>
            <a:ext cx="8485523" cy="385640"/>
          </a:xfrm>
          <a:prstGeom prst="rect">
            <a:avLst/>
          </a:prstGeom>
        </p:spPr>
        <p:txBody>
          <a:bodyPr wrap="square" lIns="0" tIns="0" rIns="0" bIns="0" rtlCol="0" anchor="t">
            <a:spAutoFit/>
          </a:bodyPr>
          <a:lstStyle/>
          <a:p>
            <a:pPr algn="ctr" defTabSz="609630">
              <a:lnSpc>
                <a:spcPts val="2981"/>
              </a:lnSpc>
            </a:pPr>
            <a:r>
              <a:rPr lang="vi-VN" sz="3728" b="1" dirty="0" smtClean="0">
                <a:solidFill>
                  <a:srgbClr val="C46848"/>
                </a:solidFill>
                <a:latin typeface="Fraunces Semi-Bold"/>
              </a:rPr>
              <a:t>HƯỚNG DẪN VỀ NHÀ</a:t>
            </a:r>
            <a:endParaRPr lang="en-US" sz="3728" b="1" dirty="0">
              <a:solidFill>
                <a:srgbClr val="C46848"/>
              </a:solidFill>
              <a:latin typeface="Fraunces Semi-Bold"/>
            </a:endParaRPr>
          </a:p>
        </p:txBody>
      </p:sp>
      <p:sp>
        <p:nvSpPr>
          <p:cNvPr id="66" name="Freeform 66"/>
          <p:cNvSpPr/>
          <p:nvPr/>
        </p:nvSpPr>
        <p:spPr>
          <a:xfrm>
            <a:off x="9031283" y="3207540"/>
            <a:ext cx="3016937" cy="3154967"/>
          </a:xfrm>
          <a:custGeom>
            <a:avLst/>
            <a:gdLst/>
            <a:ahLst/>
            <a:cxnLst/>
            <a:rect l="l" t="t" r="r" b="b"/>
            <a:pathLst>
              <a:path w="4525405" h="4732450">
                <a:moveTo>
                  <a:pt x="0" y="0"/>
                </a:moveTo>
                <a:lnTo>
                  <a:pt x="4525405" y="0"/>
                </a:lnTo>
                <a:lnTo>
                  <a:pt x="4525405" y="4732450"/>
                </a:lnTo>
                <a:lnTo>
                  <a:pt x="0" y="473245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7" name="Freeform 67"/>
          <p:cNvSpPr/>
          <p:nvPr/>
        </p:nvSpPr>
        <p:spPr>
          <a:xfrm>
            <a:off x="10902742" y="4874897"/>
            <a:ext cx="535507" cy="500413"/>
          </a:xfrm>
          <a:custGeom>
            <a:avLst/>
            <a:gdLst/>
            <a:ahLst/>
            <a:cxnLst/>
            <a:rect l="l" t="t" r="r" b="b"/>
            <a:pathLst>
              <a:path w="803261" h="750620">
                <a:moveTo>
                  <a:pt x="0" y="0"/>
                </a:moveTo>
                <a:lnTo>
                  <a:pt x="803261" y="0"/>
                </a:lnTo>
                <a:lnTo>
                  <a:pt x="803261" y="750620"/>
                </a:lnTo>
                <a:lnTo>
                  <a:pt x="0" y="750620"/>
                </a:lnTo>
                <a:lnTo>
                  <a:pt x="0" y="0"/>
                </a:lnTo>
                <a:close/>
              </a:path>
            </a:pathLst>
          </a:custGeom>
          <a:blipFill>
            <a:blip r:embed="rId7"/>
            <a:stretch>
              <a:fillRect r="-4929"/>
            </a:stretch>
          </a:blipFill>
        </p:spPr>
        <p:txBody>
          <a:bodyPr/>
          <a:lstStyle/>
          <a:p>
            <a:pPr defTabSz="609630"/>
            <a:endParaRPr lang="en-US" sz="1200">
              <a:solidFill>
                <a:prstClr val="black"/>
              </a:solidFill>
              <a:latin typeface="Calibri"/>
            </a:endParaRPr>
          </a:p>
        </p:txBody>
      </p:sp>
      <p:sp>
        <p:nvSpPr>
          <p:cNvPr id="68" name="Rectangle 67"/>
          <p:cNvSpPr/>
          <p:nvPr/>
        </p:nvSpPr>
        <p:spPr>
          <a:xfrm>
            <a:off x="2138300" y="2192494"/>
            <a:ext cx="6864651" cy="2862322"/>
          </a:xfrm>
          <a:prstGeom prst="rect">
            <a:avLst/>
          </a:prstGeom>
        </p:spPr>
        <p:txBody>
          <a:bodyPr wrap="square">
            <a:spAutoFit/>
          </a:bodyPr>
          <a:lstStyle/>
          <a:p>
            <a:pPr marL="457200" indent="-457200" algn="just">
              <a:buFontTx/>
              <a:buChar char="-"/>
            </a:pPr>
            <a:r>
              <a:rPr lang="vi-VN" sz="3600" dirty="0"/>
              <a:t>Lập kế hoạch và thực hiện dự án </a:t>
            </a:r>
            <a:r>
              <a:rPr lang="vi-VN" sz="3600" b="1" i="1" dirty="0">
                <a:solidFill>
                  <a:srgbClr val="C00000"/>
                </a:solidFill>
              </a:rPr>
              <a:t>“ Gia đình yêu thương - Nói không với bạo lực”</a:t>
            </a:r>
          </a:p>
          <a:p>
            <a:pPr marL="457200" indent="-457200" algn="just">
              <a:buFontTx/>
              <a:buChar char="-"/>
            </a:pPr>
            <a:r>
              <a:rPr lang="vi-VN" sz="3600" dirty="0"/>
              <a:t>Chuẩn bị bài “ Quản lý chi tiêu”</a:t>
            </a:r>
          </a:p>
        </p:txBody>
      </p:sp>
    </p:spTree>
    <p:extLst>
      <p:ext uri="{BB962C8B-B14F-4D97-AF65-F5344CB8AC3E}">
        <p14:creationId xmlns:p14="http://schemas.microsoft.com/office/powerpoint/2010/main" val="36607675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5229567" y="-176287"/>
            <a:ext cx="6962433" cy="7387707"/>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133432" y="-264854"/>
            <a:ext cx="6962433" cy="7387707"/>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0171299" y="887781"/>
            <a:ext cx="1457913" cy="794390"/>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txBody>
              <a:bodyPr/>
              <a:lstStyle/>
              <a:p>
                <a:pPr defTabSz="609630"/>
                <a:endParaRPr lang="en-US" sz="1200">
                  <a:solidFill>
                    <a:prstClr val="black"/>
                  </a:solidFill>
                  <a:latin typeface="Calibri"/>
                </a:endParaRPr>
              </a:p>
            </p:txBody>
          </p:sp>
          <p:sp>
            <p:nvSpPr>
              <p:cNvPr id="7" name="TextBox 7"/>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txBody>
              <a:bodyPr/>
              <a:lstStyle/>
              <a:p>
                <a:pPr defTabSz="609630"/>
                <a:endParaRPr lang="en-US" sz="12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11" name="Group 11"/>
          <p:cNvGrpSpPr/>
          <p:nvPr/>
        </p:nvGrpSpPr>
        <p:grpSpPr>
          <a:xfrm>
            <a:off x="10171299" y="1745391"/>
            <a:ext cx="1457913" cy="794390"/>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txBody>
              <a:bodyPr/>
              <a:lstStyle/>
              <a:p>
                <a:pPr defTabSz="609630"/>
                <a:endParaRPr lang="en-US" sz="1200">
                  <a:solidFill>
                    <a:prstClr val="black"/>
                  </a:solidFill>
                  <a:latin typeface="Calibri"/>
                </a:endParaRPr>
              </a:p>
            </p:txBody>
          </p:sp>
          <p:sp>
            <p:nvSpPr>
              <p:cNvPr id="14" name="TextBox 14"/>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txBody>
              <a:bodyPr/>
              <a:lstStyle/>
              <a:p>
                <a:pPr defTabSz="609630"/>
                <a:endParaRPr lang="en-US" sz="1200">
                  <a:solidFill>
                    <a:prstClr val="black"/>
                  </a:solidFill>
                  <a:latin typeface="Calibri"/>
                </a:endParaRPr>
              </a:p>
            </p:txBody>
          </p:sp>
          <p:sp>
            <p:nvSpPr>
              <p:cNvPr id="17" name="TextBox 17"/>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18" name="Group 18"/>
          <p:cNvGrpSpPr/>
          <p:nvPr/>
        </p:nvGrpSpPr>
        <p:grpSpPr>
          <a:xfrm>
            <a:off x="10171299" y="2603281"/>
            <a:ext cx="1457913" cy="794390"/>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txBody>
              <a:bodyPr/>
              <a:lstStyle/>
              <a:p>
                <a:pPr defTabSz="609630"/>
                <a:endParaRPr lang="en-US" sz="1200">
                  <a:solidFill>
                    <a:prstClr val="black"/>
                  </a:solidFill>
                  <a:latin typeface="Calibri"/>
                </a:endParaRPr>
              </a:p>
            </p:txBody>
          </p:sp>
          <p:sp>
            <p:nvSpPr>
              <p:cNvPr id="21" name="TextBox 21"/>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txBody>
              <a:bodyPr/>
              <a:lstStyle/>
              <a:p>
                <a:pPr defTabSz="609630"/>
                <a:endParaRPr lang="en-US" sz="1200">
                  <a:solidFill>
                    <a:prstClr val="black"/>
                  </a:solidFill>
                  <a:latin typeface="Calibri"/>
                </a:endParaRPr>
              </a:p>
            </p:txBody>
          </p:sp>
          <p:sp>
            <p:nvSpPr>
              <p:cNvPr id="24" name="TextBox 24"/>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25" name="Group 25"/>
          <p:cNvGrpSpPr/>
          <p:nvPr/>
        </p:nvGrpSpPr>
        <p:grpSpPr>
          <a:xfrm>
            <a:off x="10171299" y="3460610"/>
            <a:ext cx="1457913" cy="794390"/>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txBody>
              <a:bodyPr/>
              <a:lstStyle/>
              <a:p>
                <a:pPr defTabSz="609630"/>
                <a:endParaRPr lang="en-US" sz="1200">
                  <a:solidFill>
                    <a:prstClr val="black"/>
                  </a:solidFill>
                  <a:latin typeface="Calibri"/>
                </a:endParaRPr>
              </a:p>
            </p:txBody>
          </p:sp>
          <p:sp>
            <p:nvSpPr>
              <p:cNvPr id="28" name="TextBox 28"/>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txBody>
              <a:bodyPr/>
              <a:lstStyle/>
              <a:p>
                <a:pPr defTabSz="609630"/>
                <a:endParaRPr lang="en-US" sz="1200">
                  <a:solidFill>
                    <a:prstClr val="black"/>
                  </a:solidFill>
                  <a:latin typeface="Calibri"/>
                </a:endParaRPr>
              </a:p>
            </p:txBody>
          </p:sp>
          <p:sp>
            <p:nvSpPr>
              <p:cNvPr id="31" name="TextBox 31"/>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32" name="Group 32"/>
          <p:cNvGrpSpPr/>
          <p:nvPr/>
        </p:nvGrpSpPr>
        <p:grpSpPr>
          <a:xfrm>
            <a:off x="10171299" y="4318220"/>
            <a:ext cx="1457913" cy="794390"/>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txBody>
              <a:bodyPr/>
              <a:lstStyle/>
              <a:p>
                <a:pPr defTabSz="609630"/>
                <a:endParaRPr lang="en-US" sz="1200">
                  <a:solidFill>
                    <a:prstClr val="black"/>
                  </a:solidFill>
                  <a:latin typeface="Calibri"/>
                </a:endParaRPr>
              </a:p>
            </p:txBody>
          </p:sp>
          <p:sp>
            <p:nvSpPr>
              <p:cNvPr id="35" name="TextBox 35"/>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txBody>
              <a:bodyPr/>
              <a:lstStyle/>
              <a:p>
                <a:pPr defTabSz="609630"/>
                <a:endParaRPr lang="en-US" sz="1200">
                  <a:solidFill>
                    <a:prstClr val="black"/>
                  </a:solidFill>
                  <a:latin typeface="Calibri"/>
                </a:endParaRPr>
              </a:p>
            </p:txBody>
          </p:sp>
          <p:sp>
            <p:nvSpPr>
              <p:cNvPr id="38" name="TextBox 38"/>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39" name="Group 39"/>
          <p:cNvGrpSpPr/>
          <p:nvPr/>
        </p:nvGrpSpPr>
        <p:grpSpPr>
          <a:xfrm>
            <a:off x="10171299" y="5175829"/>
            <a:ext cx="1457913" cy="794390"/>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txBody>
              <a:bodyPr/>
              <a:lstStyle/>
              <a:p>
                <a:pPr defTabSz="609630"/>
                <a:endParaRPr lang="en-US" sz="1200">
                  <a:solidFill>
                    <a:prstClr val="black"/>
                  </a:solidFill>
                  <a:latin typeface="Calibri"/>
                </a:endParaRPr>
              </a:p>
            </p:txBody>
          </p:sp>
          <p:sp>
            <p:nvSpPr>
              <p:cNvPr id="42" name="TextBox 42"/>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txBody>
              <a:bodyPr/>
              <a:lstStyle/>
              <a:p>
                <a:pPr defTabSz="609630"/>
                <a:endParaRPr lang="en-US" sz="1200">
                  <a:solidFill>
                    <a:prstClr val="black"/>
                  </a:solidFill>
                  <a:latin typeface="Calibri"/>
                </a:endParaRPr>
              </a:p>
            </p:txBody>
          </p:sp>
          <p:sp>
            <p:nvSpPr>
              <p:cNvPr id="45" name="TextBox 45"/>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sp>
        <p:nvSpPr>
          <p:cNvPr id="46" name="Freeform 46"/>
          <p:cNvSpPr/>
          <p:nvPr/>
        </p:nvSpPr>
        <p:spPr>
          <a:xfrm rot="5400000">
            <a:off x="8741296" y="3008640"/>
            <a:ext cx="5082439" cy="84072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7" name="Group 47"/>
          <p:cNvGrpSpPr/>
          <p:nvPr/>
        </p:nvGrpSpPr>
        <p:grpSpPr>
          <a:xfrm>
            <a:off x="326524" y="980662"/>
            <a:ext cx="974627" cy="4756218"/>
            <a:chOff x="-229007" y="1"/>
            <a:chExt cx="1949255" cy="9512434"/>
          </a:xfrm>
        </p:grpSpPr>
        <p:sp>
          <p:nvSpPr>
            <p:cNvPr id="48" name="TextBox 48"/>
            <p:cNvSpPr txBox="1"/>
            <p:nvPr/>
          </p:nvSpPr>
          <p:spPr>
            <a:xfrm rot="16200000">
              <a:off x="508044" y="6040914"/>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9" name="TextBox 49"/>
            <p:cNvSpPr txBox="1"/>
            <p:nvPr/>
          </p:nvSpPr>
          <p:spPr>
            <a:xfrm rot="16200000">
              <a:off x="508046"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0" name="TextBox 50"/>
            <p:cNvSpPr txBox="1"/>
            <p:nvPr/>
          </p:nvSpPr>
          <p:spPr>
            <a:xfrm rot="16200000">
              <a:off x="5080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1" name="TextBox 51"/>
            <p:cNvSpPr txBox="1"/>
            <p:nvPr/>
          </p:nvSpPr>
          <p:spPr>
            <a:xfrm rot="16200000">
              <a:off x="5080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2" name="TextBox 52"/>
            <p:cNvSpPr txBox="1"/>
            <p:nvPr/>
          </p:nvSpPr>
          <p:spPr>
            <a:xfrm rot="16200000">
              <a:off x="5080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3" name="TextBox 53"/>
            <p:cNvSpPr txBox="1"/>
            <p:nvPr/>
          </p:nvSpPr>
          <p:spPr>
            <a:xfrm rot="16200000">
              <a:off x="5080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4" name="TextBox 54"/>
            <p:cNvSpPr txBox="1"/>
            <p:nvPr/>
          </p:nvSpPr>
          <p:spPr>
            <a:xfrm rot="16200000">
              <a:off x="5080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5" name="TextBox 55"/>
            <p:cNvSpPr txBox="1"/>
            <p:nvPr/>
          </p:nvSpPr>
          <p:spPr>
            <a:xfrm rot="16200000">
              <a:off x="5080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6" name="TextBox 56"/>
            <p:cNvSpPr txBox="1"/>
            <p:nvPr/>
          </p:nvSpPr>
          <p:spPr>
            <a:xfrm rot="16200000">
              <a:off x="5080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57" name="Freeform 57"/>
          <p:cNvSpPr/>
          <p:nvPr/>
        </p:nvSpPr>
        <p:spPr>
          <a:xfrm>
            <a:off x="685801" y="6231555"/>
            <a:ext cx="10409207" cy="500943"/>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58" name="Group 58"/>
          <p:cNvGrpSpPr/>
          <p:nvPr/>
        </p:nvGrpSpPr>
        <p:grpSpPr>
          <a:xfrm>
            <a:off x="685801" y="495494"/>
            <a:ext cx="10409207" cy="5867013"/>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txBody>
            <a:bodyPr/>
            <a:lstStyle/>
            <a:p>
              <a:pPr defTabSz="609630"/>
              <a:endParaRPr lang="en-US" sz="1200">
                <a:solidFill>
                  <a:prstClr val="black"/>
                </a:solidFill>
                <a:latin typeface="Calibri"/>
              </a:endParaRPr>
            </a:p>
          </p:txBody>
        </p:sp>
        <p:sp>
          <p:nvSpPr>
            <p:cNvPr id="60" name="TextBox 60"/>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1" name="Group 61"/>
          <p:cNvGrpSpPr/>
          <p:nvPr/>
        </p:nvGrpSpPr>
        <p:grpSpPr>
          <a:xfrm>
            <a:off x="891396" y="685800"/>
            <a:ext cx="9970759" cy="54864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txBody>
            <a:bodyPr/>
            <a:lstStyle/>
            <a:p>
              <a:pPr defTabSz="609630"/>
              <a:endParaRPr lang="en-US" sz="1200">
                <a:solidFill>
                  <a:prstClr val="black"/>
                </a:solidFill>
                <a:latin typeface="Calibri"/>
              </a:endParaRPr>
            </a:p>
          </p:txBody>
        </p:sp>
        <p:sp>
          <p:nvSpPr>
            <p:cNvPr id="63" name="TextBox 63"/>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4" name="Group 64"/>
          <p:cNvGrpSpPr/>
          <p:nvPr/>
        </p:nvGrpSpPr>
        <p:grpSpPr>
          <a:xfrm>
            <a:off x="1026860" y="1081834"/>
            <a:ext cx="175410" cy="175410"/>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66" name="TextBox 66"/>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7" name="Group 67"/>
          <p:cNvGrpSpPr/>
          <p:nvPr/>
        </p:nvGrpSpPr>
        <p:grpSpPr>
          <a:xfrm>
            <a:off x="1026860" y="1646915"/>
            <a:ext cx="175410" cy="175410"/>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69" name="TextBox 69"/>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0" name="Group 70"/>
          <p:cNvGrpSpPr/>
          <p:nvPr/>
        </p:nvGrpSpPr>
        <p:grpSpPr>
          <a:xfrm>
            <a:off x="1026860" y="2211996"/>
            <a:ext cx="175410" cy="175410"/>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2" name="TextBox 72"/>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3" name="Group 73"/>
          <p:cNvGrpSpPr/>
          <p:nvPr/>
        </p:nvGrpSpPr>
        <p:grpSpPr>
          <a:xfrm>
            <a:off x="1026860" y="2777076"/>
            <a:ext cx="175410" cy="175410"/>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5" name="TextBox 75"/>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6" name="Group 76"/>
          <p:cNvGrpSpPr/>
          <p:nvPr/>
        </p:nvGrpSpPr>
        <p:grpSpPr>
          <a:xfrm>
            <a:off x="1026860" y="3342157"/>
            <a:ext cx="175410" cy="175410"/>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8" name="TextBox 78"/>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9" name="Group 79"/>
          <p:cNvGrpSpPr/>
          <p:nvPr/>
        </p:nvGrpSpPr>
        <p:grpSpPr>
          <a:xfrm>
            <a:off x="1026860" y="3907238"/>
            <a:ext cx="175410" cy="175410"/>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81" name="TextBox 81"/>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2" name="Group 82"/>
          <p:cNvGrpSpPr/>
          <p:nvPr/>
        </p:nvGrpSpPr>
        <p:grpSpPr>
          <a:xfrm>
            <a:off x="1026860" y="4472318"/>
            <a:ext cx="175410" cy="175410"/>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84" name="TextBox 84"/>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5" name="Group 85"/>
          <p:cNvGrpSpPr/>
          <p:nvPr/>
        </p:nvGrpSpPr>
        <p:grpSpPr>
          <a:xfrm>
            <a:off x="1026860" y="5037398"/>
            <a:ext cx="175410" cy="175410"/>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87" name="TextBox 87"/>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8" name="Group 88"/>
          <p:cNvGrpSpPr/>
          <p:nvPr/>
        </p:nvGrpSpPr>
        <p:grpSpPr>
          <a:xfrm>
            <a:off x="1026860" y="5602479"/>
            <a:ext cx="175410" cy="175410"/>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90" name="TextBox 90"/>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sp>
        <p:nvSpPr>
          <p:cNvPr id="91" name="Freeform 91"/>
          <p:cNvSpPr/>
          <p:nvPr/>
        </p:nvSpPr>
        <p:spPr>
          <a:xfrm>
            <a:off x="9765135" y="746367"/>
            <a:ext cx="741276" cy="756945"/>
          </a:xfrm>
          <a:custGeom>
            <a:avLst/>
            <a:gdLst/>
            <a:ahLst/>
            <a:cxnLst/>
            <a:rect l="l" t="t" r="r" b="b"/>
            <a:pathLst>
              <a:path w="1111914" h="1135417">
                <a:moveTo>
                  <a:pt x="0" y="0"/>
                </a:moveTo>
                <a:lnTo>
                  <a:pt x="1111914" y="0"/>
                </a:lnTo>
                <a:lnTo>
                  <a:pt x="1111914" y="1135417"/>
                </a:lnTo>
                <a:lnTo>
                  <a:pt x="0" y="1135417"/>
                </a:lnTo>
                <a:lnTo>
                  <a:pt x="0" y="0"/>
                </a:lnTo>
                <a:close/>
              </a:path>
            </a:pathLst>
          </a:custGeom>
          <a:blipFill>
            <a:blip r:embed="rId6">
              <a:extLst>
                <a:ext uri="{96DAC541-7B7A-43D3-8B79-37D633B846F1}">
                  <asvg:svgBlip xmlns="" xmlns:asvg="http://schemas.microsoft.com/office/drawing/2016/SVG/main" r:embed="rId7"/>
                </a:ext>
              </a:extLst>
            </a:blip>
            <a:stretch>
              <a:fillRect r="-77073" b="-92675"/>
            </a:stretch>
          </a:blipFill>
        </p:spPr>
        <p:txBody>
          <a:bodyPr/>
          <a:lstStyle/>
          <a:p>
            <a:pPr defTabSz="609630"/>
            <a:endParaRPr lang="en-US" sz="1200">
              <a:solidFill>
                <a:prstClr val="black"/>
              </a:solidFill>
              <a:latin typeface="Calibri"/>
            </a:endParaRPr>
          </a:p>
        </p:txBody>
      </p:sp>
      <p:sp>
        <p:nvSpPr>
          <p:cNvPr id="92" name="Freeform 92"/>
          <p:cNvSpPr/>
          <p:nvPr/>
        </p:nvSpPr>
        <p:spPr>
          <a:xfrm>
            <a:off x="1933490" y="1791965"/>
            <a:ext cx="977874" cy="213592"/>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txBody>
          <a:bodyPr/>
          <a:lstStyle/>
          <a:p>
            <a:pPr defTabSz="609630"/>
            <a:endParaRPr lang="en-US" sz="1200">
              <a:solidFill>
                <a:prstClr val="black"/>
              </a:solidFill>
              <a:latin typeface="Calibri"/>
            </a:endParaRPr>
          </a:p>
        </p:txBody>
      </p:sp>
      <p:grpSp>
        <p:nvGrpSpPr>
          <p:cNvPr id="93" name="Group 93"/>
          <p:cNvGrpSpPr/>
          <p:nvPr/>
        </p:nvGrpSpPr>
        <p:grpSpPr>
          <a:xfrm>
            <a:off x="358274" y="1126759"/>
            <a:ext cx="974627" cy="4756218"/>
            <a:chOff x="-76607" y="1"/>
            <a:chExt cx="1949255" cy="9512434"/>
          </a:xfrm>
        </p:grpSpPr>
        <p:sp>
          <p:nvSpPr>
            <p:cNvPr id="94" name="TextBox 94"/>
            <p:cNvSpPr txBox="1"/>
            <p:nvPr/>
          </p:nvSpPr>
          <p:spPr>
            <a:xfrm rot="5400000">
              <a:off x="660444"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5" name="TextBox 95"/>
            <p:cNvSpPr txBox="1"/>
            <p:nvPr/>
          </p:nvSpPr>
          <p:spPr>
            <a:xfrm rot="5400000">
              <a:off x="6604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6" name="TextBox 96"/>
            <p:cNvSpPr txBox="1"/>
            <p:nvPr/>
          </p:nvSpPr>
          <p:spPr>
            <a:xfrm rot="5400000">
              <a:off x="6604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7" name="TextBox 97"/>
            <p:cNvSpPr txBox="1"/>
            <p:nvPr/>
          </p:nvSpPr>
          <p:spPr>
            <a:xfrm rot="5400000">
              <a:off x="6604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8" name="TextBox 98"/>
            <p:cNvSpPr txBox="1"/>
            <p:nvPr/>
          </p:nvSpPr>
          <p:spPr>
            <a:xfrm rot="5400000">
              <a:off x="6604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9" name="TextBox 99"/>
            <p:cNvSpPr txBox="1"/>
            <p:nvPr/>
          </p:nvSpPr>
          <p:spPr>
            <a:xfrm rot="5400000">
              <a:off x="6604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0" name="TextBox 100"/>
            <p:cNvSpPr txBox="1"/>
            <p:nvPr/>
          </p:nvSpPr>
          <p:spPr>
            <a:xfrm rot="5400000">
              <a:off x="660446" y="604091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1" name="TextBox 101"/>
            <p:cNvSpPr txBox="1"/>
            <p:nvPr/>
          </p:nvSpPr>
          <p:spPr>
            <a:xfrm rot="5400000">
              <a:off x="6604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2" name="TextBox 102"/>
            <p:cNvSpPr txBox="1"/>
            <p:nvPr/>
          </p:nvSpPr>
          <p:spPr>
            <a:xfrm rot="5400000">
              <a:off x="6604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103" name="Freeform 103"/>
          <p:cNvSpPr/>
          <p:nvPr/>
        </p:nvSpPr>
        <p:spPr>
          <a:xfrm>
            <a:off x="6449122" y="1433323"/>
            <a:ext cx="977874" cy="213592"/>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txBody>
          <a:bodyPr/>
          <a:lstStyle/>
          <a:p>
            <a:pPr defTabSz="609630"/>
            <a:endParaRPr lang="en-US" sz="1200">
              <a:solidFill>
                <a:prstClr val="black"/>
              </a:solidFill>
              <a:latin typeface="Calibri"/>
            </a:endParaRPr>
          </a:p>
        </p:txBody>
      </p:sp>
      <p:sp>
        <p:nvSpPr>
          <p:cNvPr id="104" name="Freeform 104"/>
          <p:cNvSpPr/>
          <p:nvPr/>
        </p:nvSpPr>
        <p:spPr>
          <a:xfrm>
            <a:off x="4028358" y="5388887"/>
            <a:ext cx="977874" cy="213592"/>
          </a:xfrm>
          <a:custGeom>
            <a:avLst/>
            <a:gdLst/>
            <a:ahLst/>
            <a:cxnLst/>
            <a:rect l="l" t="t" r="r" b="b"/>
            <a:pathLst>
              <a:path w="1466811" h="320388">
                <a:moveTo>
                  <a:pt x="0" y="0"/>
                </a:moveTo>
                <a:lnTo>
                  <a:pt x="1466811" y="0"/>
                </a:lnTo>
                <a:lnTo>
                  <a:pt x="1466811" y="320387"/>
                </a:lnTo>
                <a:lnTo>
                  <a:pt x="0" y="320387"/>
                </a:lnTo>
                <a:lnTo>
                  <a:pt x="0" y="0"/>
                </a:lnTo>
                <a:close/>
              </a:path>
            </a:pathLst>
          </a:custGeom>
          <a:blipFill>
            <a:blip r:embed="rId8">
              <a:extLst>
                <a:ext uri="{96DAC541-7B7A-43D3-8B79-37D633B846F1}">
                  <asvg:svgBlip xmlns="" xmlns:asvg="http://schemas.microsoft.com/office/drawing/2016/SVG/main" r:embed="rId9"/>
                </a:ext>
              </a:extLst>
            </a:blip>
            <a:stretch>
              <a:fillRect t="-112263"/>
            </a:stretch>
          </a:blipFill>
        </p:spPr>
        <p:txBody>
          <a:bodyPr/>
          <a:lstStyle/>
          <a:p>
            <a:pPr defTabSz="609630"/>
            <a:endParaRPr lang="en-US" sz="1200">
              <a:solidFill>
                <a:prstClr val="black"/>
              </a:solidFill>
              <a:latin typeface="Calibri"/>
            </a:endParaRPr>
          </a:p>
        </p:txBody>
      </p:sp>
      <p:sp>
        <p:nvSpPr>
          <p:cNvPr id="105" name="Freeform 105"/>
          <p:cNvSpPr/>
          <p:nvPr/>
        </p:nvSpPr>
        <p:spPr>
          <a:xfrm rot="813216">
            <a:off x="10135773" y="990320"/>
            <a:ext cx="741276" cy="756945"/>
          </a:xfrm>
          <a:custGeom>
            <a:avLst/>
            <a:gdLst/>
            <a:ahLst/>
            <a:cxnLst/>
            <a:rect l="l" t="t" r="r" b="b"/>
            <a:pathLst>
              <a:path w="1111914" h="1135417">
                <a:moveTo>
                  <a:pt x="0" y="0"/>
                </a:moveTo>
                <a:lnTo>
                  <a:pt x="1111913" y="0"/>
                </a:lnTo>
                <a:lnTo>
                  <a:pt x="1111913" y="1135417"/>
                </a:lnTo>
                <a:lnTo>
                  <a:pt x="0" y="1135417"/>
                </a:lnTo>
                <a:lnTo>
                  <a:pt x="0" y="0"/>
                </a:lnTo>
                <a:close/>
              </a:path>
            </a:pathLst>
          </a:custGeom>
          <a:blipFill>
            <a:blip r:embed="rId6">
              <a:extLst>
                <a:ext uri="{96DAC541-7B7A-43D3-8B79-37D633B846F1}">
                  <asvg:svgBlip xmlns="" xmlns:asvg="http://schemas.microsoft.com/office/drawing/2016/SVG/main" r:embed="rId7"/>
                </a:ext>
              </a:extLst>
            </a:blip>
            <a:stretch>
              <a:fillRect l="-81621" t="-33490" b="-64134"/>
            </a:stretch>
          </a:blipFill>
        </p:spPr>
        <p:txBody>
          <a:bodyPr/>
          <a:lstStyle/>
          <a:p>
            <a:pPr defTabSz="609630"/>
            <a:endParaRPr lang="en-US" sz="1200">
              <a:solidFill>
                <a:prstClr val="black"/>
              </a:solidFill>
              <a:latin typeface="Calibri"/>
            </a:endParaRPr>
          </a:p>
        </p:txBody>
      </p:sp>
      <p:sp>
        <p:nvSpPr>
          <p:cNvPr id="106" name="Freeform 106"/>
          <p:cNvSpPr/>
          <p:nvPr/>
        </p:nvSpPr>
        <p:spPr>
          <a:xfrm rot="-1135901">
            <a:off x="1967555" y="4170344"/>
            <a:ext cx="824179" cy="841601"/>
          </a:xfrm>
          <a:custGeom>
            <a:avLst/>
            <a:gdLst/>
            <a:ahLst/>
            <a:cxnLst/>
            <a:rect l="l" t="t" r="r" b="b"/>
            <a:pathLst>
              <a:path w="1236269" h="1262401">
                <a:moveTo>
                  <a:pt x="0" y="0"/>
                </a:moveTo>
                <a:lnTo>
                  <a:pt x="1236269" y="0"/>
                </a:lnTo>
                <a:lnTo>
                  <a:pt x="1236269" y="1262401"/>
                </a:lnTo>
                <a:lnTo>
                  <a:pt x="0" y="1262401"/>
                </a:lnTo>
                <a:lnTo>
                  <a:pt x="0" y="0"/>
                </a:lnTo>
                <a:close/>
              </a:path>
            </a:pathLst>
          </a:custGeom>
          <a:blipFill>
            <a:blip r:embed="rId6">
              <a:extLst>
                <a:ext uri="{96DAC541-7B7A-43D3-8B79-37D633B846F1}">
                  <asvg:svgBlip xmlns="" xmlns:asvg="http://schemas.microsoft.com/office/drawing/2016/SVG/main" r:embed="rId7"/>
                </a:ext>
              </a:extLst>
            </a:blip>
            <a:stretch>
              <a:fillRect r="-77073" b="-92675"/>
            </a:stretch>
          </a:blipFill>
        </p:spPr>
        <p:txBody>
          <a:bodyPr/>
          <a:lstStyle/>
          <a:p>
            <a:pPr defTabSz="609630"/>
            <a:endParaRPr lang="en-US" sz="1200">
              <a:solidFill>
                <a:prstClr val="black"/>
              </a:solidFill>
              <a:latin typeface="Calibri"/>
            </a:endParaRPr>
          </a:p>
        </p:txBody>
      </p:sp>
      <p:sp>
        <p:nvSpPr>
          <p:cNvPr id="107" name="Freeform 107"/>
          <p:cNvSpPr/>
          <p:nvPr/>
        </p:nvSpPr>
        <p:spPr>
          <a:xfrm rot="813216">
            <a:off x="2447730" y="4381022"/>
            <a:ext cx="643961" cy="657573"/>
          </a:xfrm>
          <a:custGeom>
            <a:avLst/>
            <a:gdLst/>
            <a:ahLst/>
            <a:cxnLst/>
            <a:rect l="l" t="t" r="r" b="b"/>
            <a:pathLst>
              <a:path w="965941" h="986359">
                <a:moveTo>
                  <a:pt x="0" y="0"/>
                </a:moveTo>
                <a:lnTo>
                  <a:pt x="965941" y="0"/>
                </a:lnTo>
                <a:lnTo>
                  <a:pt x="965941" y="986359"/>
                </a:lnTo>
                <a:lnTo>
                  <a:pt x="0" y="986359"/>
                </a:lnTo>
                <a:lnTo>
                  <a:pt x="0" y="0"/>
                </a:lnTo>
                <a:close/>
              </a:path>
            </a:pathLst>
          </a:custGeom>
          <a:blipFill>
            <a:blip r:embed="rId6">
              <a:extLst>
                <a:ext uri="{96DAC541-7B7A-43D3-8B79-37D633B846F1}">
                  <asvg:svgBlip xmlns="" xmlns:asvg="http://schemas.microsoft.com/office/drawing/2016/SVG/main" r:embed="rId7"/>
                </a:ext>
              </a:extLst>
            </a:blip>
            <a:stretch>
              <a:fillRect l="-81621" t="-33490" b="-64134"/>
            </a:stretch>
          </a:blipFill>
        </p:spPr>
        <p:txBody>
          <a:bodyPr/>
          <a:lstStyle/>
          <a:p>
            <a:pPr defTabSz="609630"/>
            <a:endParaRPr lang="en-US" sz="1200">
              <a:solidFill>
                <a:prstClr val="black"/>
              </a:solidFill>
              <a:latin typeface="Calibri"/>
            </a:endParaRPr>
          </a:p>
        </p:txBody>
      </p:sp>
      <p:sp>
        <p:nvSpPr>
          <p:cNvPr id="109" name="Freeform 109"/>
          <p:cNvSpPr/>
          <p:nvPr/>
        </p:nvSpPr>
        <p:spPr>
          <a:xfrm rot="292895">
            <a:off x="3459702" y="880168"/>
            <a:ext cx="6959529" cy="5093219"/>
          </a:xfrm>
          <a:custGeom>
            <a:avLst/>
            <a:gdLst/>
            <a:ahLst/>
            <a:cxnLst/>
            <a:rect l="l" t="t" r="r" b="b"/>
            <a:pathLst>
              <a:path w="10439294" h="7639829">
                <a:moveTo>
                  <a:pt x="0" y="0"/>
                </a:moveTo>
                <a:lnTo>
                  <a:pt x="10439294" y="0"/>
                </a:lnTo>
                <a:lnTo>
                  <a:pt x="10439294" y="7639829"/>
                </a:lnTo>
                <a:lnTo>
                  <a:pt x="0" y="7639829"/>
                </a:lnTo>
                <a:lnTo>
                  <a:pt x="0" y="0"/>
                </a:lnTo>
                <a:close/>
              </a:path>
            </a:pathLst>
          </a:custGeom>
          <a:blipFill>
            <a:blip r:embed="rId10"/>
            <a:stretch>
              <a:fillRect l="-864" t="-949" r="-539" b="-2971"/>
            </a:stretch>
          </a:blipFill>
        </p:spPr>
        <p:txBody>
          <a:bodyPr/>
          <a:lstStyle/>
          <a:p>
            <a:pPr defTabSz="609630"/>
            <a:endParaRPr lang="en-US" sz="1200">
              <a:solidFill>
                <a:prstClr val="black"/>
              </a:solidFill>
              <a:latin typeface="Calibri"/>
            </a:endParaRPr>
          </a:p>
        </p:txBody>
      </p:sp>
      <p:sp>
        <p:nvSpPr>
          <p:cNvPr id="110" name="TextBox 110"/>
          <p:cNvSpPr txBox="1"/>
          <p:nvPr/>
        </p:nvSpPr>
        <p:spPr>
          <a:xfrm>
            <a:off x="3478983" y="2919788"/>
            <a:ext cx="6512678" cy="1974900"/>
          </a:xfrm>
          <a:prstGeom prst="rect">
            <a:avLst/>
          </a:prstGeom>
        </p:spPr>
        <p:txBody>
          <a:bodyPr lIns="0" tIns="0" rIns="0" bIns="0" rtlCol="0" anchor="t">
            <a:spAutoFit/>
          </a:bodyPr>
          <a:lstStyle/>
          <a:p>
            <a:pPr algn="ctr" defTabSz="609630">
              <a:lnSpc>
                <a:spcPts val="7738"/>
              </a:lnSpc>
            </a:pPr>
            <a:r>
              <a:rPr lang="en-US" sz="6448" dirty="0" smtClean="0">
                <a:solidFill>
                  <a:srgbClr val="724737"/>
                </a:solidFill>
                <a:latin typeface="Dancing Script Bold"/>
              </a:rPr>
              <a:t>Xin</a:t>
            </a:r>
            <a:r>
              <a:rPr lang="vi-VN" sz="6448" dirty="0" smtClean="0">
                <a:solidFill>
                  <a:srgbClr val="724737"/>
                </a:solidFill>
                <a:latin typeface="Dancing Script Bold"/>
              </a:rPr>
              <a:t> chân thành cảm ơn!</a:t>
            </a:r>
            <a:endParaRPr lang="en-US" sz="6448" dirty="0">
              <a:solidFill>
                <a:srgbClr val="724737"/>
              </a:solidFill>
              <a:latin typeface="Dancing Script Bold"/>
            </a:endParaRPr>
          </a:p>
        </p:txBody>
      </p:sp>
      <p:pic>
        <p:nvPicPr>
          <p:cNvPr id="111" name="Picture 1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3802" y="1126759"/>
            <a:ext cx="2325181" cy="2190834"/>
          </a:xfrm>
          <a:prstGeom prst="rect">
            <a:avLst/>
          </a:prstGeom>
        </p:spPr>
      </p:pic>
      <p:sp>
        <p:nvSpPr>
          <p:cNvPr id="112" name="Freeform 106"/>
          <p:cNvSpPr/>
          <p:nvPr/>
        </p:nvSpPr>
        <p:spPr>
          <a:xfrm rot="-1135901">
            <a:off x="3720158" y="1038628"/>
            <a:ext cx="824179" cy="841601"/>
          </a:xfrm>
          <a:custGeom>
            <a:avLst/>
            <a:gdLst/>
            <a:ahLst/>
            <a:cxnLst/>
            <a:rect l="l" t="t" r="r" b="b"/>
            <a:pathLst>
              <a:path w="1236269" h="1262401">
                <a:moveTo>
                  <a:pt x="0" y="0"/>
                </a:moveTo>
                <a:lnTo>
                  <a:pt x="1236269" y="0"/>
                </a:lnTo>
                <a:lnTo>
                  <a:pt x="1236269" y="1262401"/>
                </a:lnTo>
                <a:lnTo>
                  <a:pt x="0" y="1262401"/>
                </a:lnTo>
                <a:lnTo>
                  <a:pt x="0" y="0"/>
                </a:lnTo>
                <a:close/>
              </a:path>
            </a:pathLst>
          </a:custGeom>
          <a:blipFill>
            <a:blip r:embed="rId6">
              <a:extLst>
                <a:ext uri="{96DAC541-7B7A-43D3-8B79-37D633B846F1}">
                  <asvg:svgBlip xmlns="" xmlns:asvg="http://schemas.microsoft.com/office/drawing/2016/SVG/main" r:embed="rId7"/>
                </a:ext>
              </a:extLst>
            </a:blip>
            <a:stretch>
              <a:fillRect r="-77073" b="-92675"/>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977273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5229567" y="-176287"/>
            <a:ext cx="6962433" cy="7387707"/>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 xmlns:asvg="http://schemas.microsoft.com/office/drawing/2016/SVG/main" r:embed="rId3"/>
                </a:ext>
              </a:extLst>
            </a:blip>
            <a:stretch>
              <a:fillRect r="-90379" b="-3737"/>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133432" y="-264854"/>
            <a:ext cx="6962433" cy="7387707"/>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 xmlns:asvg="http://schemas.microsoft.com/office/drawing/2016/SVG/main" r:embed="rId3"/>
                </a:ext>
              </a:extLst>
            </a:blip>
            <a:stretch>
              <a:fillRect l="-90379" t="-3737"/>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0109468" y="3460610"/>
            <a:ext cx="1519745" cy="794390"/>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txBody>
              <a:bodyPr/>
              <a:lstStyle/>
              <a:p>
                <a:pPr defTabSz="609630"/>
                <a:endParaRPr lang="en-US" sz="1200">
                  <a:solidFill>
                    <a:prstClr val="black"/>
                  </a:solidFill>
                  <a:latin typeface="Calibri"/>
                </a:endParaRPr>
              </a:p>
            </p:txBody>
          </p:sp>
          <p:sp>
            <p:nvSpPr>
              <p:cNvPr id="7" name="TextBox 7"/>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txBody>
              <a:bodyPr/>
              <a:lstStyle/>
              <a:p>
                <a:pPr defTabSz="609630"/>
                <a:endParaRPr lang="en-US" sz="12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11" name="Group 11"/>
          <p:cNvGrpSpPr/>
          <p:nvPr/>
        </p:nvGrpSpPr>
        <p:grpSpPr>
          <a:xfrm>
            <a:off x="10109468" y="4318220"/>
            <a:ext cx="1519745" cy="794390"/>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txBody>
              <a:bodyPr/>
              <a:lstStyle/>
              <a:p>
                <a:pPr defTabSz="609630"/>
                <a:endParaRPr lang="en-US" sz="1200">
                  <a:solidFill>
                    <a:prstClr val="black"/>
                  </a:solidFill>
                  <a:latin typeface="Calibri"/>
                </a:endParaRPr>
              </a:p>
            </p:txBody>
          </p:sp>
          <p:sp>
            <p:nvSpPr>
              <p:cNvPr id="14" name="TextBox 14"/>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txBody>
              <a:bodyPr/>
              <a:lstStyle/>
              <a:p>
                <a:pPr defTabSz="609630"/>
                <a:endParaRPr lang="en-US" sz="1200">
                  <a:solidFill>
                    <a:prstClr val="black"/>
                  </a:solidFill>
                  <a:latin typeface="Calibri"/>
                </a:endParaRPr>
              </a:p>
            </p:txBody>
          </p:sp>
          <p:sp>
            <p:nvSpPr>
              <p:cNvPr id="17" name="TextBox 17"/>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18" name="Group 18"/>
          <p:cNvGrpSpPr/>
          <p:nvPr/>
        </p:nvGrpSpPr>
        <p:grpSpPr>
          <a:xfrm>
            <a:off x="10109468" y="5175829"/>
            <a:ext cx="1519745" cy="794390"/>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txBody>
              <a:bodyPr/>
              <a:lstStyle/>
              <a:p>
                <a:pPr defTabSz="609630"/>
                <a:endParaRPr lang="en-US" sz="1200">
                  <a:solidFill>
                    <a:prstClr val="black"/>
                  </a:solidFill>
                  <a:latin typeface="Calibri"/>
                </a:endParaRPr>
              </a:p>
            </p:txBody>
          </p:sp>
          <p:sp>
            <p:nvSpPr>
              <p:cNvPr id="21" name="TextBox 21"/>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txBody>
              <a:bodyPr/>
              <a:lstStyle/>
              <a:p>
                <a:pPr defTabSz="609630"/>
                <a:endParaRPr lang="en-US" sz="1200">
                  <a:solidFill>
                    <a:prstClr val="black"/>
                  </a:solidFill>
                  <a:latin typeface="Calibri"/>
                </a:endParaRPr>
              </a:p>
            </p:txBody>
          </p:sp>
          <p:sp>
            <p:nvSpPr>
              <p:cNvPr id="24" name="TextBox 24"/>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25" name="Group 25"/>
          <p:cNvGrpSpPr/>
          <p:nvPr/>
        </p:nvGrpSpPr>
        <p:grpSpPr>
          <a:xfrm>
            <a:off x="10206924" y="2635472"/>
            <a:ext cx="1457913" cy="794390"/>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txBody>
              <a:bodyPr/>
              <a:lstStyle/>
              <a:p>
                <a:pPr defTabSz="609630"/>
                <a:endParaRPr lang="en-US" sz="1200">
                  <a:solidFill>
                    <a:prstClr val="black"/>
                  </a:solidFill>
                  <a:latin typeface="Calibri"/>
                </a:endParaRPr>
              </a:p>
            </p:txBody>
          </p:sp>
          <p:sp>
            <p:nvSpPr>
              <p:cNvPr id="28" name="TextBox 28"/>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txBody>
              <a:bodyPr/>
              <a:lstStyle/>
              <a:p>
                <a:pPr defTabSz="609630"/>
                <a:endParaRPr lang="en-US" sz="1200">
                  <a:solidFill>
                    <a:prstClr val="black"/>
                  </a:solidFill>
                  <a:latin typeface="Calibri"/>
                </a:endParaRPr>
              </a:p>
            </p:txBody>
          </p:sp>
          <p:sp>
            <p:nvSpPr>
              <p:cNvPr id="31" name="TextBox 31"/>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32" name="Group 32"/>
          <p:cNvGrpSpPr/>
          <p:nvPr/>
        </p:nvGrpSpPr>
        <p:grpSpPr>
          <a:xfrm>
            <a:off x="10171299" y="1745391"/>
            <a:ext cx="1457913" cy="794390"/>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txBody>
              <a:bodyPr/>
              <a:lstStyle/>
              <a:p>
                <a:pPr defTabSz="609630"/>
                <a:endParaRPr lang="en-US" sz="1200">
                  <a:solidFill>
                    <a:prstClr val="black"/>
                  </a:solidFill>
                  <a:latin typeface="Calibri"/>
                </a:endParaRPr>
              </a:p>
            </p:txBody>
          </p:sp>
          <p:sp>
            <p:nvSpPr>
              <p:cNvPr id="35" name="TextBox 35"/>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txBody>
              <a:bodyPr/>
              <a:lstStyle/>
              <a:p>
                <a:pPr defTabSz="609630"/>
                <a:endParaRPr lang="en-US" sz="1200">
                  <a:solidFill>
                    <a:prstClr val="black"/>
                  </a:solidFill>
                  <a:latin typeface="Calibri"/>
                </a:endParaRPr>
              </a:p>
            </p:txBody>
          </p:sp>
          <p:sp>
            <p:nvSpPr>
              <p:cNvPr id="38" name="TextBox 38"/>
              <p:cNvSpPr txBox="1"/>
              <p:nvPr/>
            </p:nvSpPr>
            <p:spPr>
              <a:xfrm>
                <a:off x="0" y="-47625"/>
                <a:ext cx="812800" cy="860425"/>
              </a:xfrm>
              <a:prstGeom prst="rect">
                <a:avLst/>
              </a:prstGeom>
            </p:spPr>
            <p:txBody>
              <a:bodyPr lIns="34657" tIns="34657" rIns="34657" bIns="34657" rtlCol="0" anchor="ctr"/>
              <a:lstStyle/>
              <a:p>
                <a:pPr algn="ctr" defTabSz="609630">
                  <a:lnSpc>
                    <a:spcPts val="1773"/>
                  </a:lnSpc>
                </a:pPr>
                <a:endParaRPr sz="1200">
                  <a:solidFill>
                    <a:prstClr val="black"/>
                  </a:solidFill>
                  <a:latin typeface="Calibri"/>
                </a:endParaRPr>
              </a:p>
            </p:txBody>
          </p:sp>
        </p:grpSp>
      </p:grpSp>
      <p:grpSp>
        <p:nvGrpSpPr>
          <p:cNvPr id="39" name="Group 39"/>
          <p:cNvGrpSpPr/>
          <p:nvPr/>
        </p:nvGrpSpPr>
        <p:grpSpPr>
          <a:xfrm>
            <a:off x="326524" y="980662"/>
            <a:ext cx="974627" cy="4756218"/>
            <a:chOff x="-229007" y="1"/>
            <a:chExt cx="1949255" cy="9512434"/>
          </a:xfrm>
        </p:grpSpPr>
        <p:sp>
          <p:nvSpPr>
            <p:cNvPr id="40" name="TextBox 40"/>
            <p:cNvSpPr txBox="1"/>
            <p:nvPr/>
          </p:nvSpPr>
          <p:spPr>
            <a:xfrm rot="16200000">
              <a:off x="508044" y="6040914"/>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1" name="TextBox 41"/>
            <p:cNvSpPr txBox="1"/>
            <p:nvPr/>
          </p:nvSpPr>
          <p:spPr>
            <a:xfrm rot="16200000">
              <a:off x="508046"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2" name="TextBox 42"/>
            <p:cNvSpPr txBox="1"/>
            <p:nvPr/>
          </p:nvSpPr>
          <p:spPr>
            <a:xfrm rot="16200000">
              <a:off x="5080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3" name="TextBox 43"/>
            <p:cNvSpPr txBox="1"/>
            <p:nvPr/>
          </p:nvSpPr>
          <p:spPr>
            <a:xfrm rot="16200000">
              <a:off x="5080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4" name="TextBox 44"/>
            <p:cNvSpPr txBox="1"/>
            <p:nvPr/>
          </p:nvSpPr>
          <p:spPr>
            <a:xfrm rot="16200000">
              <a:off x="5080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5" name="TextBox 45"/>
            <p:cNvSpPr txBox="1"/>
            <p:nvPr/>
          </p:nvSpPr>
          <p:spPr>
            <a:xfrm rot="16200000">
              <a:off x="5080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6" name="TextBox 46"/>
            <p:cNvSpPr txBox="1"/>
            <p:nvPr/>
          </p:nvSpPr>
          <p:spPr>
            <a:xfrm rot="16200000">
              <a:off x="5080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7" name="TextBox 47"/>
            <p:cNvSpPr txBox="1"/>
            <p:nvPr/>
          </p:nvSpPr>
          <p:spPr>
            <a:xfrm rot="16200000">
              <a:off x="5080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8" name="TextBox 48"/>
            <p:cNvSpPr txBox="1"/>
            <p:nvPr/>
          </p:nvSpPr>
          <p:spPr>
            <a:xfrm rot="16200000">
              <a:off x="5080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49" name="Freeform 49"/>
          <p:cNvSpPr/>
          <p:nvPr/>
        </p:nvSpPr>
        <p:spPr>
          <a:xfrm>
            <a:off x="685801" y="6231555"/>
            <a:ext cx="10409207" cy="500943"/>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50" name="Group 50"/>
          <p:cNvGrpSpPr/>
          <p:nvPr/>
        </p:nvGrpSpPr>
        <p:grpSpPr>
          <a:xfrm>
            <a:off x="701110" y="1169540"/>
            <a:ext cx="10581405" cy="5383274"/>
            <a:chOff x="0" y="0"/>
            <a:chExt cx="4180308" cy="2126726"/>
          </a:xfrm>
        </p:grpSpPr>
        <p:sp>
          <p:nvSpPr>
            <p:cNvPr id="51" name="Freeform 51"/>
            <p:cNvSpPr/>
            <p:nvPr/>
          </p:nvSpPr>
          <p:spPr>
            <a:xfrm>
              <a:off x="0" y="0"/>
              <a:ext cx="4180308" cy="2126726"/>
            </a:xfrm>
            <a:custGeom>
              <a:avLst/>
              <a:gdLst/>
              <a:ahLst/>
              <a:cxnLst/>
              <a:rect l="l" t="t" r="r" b="b"/>
              <a:pathLst>
                <a:path w="4180308" h="2126726">
                  <a:moveTo>
                    <a:pt x="9755" y="0"/>
                  </a:moveTo>
                  <a:lnTo>
                    <a:pt x="4170553" y="0"/>
                  </a:lnTo>
                  <a:cubicBezTo>
                    <a:pt x="4175941" y="0"/>
                    <a:pt x="4180308" y="4368"/>
                    <a:pt x="4180308" y="9755"/>
                  </a:cubicBezTo>
                  <a:lnTo>
                    <a:pt x="4180308" y="2116970"/>
                  </a:lnTo>
                  <a:cubicBezTo>
                    <a:pt x="4180308" y="2119557"/>
                    <a:pt x="4179281" y="2122039"/>
                    <a:pt x="4177451" y="2123868"/>
                  </a:cubicBezTo>
                  <a:cubicBezTo>
                    <a:pt x="4175621" y="2125698"/>
                    <a:pt x="4173140" y="2126726"/>
                    <a:pt x="4170553" y="2126726"/>
                  </a:cubicBezTo>
                  <a:lnTo>
                    <a:pt x="9755" y="2126726"/>
                  </a:lnTo>
                  <a:cubicBezTo>
                    <a:pt x="4368" y="2126726"/>
                    <a:pt x="0" y="2122358"/>
                    <a:pt x="0" y="2116970"/>
                  </a:cubicBezTo>
                  <a:lnTo>
                    <a:pt x="0" y="9755"/>
                  </a:lnTo>
                  <a:cubicBezTo>
                    <a:pt x="0" y="4368"/>
                    <a:pt x="4368" y="0"/>
                    <a:pt x="9755" y="0"/>
                  </a:cubicBezTo>
                  <a:close/>
                </a:path>
              </a:pathLst>
            </a:custGeom>
            <a:solidFill>
              <a:srgbClr val="FCF4E8"/>
            </a:solidFill>
          </p:spPr>
          <p:txBody>
            <a:bodyPr/>
            <a:lstStyle/>
            <a:p>
              <a:pPr defTabSz="609630"/>
              <a:endParaRPr lang="en-US" sz="1200">
                <a:solidFill>
                  <a:prstClr val="black"/>
                </a:solidFill>
                <a:latin typeface="Calibri"/>
              </a:endParaRPr>
            </a:p>
          </p:txBody>
        </p:sp>
        <p:sp>
          <p:nvSpPr>
            <p:cNvPr id="52" name="TextBox 52"/>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3" name="Group 53"/>
          <p:cNvGrpSpPr/>
          <p:nvPr/>
        </p:nvGrpSpPr>
        <p:grpSpPr>
          <a:xfrm>
            <a:off x="759685" y="1142575"/>
            <a:ext cx="10504840" cy="5473641"/>
            <a:chOff x="0" y="0"/>
            <a:chExt cx="4150060" cy="2056791"/>
          </a:xfrm>
        </p:grpSpPr>
        <p:sp>
          <p:nvSpPr>
            <p:cNvPr id="54" name="Freeform 54"/>
            <p:cNvSpPr/>
            <p:nvPr/>
          </p:nvSpPr>
          <p:spPr>
            <a:xfrm>
              <a:off x="0" y="0"/>
              <a:ext cx="4150060" cy="2056791"/>
            </a:xfrm>
            <a:custGeom>
              <a:avLst/>
              <a:gdLst/>
              <a:ahLst/>
              <a:cxnLst/>
              <a:rect l="l" t="t" r="r" b="b"/>
              <a:pathLst>
                <a:path w="4150060" h="2056791">
                  <a:moveTo>
                    <a:pt x="9826" y="0"/>
                  </a:moveTo>
                  <a:lnTo>
                    <a:pt x="4140234" y="0"/>
                  </a:lnTo>
                  <a:cubicBezTo>
                    <a:pt x="4142840" y="0"/>
                    <a:pt x="4145339" y="1035"/>
                    <a:pt x="4147182" y="2878"/>
                  </a:cubicBezTo>
                  <a:cubicBezTo>
                    <a:pt x="4149025" y="4721"/>
                    <a:pt x="4150060" y="7220"/>
                    <a:pt x="4150060" y="9826"/>
                  </a:cubicBezTo>
                  <a:lnTo>
                    <a:pt x="4150060" y="2046965"/>
                  </a:lnTo>
                  <a:cubicBezTo>
                    <a:pt x="4150060" y="2049571"/>
                    <a:pt x="4149025" y="2052070"/>
                    <a:pt x="4147182" y="2053913"/>
                  </a:cubicBezTo>
                  <a:cubicBezTo>
                    <a:pt x="4145339" y="2055756"/>
                    <a:pt x="4142840" y="2056791"/>
                    <a:pt x="4140234" y="2056791"/>
                  </a:cubicBezTo>
                  <a:lnTo>
                    <a:pt x="9826" y="2056791"/>
                  </a:lnTo>
                  <a:cubicBezTo>
                    <a:pt x="7220" y="2056791"/>
                    <a:pt x="4721" y="2055756"/>
                    <a:pt x="2878" y="2053913"/>
                  </a:cubicBezTo>
                  <a:cubicBezTo>
                    <a:pt x="1035" y="2052070"/>
                    <a:pt x="0" y="2049571"/>
                    <a:pt x="0" y="2046965"/>
                  </a:cubicBezTo>
                  <a:lnTo>
                    <a:pt x="0" y="9826"/>
                  </a:lnTo>
                  <a:cubicBezTo>
                    <a:pt x="0" y="7220"/>
                    <a:pt x="1035" y="4721"/>
                    <a:pt x="2878" y="2878"/>
                  </a:cubicBezTo>
                  <a:cubicBezTo>
                    <a:pt x="4721" y="1035"/>
                    <a:pt x="7220" y="0"/>
                    <a:pt x="9826" y="0"/>
                  </a:cubicBezTo>
                  <a:close/>
                </a:path>
              </a:pathLst>
            </a:custGeom>
            <a:solidFill>
              <a:srgbClr val="000000">
                <a:alpha val="0"/>
              </a:srgbClr>
            </a:solidFill>
            <a:ln w="47625">
              <a:solidFill>
                <a:srgbClr val="9FC2B6"/>
              </a:solidFill>
            </a:ln>
          </p:spPr>
          <p:txBody>
            <a:bodyPr/>
            <a:lstStyle/>
            <a:p>
              <a:pPr defTabSz="609630"/>
              <a:endParaRPr lang="en-US" sz="1200">
                <a:solidFill>
                  <a:prstClr val="black"/>
                </a:solidFill>
                <a:latin typeface="Calibri"/>
              </a:endParaRPr>
            </a:p>
          </p:txBody>
        </p:sp>
        <p:sp>
          <p:nvSpPr>
            <p:cNvPr id="55" name="TextBox 55"/>
            <p:cNvSpPr txBox="1"/>
            <p:nvPr/>
          </p:nvSpPr>
          <p:spPr>
            <a:xfrm>
              <a:off x="0" y="-28575"/>
              <a:ext cx="812800" cy="8413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a:p>
              <a:pPr algn="ctr" defTabSz="609630">
                <a:lnSpc>
                  <a:spcPts val="1773"/>
                </a:lnSpc>
              </a:pPr>
              <a:endParaRPr sz="1200">
                <a:solidFill>
                  <a:prstClr val="black"/>
                </a:solidFill>
                <a:latin typeface="Calibri"/>
              </a:endParaRPr>
            </a:p>
          </p:txBody>
        </p:sp>
      </p:grpSp>
      <p:grpSp>
        <p:nvGrpSpPr>
          <p:cNvPr id="56" name="Group 56"/>
          <p:cNvGrpSpPr/>
          <p:nvPr/>
        </p:nvGrpSpPr>
        <p:grpSpPr>
          <a:xfrm>
            <a:off x="1026860" y="1081834"/>
            <a:ext cx="175410" cy="175410"/>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58" name="TextBox 58"/>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59" name="Group 59"/>
          <p:cNvGrpSpPr/>
          <p:nvPr/>
        </p:nvGrpSpPr>
        <p:grpSpPr>
          <a:xfrm>
            <a:off x="1026860" y="1646915"/>
            <a:ext cx="175410" cy="175410"/>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61" name="TextBox 61"/>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2" name="Group 62"/>
          <p:cNvGrpSpPr/>
          <p:nvPr/>
        </p:nvGrpSpPr>
        <p:grpSpPr>
          <a:xfrm>
            <a:off x="1026860" y="2211996"/>
            <a:ext cx="175410" cy="175410"/>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64" name="TextBox 64"/>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5" name="Group 65"/>
          <p:cNvGrpSpPr/>
          <p:nvPr/>
        </p:nvGrpSpPr>
        <p:grpSpPr>
          <a:xfrm>
            <a:off x="1026860" y="2777076"/>
            <a:ext cx="175410" cy="175410"/>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67" name="TextBox 67"/>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8" name="Group 68"/>
          <p:cNvGrpSpPr/>
          <p:nvPr/>
        </p:nvGrpSpPr>
        <p:grpSpPr>
          <a:xfrm>
            <a:off x="1026860" y="3342157"/>
            <a:ext cx="175410" cy="175410"/>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0" name="TextBox 70"/>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1" name="Group 71"/>
          <p:cNvGrpSpPr/>
          <p:nvPr/>
        </p:nvGrpSpPr>
        <p:grpSpPr>
          <a:xfrm>
            <a:off x="1026860" y="3907238"/>
            <a:ext cx="175410" cy="175410"/>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3" name="TextBox 73"/>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4" name="Group 74"/>
          <p:cNvGrpSpPr/>
          <p:nvPr/>
        </p:nvGrpSpPr>
        <p:grpSpPr>
          <a:xfrm>
            <a:off x="1026860" y="4472318"/>
            <a:ext cx="175410" cy="175410"/>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6" name="TextBox 76"/>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7" name="Group 77"/>
          <p:cNvGrpSpPr/>
          <p:nvPr/>
        </p:nvGrpSpPr>
        <p:grpSpPr>
          <a:xfrm>
            <a:off x="1026860" y="5037398"/>
            <a:ext cx="175410" cy="175410"/>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79" name="TextBox 79"/>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0" name="Group 80"/>
          <p:cNvGrpSpPr/>
          <p:nvPr/>
        </p:nvGrpSpPr>
        <p:grpSpPr>
          <a:xfrm>
            <a:off x="1026860" y="5602479"/>
            <a:ext cx="175410" cy="175410"/>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FC2B6"/>
            </a:solidFill>
          </p:spPr>
          <p:txBody>
            <a:bodyPr/>
            <a:lstStyle/>
            <a:p>
              <a:pPr defTabSz="609630"/>
              <a:endParaRPr lang="en-US" sz="1200">
                <a:solidFill>
                  <a:prstClr val="black"/>
                </a:solidFill>
                <a:latin typeface="Calibri"/>
              </a:endParaRPr>
            </a:p>
          </p:txBody>
        </p:sp>
        <p:sp>
          <p:nvSpPr>
            <p:cNvPr id="82" name="TextBox 82"/>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sp>
        <p:nvSpPr>
          <p:cNvPr id="83" name="Freeform 83"/>
          <p:cNvSpPr/>
          <p:nvPr/>
        </p:nvSpPr>
        <p:spPr>
          <a:xfrm>
            <a:off x="8724562" y="2160502"/>
            <a:ext cx="1274565" cy="278397"/>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5">
              <a:extLst>
                <a:ext uri="{96DAC541-7B7A-43D3-8B79-37D633B846F1}">
                  <asvg:svgBlip xmlns="" xmlns:asvg="http://schemas.microsoft.com/office/drawing/2016/SVG/main" r:embed="rId6"/>
                </a:ext>
              </a:extLst>
            </a:blip>
            <a:stretch>
              <a:fillRect t="-112263"/>
            </a:stretch>
          </a:blipFill>
        </p:spPr>
        <p:txBody>
          <a:bodyPr/>
          <a:lstStyle/>
          <a:p>
            <a:pPr defTabSz="609630"/>
            <a:endParaRPr lang="en-US" sz="1200">
              <a:solidFill>
                <a:prstClr val="black"/>
              </a:solidFill>
              <a:latin typeface="Calibri"/>
            </a:endParaRPr>
          </a:p>
        </p:txBody>
      </p:sp>
      <p:sp>
        <p:nvSpPr>
          <p:cNvPr id="84" name="Freeform 84"/>
          <p:cNvSpPr/>
          <p:nvPr/>
        </p:nvSpPr>
        <p:spPr>
          <a:xfrm rot="-1910158" flipH="1">
            <a:off x="10188247" y="5120213"/>
            <a:ext cx="1065513" cy="733732"/>
          </a:xfrm>
          <a:custGeom>
            <a:avLst/>
            <a:gdLst/>
            <a:ahLst/>
            <a:cxnLst/>
            <a:rect l="l" t="t" r="r" b="b"/>
            <a:pathLst>
              <a:path w="1598269" h="1100598">
                <a:moveTo>
                  <a:pt x="1598269" y="0"/>
                </a:moveTo>
                <a:lnTo>
                  <a:pt x="0" y="0"/>
                </a:lnTo>
                <a:lnTo>
                  <a:pt x="0" y="1100598"/>
                </a:lnTo>
                <a:lnTo>
                  <a:pt x="1598269" y="1100598"/>
                </a:lnTo>
                <a:lnTo>
                  <a:pt x="1598269" y="0"/>
                </a:lnTo>
                <a:close/>
              </a:path>
            </a:pathLst>
          </a:custGeom>
          <a:blipFill>
            <a:blip r:embed="rId7"/>
            <a:stretch>
              <a:fillRect t="-62571" r="-193516" b="-197067"/>
            </a:stretch>
          </a:blipFill>
        </p:spPr>
        <p:txBody>
          <a:bodyPr/>
          <a:lstStyle/>
          <a:p>
            <a:pPr defTabSz="609630"/>
            <a:endParaRPr lang="en-US" sz="1200">
              <a:solidFill>
                <a:prstClr val="black"/>
              </a:solidFill>
              <a:latin typeface="Calibri"/>
            </a:endParaRPr>
          </a:p>
        </p:txBody>
      </p:sp>
      <p:sp>
        <p:nvSpPr>
          <p:cNvPr id="85" name="Freeform 85"/>
          <p:cNvSpPr/>
          <p:nvPr/>
        </p:nvSpPr>
        <p:spPr>
          <a:xfrm rot="-9330707" flipH="1" flipV="1">
            <a:off x="1213353" y="5703747"/>
            <a:ext cx="674530" cy="464494"/>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txBody>
          <a:bodyPr/>
          <a:lstStyle/>
          <a:p>
            <a:pPr defTabSz="609630"/>
            <a:endParaRPr lang="en-US" sz="1200">
              <a:solidFill>
                <a:prstClr val="black"/>
              </a:solidFill>
              <a:latin typeface="Calibri"/>
            </a:endParaRPr>
          </a:p>
        </p:txBody>
      </p:sp>
      <p:sp>
        <p:nvSpPr>
          <p:cNvPr id="86" name="Freeform 86"/>
          <p:cNvSpPr/>
          <p:nvPr/>
        </p:nvSpPr>
        <p:spPr>
          <a:xfrm rot="3830762" flipV="1">
            <a:off x="3816711" y="1371647"/>
            <a:ext cx="674530" cy="464494"/>
          </a:xfrm>
          <a:custGeom>
            <a:avLst/>
            <a:gdLst/>
            <a:ahLst/>
            <a:cxnLst/>
            <a:rect l="l" t="t" r="r" b="b"/>
            <a:pathLst>
              <a:path w="1011795" h="696741">
                <a:moveTo>
                  <a:pt x="0" y="696741"/>
                </a:moveTo>
                <a:lnTo>
                  <a:pt x="1011794" y="696741"/>
                </a:lnTo>
                <a:lnTo>
                  <a:pt x="1011794" y="0"/>
                </a:lnTo>
                <a:lnTo>
                  <a:pt x="0" y="0"/>
                </a:lnTo>
                <a:lnTo>
                  <a:pt x="0" y="696741"/>
                </a:lnTo>
                <a:close/>
              </a:path>
            </a:pathLst>
          </a:custGeom>
          <a:blipFill>
            <a:blip r:embed="rId7"/>
            <a:stretch>
              <a:fillRect t="-62571" r="-193516" b="-197067"/>
            </a:stretch>
          </a:blipFill>
        </p:spPr>
        <p:txBody>
          <a:bodyPr/>
          <a:lstStyle/>
          <a:p>
            <a:pPr defTabSz="609630"/>
            <a:endParaRPr lang="en-US" sz="1200">
              <a:solidFill>
                <a:prstClr val="black"/>
              </a:solidFill>
              <a:latin typeface="Calibri"/>
            </a:endParaRPr>
          </a:p>
        </p:txBody>
      </p:sp>
      <p:grpSp>
        <p:nvGrpSpPr>
          <p:cNvPr id="87" name="Group 87"/>
          <p:cNvGrpSpPr/>
          <p:nvPr/>
        </p:nvGrpSpPr>
        <p:grpSpPr>
          <a:xfrm>
            <a:off x="358274" y="1126759"/>
            <a:ext cx="974627" cy="4756218"/>
            <a:chOff x="-76607" y="1"/>
            <a:chExt cx="1949255" cy="9512434"/>
          </a:xfrm>
        </p:grpSpPr>
        <p:sp>
          <p:nvSpPr>
            <p:cNvPr id="88" name="TextBox 88"/>
            <p:cNvSpPr txBox="1"/>
            <p:nvPr/>
          </p:nvSpPr>
          <p:spPr>
            <a:xfrm rot="5400000">
              <a:off x="660444"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89" name="TextBox 89"/>
            <p:cNvSpPr txBox="1"/>
            <p:nvPr/>
          </p:nvSpPr>
          <p:spPr>
            <a:xfrm rot="5400000">
              <a:off x="6604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0" name="TextBox 90"/>
            <p:cNvSpPr txBox="1"/>
            <p:nvPr/>
          </p:nvSpPr>
          <p:spPr>
            <a:xfrm rot="5400000">
              <a:off x="6604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1" name="TextBox 91"/>
            <p:cNvSpPr txBox="1"/>
            <p:nvPr/>
          </p:nvSpPr>
          <p:spPr>
            <a:xfrm rot="5400000">
              <a:off x="6604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2" name="TextBox 92"/>
            <p:cNvSpPr txBox="1"/>
            <p:nvPr/>
          </p:nvSpPr>
          <p:spPr>
            <a:xfrm rot="5400000">
              <a:off x="6604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3" name="TextBox 93"/>
            <p:cNvSpPr txBox="1"/>
            <p:nvPr/>
          </p:nvSpPr>
          <p:spPr>
            <a:xfrm rot="5400000">
              <a:off x="6604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4" name="TextBox 94"/>
            <p:cNvSpPr txBox="1"/>
            <p:nvPr/>
          </p:nvSpPr>
          <p:spPr>
            <a:xfrm rot="5400000">
              <a:off x="660446" y="604091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5" name="TextBox 95"/>
            <p:cNvSpPr txBox="1"/>
            <p:nvPr/>
          </p:nvSpPr>
          <p:spPr>
            <a:xfrm rot="5400000">
              <a:off x="6604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6" name="TextBox 96"/>
            <p:cNvSpPr txBox="1"/>
            <p:nvPr/>
          </p:nvSpPr>
          <p:spPr>
            <a:xfrm rot="5400000">
              <a:off x="6604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97" name="Freeform 97"/>
          <p:cNvSpPr/>
          <p:nvPr/>
        </p:nvSpPr>
        <p:spPr>
          <a:xfrm>
            <a:off x="5026650" y="5777889"/>
            <a:ext cx="1274565" cy="278397"/>
          </a:xfrm>
          <a:custGeom>
            <a:avLst/>
            <a:gdLst/>
            <a:ahLst/>
            <a:cxnLst/>
            <a:rect l="l" t="t" r="r" b="b"/>
            <a:pathLst>
              <a:path w="1911848" h="417595">
                <a:moveTo>
                  <a:pt x="0" y="0"/>
                </a:moveTo>
                <a:lnTo>
                  <a:pt x="1911849" y="0"/>
                </a:lnTo>
                <a:lnTo>
                  <a:pt x="1911849" y="417595"/>
                </a:lnTo>
                <a:lnTo>
                  <a:pt x="0" y="417595"/>
                </a:lnTo>
                <a:lnTo>
                  <a:pt x="0" y="0"/>
                </a:lnTo>
                <a:close/>
              </a:path>
            </a:pathLst>
          </a:custGeom>
          <a:blipFill>
            <a:blip r:embed="rId5">
              <a:extLst>
                <a:ext uri="{96DAC541-7B7A-43D3-8B79-37D633B846F1}">
                  <asvg:svgBlip xmlns="" xmlns:asvg="http://schemas.microsoft.com/office/drawing/2016/SVG/main" r:embed="rId6"/>
                </a:ext>
              </a:extLst>
            </a:blip>
            <a:stretch>
              <a:fillRect t="-112263"/>
            </a:stretch>
          </a:blipFill>
        </p:spPr>
        <p:txBody>
          <a:bodyPr/>
          <a:lstStyle/>
          <a:p>
            <a:pPr defTabSz="609630"/>
            <a:endParaRPr lang="en-US" sz="1200">
              <a:solidFill>
                <a:prstClr val="black"/>
              </a:solidFill>
              <a:latin typeface="Calibri"/>
            </a:endParaRPr>
          </a:p>
        </p:txBody>
      </p:sp>
      <p:sp>
        <p:nvSpPr>
          <p:cNvPr id="98" name="TextBox 98"/>
          <p:cNvSpPr txBox="1"/>
          <p:nvPr/>
        </p:nvSpPr>
        <p:spPr>
          <a:xfrm>
            <a:off x="701110" y="521226"/>
            <a:ext cx="5832513" cy="611578"/>
          </a:xfrm>
          <a:prstGeom prst="rect">
            <a:avLst/>
          </a:prstGeom>
        </p:spPr>
        <p:txBody>
          <a:bodyPr lIns="0" tIns="0" rIns="0" bIns="0" rtlCol="0" anchor="t">
            <a:spAutoFit/>
          </a:bodyPr>
          <a:lstStyle/>
          <a:p>
            <a:pPr algn="ctr" defTabSz="609630">
              <a:lnSpc>
                <a:spcPts val="4635"/>
              </a:lnSpc>
            </a:pPr>
            <a:endParaRPr lang="en-US" sz="5794" dirty="0">
              <a:solidFill>
                <a:srgbClr val="FFFFFF"/>
              </a:solidFill>
              <a:latin typeface="Fraunces Semi-Bold"/>
            </a:endParaRPr>
          </a:p>
        </p:txBody>
      </p:sp>
      <p:sp>
        <p:nvSpPr>
          <p:cNvPr id="99" name="TextBox 99"/>
          <p:cNvSpPr txBox="1"/>
          <p:nvPr/>
        </p:nvSpPr>
        <p:spPr>
          <a:xfrm>
            <a:off x="4078129" y="1474070"/>
            <a:ext cx="7453571" cy="596317"/>
          </a:xfrm>
          <a:prstGeom prst="rect">
            <a:avLst/>
          </a:prstGeom>
        </p:spPr>
        <p:txBody>
          <a:bodyPr lIns="0" tIns="0" rIns="0" bIns="0" rtlCol="0" anchor="t">
            <a:spAutoFit/>
          </a:bodyPr>
          <a:lstStyle/>
          <a:p>
            <a:pPr algn="ctr" defTabSz="609630">
              <a:lnSpc>
                <a:spcPts val="4480"/>
              </a:lnSpc>
            </a:pPr>
            <a:r>
              <a:rPr lang="vi-VN" sz="5600" b="1" dirty="0">
                <a:solidFill>
                  <a:srgbClr val="2E826E"/>
                </a:solidFill>
                <a:latin typeface="#9Slide07 IcielSoup of Justice"/>
              </a:rPr>
              <a:t>TRUYỀN</a:t>
            </a:r>
            <a:r>
              <a:rPr lang="vi-VN" sz="5600" b="1" dirty="0" smtClean="0">
                <a:solidFill>
                  <a:srgbClr val="2E826E"/>
                </a:solidFill>
                <a:latin typeface="#9Slide07 IcielSoup of Justice"/>
              </a:rPr>
              <a:t> MẬT THƯ</a:t>
            </a:r>
            <a:endParaRPr lang="en-US" sz="5600" b="1" dirty="0">
              <a:solidFill>
                <a:srgbClr val="2E826E"/>
              </a:solidFill>
              <a:latin typeface="#9Slide07 IcielSoup of Justice"/>
            </a:endParaRPr>
          </a:p>
        </p:txBody>
      </p:sp>
      <p:grpSp>
        <p:nvGrpSpPr>
          <p:cNvPr id="100" name="Group 100"/>
          <p:cNvGrpSpPr/>
          <p:nvPr/>
        </p:nvGrpSpPr>
        <p:grpSpPr>
          <a:xfrm>
            <a:off x="1776701" y="2438899"/>
            <a:ext cx="8430223" cy="3402301"/>
            <a:chOff x="0" y="0"/>
            <a:chExt cx="3330458" cy="1229466"/>
          </a:xfrm>
        </p:grpSpPr>
        <p:sp>
          <p:nvSpPr>
            <p:cNvPr id="101" name="Freeform 101"/>
            <p:cNvSpPr/>
            <p:nvPr/>
          </p:nvSpPr>
          <p:spPr>
            <a:xfrm>
              <a:off x="0" y="0"/>
              <a:ext cx="3330458" cy="1229466"/>
            </a:xfrm>
            <a:custGeom>
              <a:avLst/>
              <a:gdLst/>
              <a:ahLst/>
              <a:cxnLst/>
              <a:rect l="l" t="t" r="r" b="b"/>
              <a:pathLst>
                <a:path w="3330458" h="1229466">
                  <a:moveTo>
                    <a:pt x="20204" y="0"/>
                  </a:moveTo>
                  <a:lnTo>
                    <a:pt x="3310255" y="0"/>
                  </a:lnTo>
                  <a:cubicBezTo>
                    <a:pt x="3315613" y="0"/>
                    <a:pt x="3320752" y="2129"/>
                    <a:pt x="3324541" y="5918"/>
                  </a:cubicBezTo>
                  <a:cubicBezTo>
                    <a:pt x="3328330" y="9706"/>
                    <a:pt x="3330458" y="14845"/>
                    <a:pt x="3330458" y="20204"/>
                  </a:cubicBezTo>
                  <a:lnTo>
                    <a:pt x="3330458" y="1209263"/>
                  </a:lnTo>
                  <a:cubicBezTo>
                    <a:pt x="3330458" y="1214621"/>
                    <a:pt x="3328330" y="1219760"/>
                    <a:pt x="3324541" y="1223549"/>
                  </a:cubicBezTo>
                  <a:cubicBezTo>
                    <a:pt x="3320752" y="1227338"/>
                    <a:pt x="3315613" y="1229466"/>
                    <a:pt x="3310255" y="1229466"/>
                  </a:cubicBezTo>
                  <a:lnTo>
                    <a:pt x="20204" y="1229466"/>
                  </a:lnTo>
                  <a:cubicBezTo>
                    <a:pt x="9046" y="1229466"/>
                    <a:pt x="0" y="1220421"/>
                    <a:pt x="0" y="1209263"/>
                  </a:cubicBezTo>
                  <a:lnTo>
                    <a:pt x="0" y="20204"/>
                  </a:lnTo>
                  <a:cubicBezTo>
                    <a:pt x="0" y="14845"/>
                    <a:pt x="2129" y="9706"/>
                    <a:pt x="5918" y="5918"/>
                  </a:cubicBezTo>
                  <a:cubicBezTo>
                    <a:pt x="9706" y="2129"/>
                    <a:pt x="14845" y="0"/>
                    <a:pt x="20204" y="0"/>
                  </a:cubicBezTo>
                  <a:close/>
                </a:path>
              </a:pathLst>
            </a:custGeom>
            <a:solidFill>
              <a:srgbClr val="FFFFFF">
                <a:alpha val="69804"/>
              </a:srgbClr>
            </a:solidFill>
            <a:ln w="76200">
              <a:solidFill>
                <a:srgbClr val="8CBAAD">
                  <a:alpha val="69804"/>
                </a:srgbClr>
              </a:solidFill>
            </a:ln>
          </p:spPr>
          <p:txBody>
            <a:bodyPr/>
            <a:lstStyle/>
            <a:p>
              <a:pPr defTabSz="609630"/>
              <a:endParaRPr lang="en-US" sz="1200">
                <a:solidFill>
                  <a:prstClr val="black"/>
                </a:solidFill>
                <a:latin typeface="Calibri"/>
              </a:endParaRPr>
            </a:p>
          </p:txBody>
        </p:sp>
        <p:sp>
          <p:nvSpPr>
            <p:cNvPr id="102" name="TextBox 102"/>
            <p:cNvSpPr txBox="1"/>
            <p:nvPr/>
          </p:nvSpPr>
          <p:spPr>
            <a:xfrm>
              <a:off x="0" y="-19050"/>
              <a:ext cx="812800" cy="831850"/>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grpSp>
      <p:sp>
        <p:nvSpPr>
          <p:cNvPr id="103" name="TextBox 103"/>
          <p:cNvSpPr txBox="1"/>
          <p:nvPr/>
        </p:nvSpPr>
        <p:spPr>
          <a:xfrm>
            <a:off x="1977515" y="2797193"/>
            <a:ext cx="8028595" cy="409215"/>
          </a:xfrm>
          <a:prstGeom prst="rect">
            <a:avLst/>
          </a:prstGeom>
        </p:spPr>
        <p:txBody>
          <a:bodyPr lIns="0" tIns="0" rIns="0" bIns="0" rtlCol="0" anchor="t">
            <a:spAutoFit/>
          </a:bodyPr>
          <a:lstStyle/>
          <a:p>
            <a:pPr marL="268618" lvl="1" algn="just" defTabSz="609630">
              <a:lnSpc>
                <a:spcPts val="3484"/>
              </a:lnSpc>
            </a:pPr>
            <a:r>
              <a:rPr lang="en-US" sz="2488" dirty="0" smtClean="0">
                <a:solidFill>
                  <a:srgbClr val="724737"/>
                </a:solidFill>
                <a:latin typeface="Roboto Condensed"/>
              </a:rPr>
              <a:t>.</a:t>
            </a:r>
            <a:endParaRPr lang="en-US" sz="2488" dirty="0">
              <a:solidFill>
                <a:srgbClr val="724737"/>
              </a:solidFill>
              <a:latin typeface="Roboto Condensed"/>
            </a:endParaRPr>
          </a:p>
        </p:txBody>
      </p:sp>
      <p:grpSp>
        <p:nvGrpSpPr>
          <p:cNvPr id="104" name="Group 104"/>
          <p:cNvGrpSpPr/>
          <p:nvPr/>
        </p:nvGrpSpPr>
        <p:grpSpPr>
          <a:xfrm>
            <a:off x="1627002" y="2171096"/>
            <a:ext cx="2775117" cy="615164"/>
            <a:chOff x="0" y="0"/>
            <a:chExt cx="1251524" cy="277427"/>
          </a:xfrm>
        </p:grpSpPr>
        <p:sp>
          <p:nvSpPr>
            <p:cNvPr id="105" name="Freeform 105"/>
            <p:cNvSpPr/>
            <p:nvPr/>
          </p:nvSpPr>
          <p:spPr>
            <a:xfrm>
              <a:off x="0" y="0"/>
              <a:ext cx="1251524" cy="277427"/>
            </a:xfrm>
            <a:custGeom>
              <a:avLst/>
              <a:gdLst/>
              <a:ahLst/>
              <a:cxnLst/>
              <a:rect l="l" t="t" r="r" b="b"/>
              <a:pathLst>
                <a:path w="1251524" h="277427">
                  <a:moveTo>
                    <a:pt x="138714" y="0"/>
                  </a:moveTo>
                  <a:lnTo>
                    <a:pt x="1112810" y="0"/>
                  </a:lnTo>
                  <a:cubicBezTo>
                    <a:pt x="1149599" y="0"/>
                    <a:pt x="1184881" y="14614"/>
                    <a:pt x="1210895" y="40628"/>
                  </a:cubicBezTo>
                  <a:cubicBezTo>
                    <a:pt x="1236909" y="66642"/>
                    <a:pt x="1251524" y="101924"/>
                    <a:pt x="1251524" y="138714"/>
                  </a:cubicBezTo>
                  <a:lnTo>
                    <a:pt x="1251524" y="138714"/>
                  </a:lnTo>
                  <a:cubicBezTo>
                    <a:pt x="1251524" y="175503"/>
                    <a:pt x="1236909" y="210785"/>
                    <a:pt x="1210895" y="236799"/>
                  </a:cubicBezTo>
                  <a:cubicBezTo>
                    <a:pt x="1184881" y="262813"/>
                    <a:pt x="1149599" y="277427"/>
                    <a:pt x="1112810" y="277427"/>
                  </a:cubicBezTo>
                  <a:lnTo>
                    <a:pt x="138714" y="277427"/>
                  </a:lnTo>
                  <a:cubicBezTo>
                    <a:pt x="101924" y="277427"/>
                    <a:pt x="66642" y="262813"/>
                    <a:pt x="40628" y="236799"/>
                  </a:cubicBezTo>
                  <a:cubicBezTo>
                    <a:pt x="14614" y="210785"/>
                    <a:pt x="0" y="175503"/>
                    <a:pt x="0" y="138714"/>
                  </a:cubicBezTo>
                  <a:lnTo>
                    <a:pt x="0" y="138714"/>
                  </a:lnTo>
                  <a:cubicBezTo>
                    <a:pt x="0" y="101924"/>
                    <a:pt x="14614" y="66642"/>
                    <a:pt x="40628" y="40628"/>
                  </a:cubicBezTo>
                  <a:cubicBezTo>
                    <a:pt x="66642" y="14614"/>
                    <a:pt x="101924" y="0"/>
                    <a:pt x="138714" y="0"/>
                  </a:cubicBezTo>
                  <a:close/>
                </a:path>
              </a:pathLst>
            </a:custGeom>
            <a:solidFill>
              <a:srgbClr val="FFCF91"/>
            </a:solidFill>
            <a:ln w="47625">
              <a:solidFill>
                <a:srgbClr val="E76262"/>
              </a:solidFill>
            </a:ln>
          </p:spPr>
          <p:txBody>
            <a:bodyPr/>
            <a:lstStyle/>
            <a:p>
              <a:pPr defTabSz="609630"/>
              <a:endParaRPr lang="en-US" sz="1200">
                <a:solidFill>
                  <a:prstClr val="black"/>
                </a:solidFill>
                <a:latin typeface="Calibri"/>
              </a:endParaRPr>
            </a:p>
          </p:txBody>
        </p:sp>
        <p:sp>
          <p:nvSpPr>
            <p:cNvPr id="106" name="TextBox 106"/>
            <p:cNvSpPr txBox="1"/>
            <p:nvPr/>
          </p:nvSpPr>
          <p:spPr>
            <a:xfrm>
              <a:off x="174879" y="4274"/>
              <a:ext cx="812800" cy="225803"/>
            </a:xfrm>
            <a:prstGeom prst="rect">
              <a:avLst/>
            </a:prstGeom>
          </p:spPr>
          <p:txBody>
            <a:bodyPr lIns="29667" tIns="29667" rIns="29667" bIns="29667" rtlCol="0" anchor="ctr"/>
            <a:lstStyle/>
            <a:p>
              <a:pPr algn="ctr" defTabSz="609630">
                <a:lnSpc>
                  <a:spcPts val="3267"/>
                </a:lnSpc>
              </a:pPr>
              <a:r>
                <a:rPr lang="vi-VN" sz="2800" b="1" dirty="0" smtClean="0">
                  <a:solidFill>
                    <a:srgbClr val="002060"/>
                  </a:solidFill>
                  <a:latin typeface="Roboto Condensed Bold"/>
                </a:rPr>
                <a:t>Luật chơi</a:t>
              </a:r>
              <a:endParaRPr lang="en-US" sz="2800" b="1" dirty="0">
                <a:solidFill>
                  <a:srgbClr val="002060"/>
                </a:solidFill>
                <a:latin typeface="Roboto Condensed Bold"/>
              </a:endParaRPr>
            </a:p>
          </p:txBody>
        </p:sp>
      </p:grpSp>
      <p:sp>
        <p:nvSpPr>
          <p:cNvPr id="107" name="Rectangle 106"/>
          <p:cNvSpPr/>
          <p:nvPr/>
        </p:nvSpPr>
        <p:spPr>
          <a:xfrm>
            <a:off x="2036811" y="2828836"/>
            <a:ext cx="7996091" cy="2554545"/>
          </a:xfrm>
          <a:prstGeom prst="rect">
            <a:avLst/>
          </a:prstGeom>
        </p:spPr>
        <p:txBody>
          <a:bodyPr wrap="square">
            <a:spAutoFit/>
          </a:bodyPr>
          <a:lstStyle/>
          <a:p>
            <a:pPr marL="457200" indent="-457200" algn="just">
              <a:buFontTx/>
              <a:buChar char="-"/>
            </a:pPr>
            <a:r>
              <a:rPr lang="vi-VN" sz="3200" dirty="0" smtClean="0">
                <a:latin typeface="Times New Roman" panose="02020603050405020304" pitchFamily="18" charset="0"/>
                <a:ea typeface="Calibri" panose="020F0502020204030204" pitchFamily="34" charset="0"/>
              </a:rPr>
              <a:t>Khi </a:t>
            </a:r>
            <a:r>
              <a:rPr lang="vi-VN" sz="3200" dirty="0">
                <a:latin typeface="Times New Roman" panose="02020603050405020304" pitchFamily="18" charset="0"/>
                <a:ea typeface="Calibri" panose="020F0502020204030204" pitchFamily="34" charset="0"/>
              </a:rPr>
              <a:t>nhạc bài hát nổi lên, các em sẽ truyền bức mật thư này cho người bên cạnh mình</a:t>
            </a:r>
            <a:r>
              <a:rPr lang="vi-VN" sz="3200" dirty="0" smtClean="0">
                <a:latin typeface="Times New Roman" panose="02020603050405020304" pitchFamily="18" charset="0"/>
                <a:ea typeface="Calibri" panose="020F0502020204030204" pitchFamily="34" charset="0"/>
              </a:rPr>
              <a:t>.</a:t>
            </a:r>
          </a:p>
          <a:p>
            <a:pPr marL="457200" indent="-457200" algn="just">
              <a:buFontTx/>
              <a:buChar char="-"/>
            </a:pPr>
            <a:r>
              <a:rPr lang="vi-VN" sz="3200" dirty="0" smtClean="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Khi nhạc dừng, mật thư trong tay ai thì người đó sẽ trả lời câu hỏi trong mật </a:t>
            </a:r>
            <a:r>
              <a:rPr lang="vi-VN" sz="3200" dirty="0" smtClean="0">
                <a:latin typeface="Times New Roman" panose="02020603050405020304" pitchFamily="18" charset="0"/>
                <a:ea typeface="Calibri" panose="020F0502020204030204" pitchFamily="34" charset="0"/>
              </a:rPr>
              <a:t>thư.</a:t>
            </a:r>
          </a:p>
          <a:p>
            <a:pPr marL="457200" indent="-457200" algn="just">
              <a:buFontTx/>
              <a:buChar char="-"/>
            </a:pPr>
            <a:r>
              <a:rPr lang="vi-VN" sz="3200" dirty="0" smtClean="0">
                <a:latin typeface="Times New Roman" panose="02020603050405020304" pitchFamily="18" charset="0"/>
                <a:ea typeface="Calibri" panose="020F0502020204030204" pitchFamily="34" charset="0"/>
              </a:rPr>
              <a:t>Trả </a:t>
            </a:r>
            <a:r>
              <a:rPr lang="vi-VN" sz="3200" dirty="0">
                <a:latin typeface="Times New Roman" panose="02020603050405020304" pitchFamily="18" charset="0"/>
                <a:ea typeface="Calibri" panose="020F0502020204030204" pitchFamily="34" charset="0"/>
              </a:rPr>
              <a:t>lời đúng sẽ nhận được một món quà.</a:t>
            </a:r>
            <a:endParaRPr lang="en-US" sz="3200" dirty="0"/>
          </a:p>
        </p:txBody>
      </p:sp>
      <p:sp>
        <p:nvSpPr>
          <p:cNvPr id="108" name="Freeform 121"/>
          <p:cNvSpPr/>
          <p:nvPr/>
        </p:nvSpPr>
        <p:spPr>
          <a:xfrm>
            <a:off x="119631" y="37715"/>
            <a:ext cx="1630662" cy="1602847"/>
          </a:xfrm>
          <a:custGeom>
            <a:avLst/>
            <a:gdLst/>
            <a:ahLst/>
            <a:cxnLst/>
            <a:rect l="l" t="t" r="r" b="b"/>
            <a:pathLst>
              <a:path w="1630662" h="1602847">
                <a:moveTo>
                  <a:pt x="0" y="0"/>
                </a:moveTo>
                <a:lnTo>
                  <a:pt x="1630662" y="0"/>
                </a:lnTo>
                <a:lnTo>
                  <a:pt x="1630662" y="1602847"/>
                </a:lnTo>
                <a:lnTo>
                  <a:pt x="0" y="1602847"/>
                </a:lnTo>
                <a:lnTo>
                  <a:pt x="0" y="0"/>
                </a:lnTo>
                <a:close/>
              </a:path>
            </a:pathLst>
          </a:custGeom>
          <a:blipFill>
            <a:blip r:embed="rId8"/>
            <a:stretch>
              <a:fillRect/>
            </a:stretch>
          </a:blipFill>
        </p:spPr>
        <p:txBody>
          <a:bodyPr/>
          <a:lstStyle/>
          <a:p>
            <a:endParaRPr lang="en-US"/>
          </a:p>
        </p:txBody>
      </p:sp>
      <p:pic>
        <p:nvPicPr>
          <p:cNvPr id="110" name="Picture 109"/>
          <p:cNvPicPr>
            <a:picLocks noChangeAspect="1"/>
          </p:cNvPicPr>
          <p:nvPr/>
        </p:nvPicPr>
        <p:blipFill>
          <a:blip r:embed="rId9"/>
          <a:stretch>
            <a:fillRect/>
          </a:stretch>
        </p:blipFill>
        <p:spPr>
          <a:xfrm>
            <a:off x="10924926" y="-7216"/>
            <a:ext cx="1237595" cy="1479501"/>
          </a:xfrm>
          <a:prstGeom prst="rect">
            <a:avLst/>
          </a:prstGeom>
        </p:spPr>
      </p:pic>
    </p:spTree>
    <p:extLst>
      <p:ext uri="{BB962C8B-B14F-4D97-AF65-F5344CB8AC3E}">
        <p14:creationId xmlns:p14="http://schemas.microsoft.com/office/powerpoint/2010/main" val="193752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NiemVuiGiaDinh-NhatNguyet-2429259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4963" y="6056313"/>
            <a:ext cx="487363" cy="487363"/>
          </a:xfrm>
          <a:prstGeom prst="rect">
            <a:avLst/>
          </a:prstGeom>
        </p:spPr>
      </p:pic>
    </p:spTree>
    <p:extLst>
      <p:ext uri="{BB962C8B-B14F-4D97-AF65-F5344CB8AC3E}">
        <p14:creationId xmlns:p14="http://schemas.microsoft.com/office/powerpoint/2010/main" val="267586077"/>
      </p:ext>
    </p:extLst>
  </p:cSld>
  <p:clrMapOvr>
    <a:masterClrMapping/>
  </p:clrMapOvr>
  <p:transition spd="med" advClick="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0"/>
        </a:solidFill>
        <a:effectLst/>
      </p:bgPr>
    </p:bg>
    <p:spTree>
      <p:nvGrpSpPr>
        <p:cNvPr id="1" name=""/>
        <p:cNvGrpSpPr/>
        <p:nvPr/>
      </p:nvGrpSpPr>
      <p:grpSpPr>
        <a:xfrm>
          <a:off x="0" y="0"/>
          <a:ext cx="0" cy="0"/>
          <a:chOff x="0" y="0"/>
          <a:chExt cx="0" cy="0"/>
        </a:xfrm>
      </p:grpSpPr>
      <p:grpSp>
        <p:nvGrpSpPr>
          <p:cNvPr id="2" name="Group 2"/>
          <p:cNvGrpSpPr/>
          <p:nvPr/>
        </p:nvGrpSpPr>
        <p:grpSpPr>
          <a:xfrm rot="584261">
            <a:off x="2116997" y="1202828"/>
            <a:ext cx="8067382" cy="4553306"/>
            <a:chOff x="576916" y="816745"/>
            <a:chExt cx="12307188" cy="9106612"/>
          </a:xfrm>
        </p:grpSpPr>
        <p:sp>
          <p:nvSpPr>
            <p:cNvPr id="3" name="Freeform 3"/>
            <p:cNvSpPr/>
            <p:nvPr/>
          </p:nvSpPr>
          <p:spPr>
            <a:xfrm rot="-482924">
              <a:off x="576916" y="816745"/>
              <a:ext cx="12307188" cy="9106612"/>
            </a:xfrm>
            <a:custGeom>
              <a:avLst/>
              <a:gdLst/>
              <a:ahLst/>
              <a:cxnLst/>
              <a:rect l="l" t="t" r="r" b="b"/>
              <a:pathLst>
                <a:path w="12307188" h="9106612">
                  <a:moveTo>
                    <a:pt x="0" y="0"/>
                  </a:moveTo>
                  <a:lnTo>
                    <a:pt x="12307187" y="0"/>
                  </a:lnTo>
                  <a:lnTo>
                    <a:pt x="12307187" y="9106611"/>
                  </a:lnTo>
                  <a:lnTo>
                    <a:pt x="0" y="9106611"/>
                  </a:lnTo>
                  <a:lnTo>
                    <a:pt x="0" y="0"/>
                  </a:lnTo>
                  <a:close/>
                </a:path>
              </a:pathLst>
            </a:custGeom>
            <a:blipFill>
              <a:blip r:embed="rId2">
                <a:duotone>
                  <a:schemeClr val="accent4">
                    <a:shade val="45000"/>
                    <a:satMod val="135000"/>
                  </a:schemeClr>
                  <a:prstClr val="white"/>
                </a:duotone>
              </a:blip>
              <a:stretch>
                <a:fillRect/>
              </a:stretch>
            </a:blipFill>
          </p:spPr>
          <p:txBody>
            <a:bodyPr>
              <a:scene3d>
                <a:camera prst="orthographicFront"/>
                <a:lightRig rig="soft" dir="t">
                  <a:rot lat="0" lon="0" rev="15600000"/>
                </a:lightRig>
              </a:scene3d>
              <a:sp3d extrusionH="57150" prstMaterial="softEdge">
                <a:bevelT w="25400" h="38100"/>
              </a:sp3d>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normalizeH="0" baseline="0" noProof="0">
                <a:ln/>
                <a:solidFill>
                  <a:srgbClr val="00B050"/>
                </a:solidFill>
                <a:uLnTx/>
                <a:uFillTx/>
                <a:latin typeface="BrushScript" panose="02020500000000000000" pitchFamily="18" charset="0"/>
                <a:ea typeface="BrushScript" panose="02020500000000000000" pitchFamily="18" charset="0"/>
                <a:cs typeface="BrushScript" panose="02020500000000000000" pitchFamily="18" charset="0"/>
              </a:endParaRPr>
            </a:p>
          </p:txBody>
        </p:sp>
        <p:sp>
          <p:nvSpPr>
            <p:cNvPr id="4" name="TextBox 4"/>
            <p:cNvSpPr txBox="1"/>
            <p:nvPr/>
          </p:nvSpPr>
          <p:spPr>
            <a:xfrm>
              <a:off x="3409781" y="3076926"/>
              <a:ext cx="6862831" cy="735330"/>
            </a:xfrm>
            <a:prstGeom prst="rect">
              <a:avLst/>
            </a:prstGeom>
          </p:spPr>
          <p:txBody>
            <a:bodyPr lIns="0" tIns="0" rIns="0" bIns="0" rtlCol="0" anchor="t">
              <a:spAutoFit/>
              <a:scene3d>
                <a:camera prst="orthographicFront"/>
                <a:lightRig rig="soft" dir="t">
                  <a:rot lat="0" lon="0" rev="15600000"/>
                </a:lightRig>
              </a:scene3d>
              <a:sp3d extrusionH="57150" prstMaterial="softEdge">
                <a:bevelT w="25400" h="38100"/>
              </a:sp3d>
            </a:bodyPr>
            <a:lstStyle/>
            <a:p>
              <a:pPr marL="0" marR="0" lvl="0" indent="0" algn="ctr" defTabSz="609630" rtl="0" eaLnBrk="1" fontAlgn="auto" latinLnBrk="0" hangingPunct="1">
                <a:lnSpc>
                  <a:spcPts val="3378"/>
                </a:lnSpc>
                <a:spcBef>
                  <a:spcPts val="0"/>
                </a:spcBef>
                <a:spcAft>
                  <a:spcPts val="0"/>
                </a:spcAft>
                <a:buClrTx/>
                <a:buSzTx/>
                <a:buFontTx/>
                <a:buNone/>
                <a:tabLst/>
                <a:defRPr/>
              </a:pPr>
              <a:endParaRPr kumimoji="0" sz="1200" b="1" i="0" u="none" strike="noStrike" kern="1200" normalizeH="0" baseline="0" noProof="0">
                <a:ln/>
                <a:solidFill>
                  <a:srgbClr val="00B050"/>
                </a:solidFill>
                <a:uLnTx/>
                <a:uFillTx/>
                <a:latin typeface="BrushScript" panose="02020500000000000000" pitchFamily="18" charset="0"/>
                <a:ea typeface="BrushScript" panose="02020500000000000000" pitchFamily="18" charset="0"/>
                <a:cs typeface="BrushScript" panose="02020500000000000000" pitchFamily="18" charset="0"/>
              </a:endParaRPr>
            </a:p>
          </p:txBody>
        </p:sp>
      </p:grpSp>
      <p:sp>
        <p:nvSpPr>
          <p:cNvPr id="5" name="Freeform 5"/>
          <p:cNvSpPr/>
          <p:nvPr/>
        </p:nvSpPr>
        <p:spPr>
          <a:xfrm rot="-1160301">
            <a:off x="893491" y="2601890"/>
            <a:ext cx="3253689" cy="6752939"/>
          </a:xfrm>
          <a:custGeom>
            <a:avLst/>
            <a:gdLst/>
            <a:ahLst/>
            <a:cxnLst/>
            <a:rect l="l" t="t" r="r" b="b"/>
            <a:pathLst>
              <a:path w="4880533" h="10129409">
                <a:moveTo>
                  <a:pt x="0" y="0"/>
                </a:moveTo>
                <a:lnTo>
                  <a:pt x="4880534" y="0"/>
                </a:lnTo>
                <a:lnTo>
                  <a:pt x="4880534" y="10129409"/>
                </a:lnTo>
                <a:lnTo>
                  <a:pt x="0" y="101294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normalizeH="0" baseline="0" noProof="0">
              <a:ln/>
              <a:solidFill>
                <a:schemeClr val="accent3"/>
              </a:solidFill>
              <a:uLnTx/>
              <a:uFillTx/>
              <a:latin typeface="Calibri"/>
              <a:ea typeface="+mn-ea"/>
              <a:cs typeface="+mn-cs"/>
            </a:endParaRPr>
          </a:p>
        </p:txBody>
      </p:sp>
      <p:sp>
        <p:nvSpPr>
          <p:cNvPr id="6" name="Freeform 6"/>
          <p:cNvSpPr/>
          <p:nvPr/>
        </p:nvSpPr>
        <p:spPr>
          <a:xfrm rot="-9698542">
            <a:off x="8818206" y="-2103194"/>
            <a:ext cx="3301607" cy="6852391"/>
          </a:xfrm>
          <a:custGeom>
            <a:avLst/>
            <a:gdLst/>
            <a:ahLst/>
            <a:cxnLst/>
            <a:rect l="l" t="t" r="r" b="b"/>
            <a:pathLst>
              <a:path w="4952410" h="10278586">
                <a:moveTo>
                  <a:pt x="0" y="0"/>
                </a:moveTo>
                <a:lnTo>
                  <a:pt x="4952410" y="0"/>
                </a:lnTo>
                <a:lnTo>
                  <a:pt x="4952410" y="10278586"/>
                </a:lnTo>
                <a:lnTo>
                  <a:pt x="0" y="10278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4018">
            <a:off x="2926634" y="5980140"/>
            <a:ext cx="10820400" cy="3292493"/>
          </a:xfrm>
          <a:custGeom>
            <a:avLst/>
            <a:gdLst/>
            <a:ahLst/>
            <a:cxnLst/>
            <a:rect l="l" t="t" r="r" b="b"/>
            <a:pathLst>
              <a:path w="16230600" h="4938740">
                <a:moveTo>
                  <a:pt x="0" y="0"/>
                </a:moveTo>
                <a:lnTo>
                  <a:pt x="16230600" y="0"/>
                </a:lnTo>
                <a:lnTo>
                  <a:pt x="16230600" y="4938739"/>
                </a:lnTo>
                <a:lnTo>
                  <a:pt x="0" y="493873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0558100">
            <a:off x="-596145" y="-3013498"/>
            <a:ext cx="10820400" cy="3292493"/>
          </a:xfrm>
          <a:custGeom>
            <a:avLst/>
            <a:gdLst/>
            <a:ahLst/>
            <a:cxnLst/>
            <a:rect l="l" t="t" r="r" b="b"/>
            <a:pathLst>
              <a:path w="16230600" h="4938740">
                <a:moveTo>
                  <a:pt x="0" y="0"/>
                </a:moveTo>
                <a:lnTo>
                  <a:pt x="16230600" y="0"/>
                </a:lnTo>
                <a:lnTo>
                  <a:pt x="16230600" y="4938740"/>
                </a:lnTo>
                <a:lnTo>
                  <a:pt x="0" y="493874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289155" y="2253669"/>
            <a:ext cx="7723065" cy="2205732"/>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000" b="1" i="0" u="none" strike="noStrike" kern="1200" normalizeH="0" baseline="0" noProof="0" dirty="0">
                <a:ln/>
                <a:solidFill>
                  <a:schemeClr val="accent6">
                    <a:lumMod val="75000"/>
                  </a:schemeClr>
                </a:solidFill>
                <a:uLnTx/>
                <a:uFillTx/>
                <a:latin typeface="+mj-lt"/>
                <a:ea typeface="+mn-ea"/>
                <a:cs typeface="+mn-cs"/>
              </a:rPr>
              <a:t>GÓC </a:t>
            </a:r>
          </a:p>
          <a:p>
            <a:pPr marL="0" marR="0" lvl="0" indent="0" algn="ctr" defTabSz="609630" rtl="0" eaLnBrk="1" fontAlgn="auto" latinLnBrk="0" hangingPunct="1">
              <a:lnSpc>
                <a:spcPts val="8648"/>
              </a:lnSpc>
              <a:spcBef>
                <a:spcPct val="0"/>
              </a:spcBef>
              <a:spcAft>
                <a:spcPts val="0"/>
              </a:spcAft>
              <a:buClrTx/>
              <a:buSzTx/>
              <a:buFontTx/>
              <a:buNone/>
              <a:tabLst/>
              <a:defRPr/>
            </a:pPr>
            <a:r>
              <a:rPr kumimoji="0" lang="vi-VN" sz="8000" b="1" i="0" u="none" strike="noStrike" kern="1200" normalizeH="0" baseline="0" noProof="0" dirty="0">
                <a:ln/>
                <a:solidFill>
                  <a:schemeClr val="accent6">
                    <a:lumMod val="75000"/>
                  </a:schemeClr>
                </a:solidFill>
                <a:uLnTx/>
                <a:uFillTx/>
                <a:latin typeface="+mj-lt"/>
                <a:ea typeface="+mn-ea"/>
                <a:cs typeface="+mn-cs"/>
              </a:rPr>
              <a:t>KIẾN THỨC</a:t>
            </a:r>
            <a:endParaRPr kumimoji="0" lang="en-US" sz="8000" b="1" i="0" u="none" strike="noStrike" kern="1200" normalizeH="0" baseline="0" noProof="0" dirty="0">
              <a:ln/>
              <a:solidFill>
                <a:schemeClr val="accent6">
                  <a:lumMod val="75000"/>
                </a:schemeClr>
              </a:solidFill>
              <a:uLnTx/>
              <a:uFillTx/>
              <a:latin typeface="+mj-lt"/>
              <a:ea typeface="+mn-ea"/>
              <a:cs typeface="+mn-cs"/>
            </a:endParaRPr>
          </a:p>
        </p:txBody>
      </p:sp>
      <p:sp>
        <p:nvSpPr>
          <p:cNvPr id="11" name="Freeform 11"/>
          <p:cNvSpPr/>
          <p:nvPr/>
        </p:nvSpPr>
        <p:spPr>
          <a:xfrm rot="-10800000">
            <a:off x="3386168" y="5653180"/>
            <a:ext cx="6464393" cy="2954766"/>
          </a:xfrm>
          <a:custGeom>
            <a:avLst/>
            <a:gdLst/>
            <a:ahLst/>
            <a:cxnLst/>
            <a:rect l="l" t="t" r="r" b="b"/>
            <a:pathLst>
              <a:path w="9696589" h="4432149">
                <a:moveTo>
                  <a:pt x="0" y="0"/>
                </a:moveTo>
                <a:lnTo>
                  <a:pt x="9696590" y="0"/>
                </a:lnTo>
                <a:lnTo>
                  <a:pt x="9696590" y="4432150"/>
                </a:lnTo>
                <a:lnTo>
                  <a:pt x="0" y="443215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6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未 标题-1"/>
          <p:cNvPicPr>
            <a:picLocks noChangeAspect="1"/>
          </p:cNvPicPr>
          <p:nvPr/>
        </p:nvPicPr>
        <p:blipFill>
          <a:blip r:embed="rId5" cstate="print"/>
          <a:stretch>
            <a:fillRect/>
          </a:stretch>
        </p:blipFill>
        <p:spPr>
          <a:xfrm>
            <a:off x="88265" y="73025"/>
            <a:ext cx="803275" cy="781050"/>
          </a:xfrm>
          <a:prstGeom prst="rect">
            <a:avLst/>
          </a:prstGeom>
        </p:spPr>
      </p:pic>
      <p:pic>
        <p:nvPicPr>
          <p:cNvPr id="32"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46459" y="1733351"/>
            <a:ext cx="3545541" cy="512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
          <p:cNvSpPr/>
          <p:nvPr/>
        </p:nvSpPr>
        <p:spPr>
          <a:xfrm>
            <a:off x="454239" y="2530931"/>
            <a:ext cx="8192220" cy="2685925"/>
          </a:xfrm>
          <a:prstGeom prst="roundRect">
            <a:avLst>
              <a:gd name="adj" fmla="val 50000"/>
            </a:avLst>
          </a:prstGeom>
          <a:gradFill>
            <a:gsLst>
              <a:gs pos="5000">
                <a:srgbClr val="D97F92">
                  <a:lumMod val="60000"/>
                  <a:lumOff val="40000"/>
                </a:srgbClr>
              </a:gs>
              <a:gs pos="74000">
                <a:srgbClr val="7EC7CD">
                  <a:lumMod val="45000"/>
                  <a:lumOff val="55000"/>
                </a:srgbClr>
              </a:gs>
              <a:gs pos="83000">
                <a:srgbClr val="7EC7CD">
                  <a:lumMod val="45000"/>
                  <a:lumOff val="55000"/>
                </a:srgbClr>
              </a:gs>
              <a:gs pos="100000">
                <a:srgbClr val="7EC7CD">
                  <a:lumMod val="30000"/>
                  <a:lumOff val="70000"/>
                </a:srgbClr>
              </a:gs>
            </a:gsLst>
            <a:lin ang="5400000" scaled="1"/>
          </a:gradFill>
          <a:ln w="12700" cap="flat" cmpd="sng" algn="ctr">
            <a:solidFill>
              <a:srgbClr val="81EBCD"/>
            </a:solid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68957" tIns="34478" rIns="68957" bIns="34478"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normalizeH="0" baseline="0" noProof="0" dirty="0">
                <a:ln w="12700">
                  <a:solidFill>
                    <a:srgbClr val="7030A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Amazone" panose="03020702060507090A04" pitchFamily="66" charset="0"/>
                <a:ea typeface="微软雅黑" panose="020B0503020204020204" pitchFamily="34" charset="-122"/>
                <a:cs typeface="Times New Roman" pitchFamily="18" charset="0"/>
                <a:sym typeface="Arial" panose="020B0604020202020204" pitchFamily="34" charset="0"/>
              </a:rPr>
              <a:t>Ai là nhà thông thái</a:t>
            </a:r>
            <a:endParaRPr kumimoji="0" lang="en-US" altLang="zh-CN" sz="7200" b="1" i="0" u="none" strike="noStrike" kern="1200" normalizeH="0" baseline="0" noProof="0" dirty="0">
              <a:ln w="12700">
                <a:solidFill>
                  <a:srgbClr val="7030A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Amazone" panose="03020702060507090A04" pitchFamily="66" charset="0"/>
              <a:ea typeface="微软雅黑" panose="020B0503020204020204" pitchFamily="34" charset="-122"/>
              <a:cs typeface="Times New Roman" pitchFamily="18" charset="0"/>
              <a:sym typeface="Arial" panose="020B0604020202020204" pitchFamily="34" charset="0"/>
            </a:endParaRPr>
          </a:p>
        </p:txBody>
      </p:sp>
      <p:pic>
        <p:nvPicPr>
          <p:cNvPr id="2" name="nhac-nen-tro-choi-am-nhac-www_tiengdong_com">
            <a:hlinkClick r:id="" action="ppaction://media"/>
            <a:extLst>
              <a:ext uri="{FF2B5EF4-FFF2-40B4-BE49-F238E27FC236}">
                <a16:creationId xmlns:a16="http://schemas.microsoft.com/office/drawing/2014/main" id="{EC6A2DD9-4573-4293-BD57-B8A27B95F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7433" y="6451600"/>
            <a:ext cx="406400" cy="406400"/>
          </a:xfrm>
          <a:prstGeom prst="rect">
            <a:avLst/>
          </a:prstGeom>
        </p:spPr>
      </p:pic>
      <p:sp>
        <p:nvSpPr>
          <p:cNvPr id="3" name="Rectangle 2">
            <a:extLst>
              <a:ext uri="{FF2B5EF4-FFF2-40B4-BE49-F238E27FC236}">
                <a16:creationId xmlns:a16="http://schemas.microsoft.com/office/drawing/2014/main" id="{833E1F09-C5EF-4AE5-B4E5-EF1328A318C9}"/>
              </a:ext>
            </a:extLst>
          </p:cNvPr>
          <p:cNvSpPr/>
          <p:nvPr/>
        </p:nvSpPr>
        <p:spPr>
          <a:xfrm>
            <a:off x="2995452" y="333840"/>
            <a:ext cx="6086923" cy="1862048"/>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lvl="0" algn="ctr" defTabSz="866943" fontAlgn="base">
              <a:spcBef>
                <a:spcPct val="0"/>
              </a:spcBef>
              <a:spcAft>
                <a:spcPct val="0"/>
              </a:spcAft>
              <a:defRPr/>
            </a:pPr>
            <a:r>
              <a:rPr lang="vi-VN" altLang="zh-CN" sz="11500" b="1">
                <a:ln/>
                <a:solidFill>
                  <a:srgbClr val="00B050"/>
                </a:solidFill>
                <a:latin typeface="FlowerDeco" panose="00000400000000000000" pitchFamily="2" charset="0"/>
                <a:ea typeface="微软雅黑" panose="020B0503020204020204" pitchFamily="34" charset="-122"/>
                <a:cs typeface="Times New Roman" pitchFamily="18" charset="0"/>
                <a:sym typeface="Arial" panose="020B0604020202020204" pitchFamily="34" charset="0"/>
              </a:rPr>
              <a:t>Trò chơi</a:t>
            </a:r>
            <a:endParaRPr lang="vi-VN" altLang="zh-CN" sz="11500" b="1" dirty="0">
              <a:ln/>
              <a:solidFill>
                <a:srgbClr val="00B050"/>
              </a:solidFill>
              <a:latin typeface="FlowerDeco" panose="00000400000000000000"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1760341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13" name="MH_Entry_1"/>
          <p:cNvSpPr/>
          <p:nvPr>
            <p:custDataLst>
              <p:tags r:id="rId1"/>
            </p:custDataLst>
          </p:nvPr>
        </p:nvSpPr>
        <p:spPr>
          <a:xfrm>
            <a:off x="324268" y="1240840"/>
            <a:ext cx="11330609" cy="55399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accent4">
              <a:lumMod val="60000"/>
              <a:lumOff val="4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457200" indent="-457200" algn="just" defTabSz="866943" fontAlgn="base">
              <a:spcBef>
                <a:spcPct val="0"/>
              </a:spcBef>
              <a:spcAft>
                <a:spcPct val="0"/>
              </a:spcAft>
              <a:buFont typeface="Wingdings" panose="05000000000000000000" pitchFamily="2" charset="2"/>
              <a:buChar char="v"/>
            </a:pPr>
            <a:r>
              <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Có </a:t>
            </a:r>
            <a:r>
              <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5</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câu hỏi trắc nghiệm dành cho tất cả các bạn. Khi người dẫn chương trình kết thúc câu hỏi, các bạn đưa ra đáp án trả lời theo các màu tương ứng với đáp án: </a:t>
            </a:r>
            <a:endPar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endParaRPr>
          </a:p>
          <a:p>
            <a:pPr algn="just"/>
            <a:r>
              <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Đáp án A: </a:t>
            </a:r>
            <a:r>
              <a:rPr lang="vi-VN" sz="3600" b="1" dirty="0">
                <a:solidFill>
                  <a:srgbClr val="00B050"/>
                </a:solidFill>
                <a:latin typeface="Times New Roman" panose="02020603050405020304" pitchFamily="18" charset="0"/>
                <a:ea typeface="BrushScript" panose="02020500000000000000" pitchFamily="18" charset="0"/>
                <a:cs typeface="Times New Roman" panose="02020603050405020304" pitchFamily="18" charset="0"/>
              </a:rPr>
              <a:t>màu xanh               </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Đáp án B: </a:t>
            </a:r>
            <a:r>
              <a:rPr lang="vi-VN" sz="3600" b="1" dirty="0">
                <a:solidFill>
                  <a:srgbClr val="FF0000"/>
                </a:solidFill>
                <a:latin typeface="Times New Roman" panose="02020603050405020304" pitchFamily="18" charset="0"/>
                <a:ea typeface="BrushScript" panose="02020500000000000000" pitchFamily="18" charset="0"/>
                <a:cs typeface="Times New Roman" panose="02020603050405020304" pitchFamily="18" charset="0"/>
              </a:rPr>
              <a:t>màu đỏ</a:t>
            </a:r>
            <a:endParaRPr lang="en-US" sz="3600" b="1" dirty="0">
              <a:solidFill>
                <a:srgbClr val="FF0000"/>
              </a:solidFill>
              <a:latin typeface="Times New Roman" panose="02020603050405020304" pitchFamily="18" charset="0"/>
              <a:ea typeface="BrushScript" panose="02020500000000000000" pitchFamily="18" charset="0"/>
              <a:cs typeface="Times New Roman" panose="02020603050405020304" pitchFamily="18" charset="0"/>
            </a:endParaRPr>
          </a:p>
          <a:p>
            <a:pPr algn="just"/>
            <a:r>
              <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Đáp án C: </a:t>
            </a:r>
            <a:r>
              <a:rPr lang="vi-VN" sz="3600" b="1" dirty="0">
                <a:solidFill>
                  <a:srgbClr val="7030A0"/>
                </a:solidFill>
                <a:latin typeface="Times New Roman" panose="02020603050405020304" pitchFamily="18" charset="0"/>
                <a:ea typeface="BrushScript" panose="02020500000000000000" pitchFamily="18" charset="0"/>
                <a:cs typeface="Times New Roman" panose="02020603050405020304" pitchFamily="18" charset="0"/>
              </a:rPr>
              <a:t>màu tím       </a:t>
            </a:r>
            <a:r>
              <a:rPr lang="en-US" sz="3600" b="1" dirty="0">
                <a:solidFill>
                  <a:srgbClr val="7030A0"/>
                </a:solidFill>
                <a:latin typeface="Times New Roman" panose="02020603050405020304" pitchFamily="18" charset="0"/>
                <a:ea typeface="BrushScript" panose="02020500000000000000" pitchFamily="18" charset="0"/>
                <a:cs typeface="Times New Roman" panose="02020603050405020304" pitchFamily="18" charset="0"/>
              </a:rPr>
              <a:t>          </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Đáp án D: </a:t>
            </a:r>
            <a:r>
              <a:rPr lang="vi-VN" sz="3600" b="1" dirty="0">
                <a:solidFill>
                  <a:schemeClr val="tx1"/>
                </a:solidFill>
                <a:highlight>
                  <a:srgbClr val="FFFF00"/>
                </a:highlight>
                <a:latin typeface="Times New Roman" panose="02020603050405020304" pitchFamily="18" charset="0"/>
                <a:ea typeface="BrushScript" panose="02020500000000000000" pitchFamily="18" charset="0"/>
                <a:cs typeface="Times New Roman" panose="02020603050405020304" pitchFamily="18" charset="0"/>
              </a:rPr>
              <a:t>màu vàng</a:t>
            </a:r>
            <a:r>
              <a:rPr lang="vi-VN" sz="3600" b="1" dirty="0">
                <a:solidFill>
                  <a:srgbClr val="FFFF00"/>
                </a:solidFill>
                <a:highlight>
                  <a:srgbClr val="FFFF00"/>
                </a:highlight>
                <a:latin typeface="Times New Roman" panose="02020603050405020304" pitchFamily="18" charset="0"/>
                <a:ea typeface="BrushScript" panose="02020500000000000000" pitchFamily="18" charset="0"/>
                <a:cs typeface="Times New Roman" panose="02020603050405020304" pitchFamily="18" charset="0"/>
              </a:rPr>
              <a:t>.</a:t>
            </a:r>
            <a:endParaRPr lang="en-US" sz="3600" b="1" dirty="0">
              <a:solidFill>
                <a:srgbClr val="FFFF00"/>
              </a:solidFill>
              <a:highlight>
                <a:srgbClr val="FFFF00"/>
              </a:highlight>
              <a:latin typeface="Times New Roman" panose="02020603050405020304" pitchFamily="18" charset="0"/>
              <a:ea typeface="BrushScript" panose="02020500000000000000" pitchFamily="18" charset="0"/>
              <a:cs typeface="Times New Roman" panose="02020603050405020304" pitchFamily="18" charset="0"/>
            </a:endParaRPr>
          </a:p>
          <a:p>
            <a:pPr marL="457200" indent="-457200" algn="just">
              <a:buFont typeface="Wingdings" panose="05000000000000000000" pitchFamily="2" charset="2"/>
              <a:buChar char="v"/>
            </a:pP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Những bạn trả lời đúng sẽ có quyền trả lời tiếp những câu hỏi sau. Sai ở câu hỏi nào bạn sẽ dừng lại ở câu hỏi đó và không được trả lời những câu hỏi tiếp theo.</a:t>
            </a:r>
            <a:endPar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endParaRPr>
          </a:p>
          <a:p>
            <a:pPr marL="457200" indent="-457200" algn="just">
              <a:buFont typeface="Wingdings" panose="05000000000000000000" pitchFamily="2" charset="2"/>
              <a:buChar char="v"/>
            </a:pP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Người chiến thắng là những người vượt qua được </a:t>
            </a:r>
            <a:r>
              <a:rPr lang="en-US"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5</a:t>
            </a:r>
            <a:r>
              <a:rPr lang="vi-VN" sz="3600" dirty="0">
                <a:solidFill>
                  <a:srgbClr val="0070C0"/>
                </a:solidFill>
                <a:latin typeface="Times New Roman" panose="02020603050405020304" pitchFamily="18" charset="0"/>
                <a:ea typeface="BrushScript" panose="02020500000000000000" pitchFamily="18" charset="0"/>
                <a:cs typeface="Times New Roman" panose="02020603050405020304" pitchFamily="18" charset="0"/>
              </a:rPr>
              <a:t> câu hỏi của chương trình</a:t>
            </a:r>
            <a:endPar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BrushScript" panose="02020500000000000000" pitchFamily="18" charset="0"/>
              <a:cs typeface="Times New Roman" panose="02020603050405020304" pitchFamily="18" charset="0"/>
              <a:sym typeface="Arial" panose="020B0604020202020204" pitchFamily="34" charset="0"/>
            </a:endParaRPr>
          </a:p>
        </p:txBody>
      </p:sp>
      <p:sp>
        <p:nvSpPr>
          <p:cNvPr id="2" name="Rectangle 1">
            <a:extLst>
              <a:ext uri="{FF2B5EF4-FFF2-40B4-BE49-F238E27FC236}">
                <a16:creationId xmlns:a16="http://schemas.microsoft.com/office/drawing/2014/main" id="{26BBACCE-717B-4DA7-B373-F53A515FFDE8}"/>
              </a:ext>
            </a:extLst>
          </p:cNvPr>
          <p:cNvSpPr/>
          <p:nvPr/>
        </p:nvSpPr>
        <p:spPr>
          <a:xfrm>
            <a:off x="3495940" y="-15285"/>
            <a:ext cx="4987263" cy="1446550"/>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lvl="0" algn="ctr" defTabSz="866943" fontAlgn="base">
              <a:spcBef>
                <a:spcPct val="0"/>
              </a:spcBef>
              <a:spcAft>
                <a:spcPct val="0"/>
              </a:spcAft>
            </a:pPr>
            <a:r>
              <a:rPr lang="vi-VN" altLang="zh-CN" sz="8800" b="1" dirty="0">
                <a:ln/>
                <a:solidFill>
                  <a:srgbClr val="00B050"/>
                </a:solidFill>
                <a:latin typeface="FlowerDeco" panose="00000400000000000000" pitchFamily="2" charset="0"/>
                <a:ea typeface="微软雅黑" panose="020B0503020204020204" pitchFamily="34" charset="-122"/>
                <a:cs typeface="Times New Roman" pitchFamily="18" charset="0"/>
                <a:sym typeface="Arial" panose="020B0604020202020204" pitchFamily="34" charset="0"/>
              </a:rPr>
              <a:t>Luật chơi</a:t>
            </a:r>
            <a:endParaRPr lang="en-US" altLang="zh-CN" sz="8800" b="1" dirty="0">
              <a:ln/>
              <a:solidFill>
                <a:srgbClr val="00B050"/>
              </a:solidFill>
              <a:latin typeface="FlowerDeco" panose="00000400000000000000"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1261016803"/>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73035" y="225165"/>
            <a:ext cx="10526728" cy="1604597"/>
          </a:xfrm>
          <a:prstGeom prst="snip2DiagRect">
            <a:avLst/>
          </a:prstGeom>
          <a:solidFill>
            <a:srgbClr val="81EB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Câu </a:t>
            </a: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rPr>
              <a:t>1</a:t>
            </a: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 Luật phòng chống bạo lực gia đình năm 2022  quy định hành vi bạo lực gia đình gồm có:</a:t>
            </a:r>
          </a:p>
        </p:txBody>
      </p:sp>
      <p:sp>
        <p:nvSpPr>
          <p:cNvPr id="26" name="Rectangle 25"/>
          <p:cNvSpPr/>
          <p:nvPr/>
        </p:nvSpPr>
        <p:spPr>
          <a:xfrm>
            <a:off x="707359" y="2221170"/>
            <a:ext cx="4481090" cy="2062578"/>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A. </a:t>
            </a:r>
            <a:r>
              <a:rPr lang="vi-VN" sz="3200" dirty="0">
                <a:solidFill>
                  <a:prstClr val="black"/>
                </a:solidFill>
                <a:latin typeface="Constantia" panose="02030602050306030303" pitchFamily="18" charset="0"/>
              </a:rPr>
              <a:t>Hành hạ ngược đãi, đánh đập đe dọa</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onstantia" panose="02030602050306030303"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onstantia" panose="02030602050306030303" pitchFamily="18" charset="0"/>
            </a:endParaRPr>
          </a:p>
        </p:txBody>
      </p:sp>
      <p:sp>
        <p:nvSpPr>
          <p:cNvPr id="42" name="Rectangle 41"/>
          <p:cNvSpPr/>
          <p:nvPr/>
        </p:nvSpPr>
        <p:spPr>
          <a:xfrm>
            <a:off x="5587423" y="2206163"/>
            <a:ext cx="5712340" cy="2109609"/>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B. </a:t>
            </a:r>
            <a:r>
              <a:rPr lang="vi-VN" sz="3200" dirty="0">
                <a:solidFill>
                  <a:prstClr val="black"/>
                </a:solidFill>
                <a:latin typeface="Constantia" panose="02030602050306030303" pitchFamily="18" charset="0"/>
              </a:rPr>
              <a:t>Hành hạ, ngược đãi, đánh đập đe dọa hoặc hành vi cố ý xâm hại đến sức khỏe, tính mạng</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3" name="Rectangle 42"/>
          <p:cNvSpPr/>
          <p:nvPr/>
        </p:nvSpPr>
        <p:spPr>
          <a:xfrm>
            <a:off x="707359" y="4809436"/>
            <a:ext cx="4481090" cy="179205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C. </a:t>
            </a:r>
            <a:r>
              <a:rPr lang="vi-VN" sz="3200" dirty="0">
                <a:solidFill>
                  <a:prstClr val="black"/>
                </a:solidFill>
                <a:latin typeface="Constantia" panose="02030602050306030303" pitchFamily="18" charset="0"/>
              </a:rPr>
              <a:t>Hành vi cố ý xâm hại đến sức khỏe, tính mạng</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4" name="Rectangle 43"/>
          <p:cNvSpPr/>
          <p:nvPr/>
        </p:nvSpPr>
        <p:spPr>
          <a:xfrm>
            <a:off x="5587423" y="4834760"/>
            <a:ext cx="5679815" cy="1864398"/>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D. Hành hạ, ngược đãi, đe dọa, </a:t>
            </a: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lăng mạ</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pic>
        <p:nvPicPr>
          <p:cNvPr id="53" name="Picture 52"/>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428487" y="3657350"/>
            <a:ext cx="804742" cy="643793"/>
          </a:xfrm>
          <a:prstGeom prst="rect">
            <a:avLst/>
          </a:prstGeom>
        </p:spPr>
      </p:pic>
    </p:spTree>
    <p:extLst>
      <p:ext uri="{BB962C8B-B14F-4D97-AF65-F5344CB8AC3E}">
        <p14:creationId xmlns:p14="http://schemas.microsoft.com/office/powerpoint/2010/main" val="62024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1000"/>
                                        <p:tgtEl>
                                          <p:spTgt spid="53"/>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372077"/>
          </a:xfrm>
          <a:prstGeom prst="snip2DiagRect">
            <a:avLst/>
          </a:prstGeom>
          <a:solidFill>
            <a:srgbClr val="81EB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Câu </a:t>
            </a: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rPr>
              <a:t>2</a:t>
            </a: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 Có mấy hình thức bạo lực gia đình chủ yếu?</a:t>
            </a:r>
          </a:p>
        </p:txBody>
      </p:sp>
      <p:sp>
        <p:nvSpPr>
          <p:cNvPr id="26" name="Rectangle 25"/>
          <p:cNvSpPr/>
          <p:nvPr/>
        </p:nvSpPr>
        <p:spPr>
          <a:xfrm>
            <a:off x="1110220" y="2097405"/>
            <a:ext cx="4906798" cy="1147072"/>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A. </a:t>
            </a:r>
            <a:r>
              <a:rPr lang="vi-VN" sz="3200" dirty="0">
                <a:solidFill>
                  <a:prstClr val="black"/>
                </a:solidFill>
                <a:latin typeface="Constantia" panose="02030602050306030303" pitchFamily="18" charset="0"/>
              </a:rPr>
              <a:t>Một hình thức</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52566" y="2097405"/>
            <a:ext cx="4906798" cy="1147071"/>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B. </a:t>
            </a:r>
            <a:r>
              <a:rPr lang="vi-VN" sz="3200" dirty="0">
                <a:solidFill>
                  <a:prstClr val="black"/>
                </a:solidFill>
                <a:latin typeface="Constantia" panose="02030602050306030303" pitchFamily="18" charset="0"/>
              </a:rPr>
              <a:t>Hai hình thức</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3" name="Rectangle 42"/>
          <p:cNvSpPr/>
          <p:nvPr/>
        </p:nvSpPr>
        <p:spPr>
          <a:xfrm>
            <a:off x="996959" y="3870346"/>
            <a:ext cx="4906798" cy="1182926"/>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C.  Bốn hình thức </a:t>
            </a:r>
          </a:p>
        </p:txBody>
      </p:sp>
      <p:sp>
        <p:nvSpPr>
          <p:cNvPr id="44" name="Rectangle 43"/>
          <p:cNvSpPr/>
          <p:nvPr/>
        </p:nvSpPr>
        <p:spPr>
          <a:xfrm>
            <a:off x="6452566" y="3859011"/>
            <a:ext cx="4906798" cy="1194261"/>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D. </a:t>
            </a:r>
            <a:r>
              <a:rPr lang="vi-VN" sz="3200" dirty="0">
                <a:solidFill>
                  <a:prstClr val="black"/>
                </a:solidFill>
                <a:latin typeface="Constantia" panose="02030602050306030303" pitchFamily="18" charset="0"/>
              </a:rPr>
              <a:t>Năm hình thức</a:t>
            </a:r>
            <a:endParaRPr kumimoji="0" lang="vi-VN" sz="3200" b="0" i="0" u="none" strike="noStrike" kern="1200" cap="none" spc="0" normalizeH="0" baseline="0" noProof="0" dirty="0">
              <a:ln>
                <a:noFill/>
              </a:ln>
              <a:solidFill>
                <a:prstClr val="black"/>
              </a:solidFill>
              <a:effectLst/>
              <a:uLnTx/>
              <a:uFillTx/>
              <a:latin typeface="Constantia" panose="02030602050306030303" pitchFamily="18" charset="0"/>
            </a:endParaRPr>
          </a:p>
        </p:txBody>
      </p:sp>
      <p:pic>
        <p:nvPicPr>
          <p:cNvPr id="51" name="Picture 50"/>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212482" y="2569264"/>
            <a:ext cx="804536" cy="643628"/>
          </a:xfrm>
          <a:prstGeom prst="rect">
            <a:avLst/>
          </a:prstGeom>
        </p:spPr>
      </p:pic>
      <p:sp>
        <p:nvSpPr>
          <p:cNvPr id="2" name="Title 1">
            <a:extLst>
              <a:ext uri="{FF2B5EF4-FFF2-40B4-BE49-F238E27FC236}">
                <a16:creationId xmlns:a16="http://schemas.microsoft.com/office/drawing/2014/main" id="{9A78F702-C7D3-4C7F-9242-B4E0947771D5}"/>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229C18AA-FADC-4AD5-B0F2-022D01CF5B13}"/>
              </a:ext>
            </a:extLst>
          </p:cNvPr>
          <p:cNvSpPr>
            <a:spLocks noGrp="1"/>
          </p:cNvSpPr>
          <p:nvPr>
            <p:ph type="pic" idx="1"/>
          </p:nvPr>
        </p:nvSpPr>
        <p:spPr/>
      </p:sp>
      <p:sp>
        <p:nvSpPr>
          <p:cNvPr id="5" name="Text Placeholder 4">
            <a:extLst>
              <a:ext uri="{FF2B5EF4-FFF2-40B4-BE49-F238E27FC236}">
                <a16:creationId xmlns:a16="http://schemas.microsoft.com/office/drawing/2014/main" id="{383D9F33-1F96-4710-B348-117766415EF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77298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barn(inVertical)">
                                      <p:cBhvr>
                                        <p:cTn id="48" dur="1000"/>
                                        <p:tgtEl>
                                          <p:spTgt spid="5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470204" y="2229492"/>
            <a:ext cx="5224988" cy="160459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A.</a:t>
            </a:r>
            <a:r>
              <a:rPr kumimoji="0" lang="en-US" sz="3200" b="0" i="0" u="none" strike="noStrike" kern="1200" cap="none" spc="0" normalizeH="0" noProof="0">
                <a:ln>
                  <a:noFill/>
                </a:ln>
                <a:solidFill>
                  <a:prstClr val="black"/>
                </a:solidFill>
                <a:effectLst/>
                <a:uLnTx/>
                <a:uFillTx/>
                <a:latin typeface="Constantia" panose="02030602050306030303" pitchFamily="18" charset="0"/>
              </a:rPr>
              <a:t> </a:t>
            </a:r>
            <a:r>
              <a:rPr lang="en-US" sz="3200">
                <a:solidFill>
                  <a:schemeClr val="tx1"/>
                </a:solidFill>
                <a:latin typeface="Constantia" panose="02030602050306030303" pitchFamily="18" charset="0"/>
                <a:cs typeface="Times New Roman" panose="02020603050405020304" pitchFamily="18" charset="0"/>
              </a:rPr>
              <a:t>Can </a:t>
            </a:r>
            <a:r>
              <a:rPr lang="en-US" sz="3200" dirty="0" err="1">
                <a:solidFill>
                  <a:schemeClr val="tx1"/>
                </a:solidFill>
                <a:latin typeface="Constantia" panose="02030602050306030303" pitchFamily="18" charset="0"/>
                <a:cs typeface="Times New Roman" panose="02020603050405020304" pitchFamily="18" charset="0"/>
              </a:rPr>
              <a:t>ngăn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khi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thấy</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các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tình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huống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đình</a:t>
            </a:r>
            <a:r>
              <a:rPr lang="en-US" sz="3200" dirty="0">
                <a:solidFill>
                  <a:schemeClr val="tx1"/>
                </a:solidFill>
                <a:latin typeface="Constantia" panose="02030602050306030303" pitchFamily="18" charset="0"/>
                <a:cs typeface="Times New Roman" panose="02020603050405020304" pitchFamily="18" charset="0"/>
              </a:rPr>
              <a:t> </a:t>
            </a:r>
            <a:r>
              <a:rPr lang="en-US" sz="3200" err="1">
                <a:solidFill>
                  <a:schemeClr val="tx1"/>
                </a:solidFill>
                <a:latin typeface="Constantia" panose="02030602050306030303" pitchFamily="18" charset="0"/>
                <a:cs typeface="Times New Roman" panose="02020603050405020304" pitchFamily="18" charset="0"/>
              </a:rPr>
              <a:t>xảy</a:t>
            </a:r>
            <a:r>
              <a:rPr lang="en-US" sz="3200">
                <a:solidFill>
                  <a:schemeClr val="tx1"/>
                </a:solidFill>
                <a:latin typeface="Constantia" panose="02030602050306030303" pitchFamily="18" charset="0"/>
                <a:cs typeface="Times New Roman" panose="02020603050405020304" pitchFamily="18" charset="0"/>
              </a:rPr>
              <a:t> ra</a:t>
            </a:r>
            <a:endParaRPr lang="en-US" sz="3200" dirty="0">
              <a:solidFill>
                <a:schemeClr val="tx1"/>
              </a:solidFill>
              <a:latin typeface="Constantia" panose="02030602050306030303"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6634" y="2264520"/>
            <a:ext cx="5244029" cy="160459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B.</a:t>
            </a:r>
            <a:r>
              <a:rPr kumimoji="0" lang="en-US" sz="3200" b="0" i="0" u="none" strike="noStrike" kern="1200" cap="none" spc="0" normalizeH="0" baseline="0" noProof="0">
                <a:ln>
                  <a:noFill/>
                </a:ln>
                <a:solidFill>
                  <a:prstClr val="black"/>
                </a:solidFill>
                <a:effectLst/>
                <a:uLnTx/>
                <a:uFillTx/>
                <a:latin typeface="Constantia" panose="02030602050306030303" pitchFamily="18" charset="0"/>
              </a:rPr>
              <a:t> </a:t>
            </a: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Tự </a:t>
            </a: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tìm cách thoát khỏi bạo lực gia đình </a:t>
            </a:r>
          </a:p>
        </p:txBody>
      </p:sp>
      <p:sp>
        <p:nvSpPr>
          <p:cNvPr id="43" name="Rectangle 42"/>
          <p:cNvSpPr/>
          <p:nvPr/>
        </p:nvSpPr>
        <p:spPr>
          <a:xfrm>
            <a:off x="468810" y="4500805"/>
            <a:ext cx="5244029" cy="160459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3200" b="0" i="0" u="none" strike="noStrike" kern="1200" cap="none" spc="0" normalizeH="0" baseline="0" noProof="0" dirty="0">
                <a:ln>
                  <a:noFill/>
                </a:ln>
                <a:solidFill>
                  <a:prstClr val="black"/>
                </a:solidFill>
                <a:effectLst/>
                <a:uLnTx/>
                <a:uFillTx/>
                <a:latin typeface="Constantia" panose="02030602050306030303" pitchFamily="18" charset="0"/>
              </a:rPr>
              <a:t>C. </a:t>
            </a:r>
            <a:r>
              <a:rPr lang="en-US" sz="3200" dirty="0" err="1">
                <a:solidFill>
                  <a:schemeClr val="tx1"/>
                </a:solidFill>
                <a:latin typeface="Constantia" panose="02030602050306030303" pitchFamily="18" charset="0"/>
                <a:cs typeface="Times New Roman" panose="02020603050405020304" pitchFamily="18" charset="0"/>
              </a:rPr>
              <a:t>Giúp</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đỡ</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người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bị</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tìm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được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tiếng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hòa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nhập</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với</a:t>
            </a:r>
            <a:r>
              <a:rPr lang="en-US" sz="3200" dirty="0">
                <a:solidFill>
                  <a:schemeClr val="tx1"/>
                </a:solidFill>
                <a:latin typeface="Constantia" panose="02030602050306030303" pitchFamily="18" charset="0"/>
                <a:cs typeface="Times New Roman" panose="02020603050405020304" pitchFamily="18" charset="0"/>
              </a:rPr>
              <a:t> </a:t>
            </a:r>
            <a:r>
              <a:rPr lang="en-US" sz="3200" err="1">
                <a:solidFill>
                  <a:schemeClr val="tx1"/>
                </a:solidFill>
                <a:latin typeface="Constantia" panose="02030602050306030303" pitchFamily="18" charset="0"/>
                <a:cs typeface="Times New Roman" panose="02020603050405020304" pitchFamily="18" charset="0"/>
              </a:rPr>
              <a:t>xã</a:t>
            </a:r>
            <a:r>
              <a:rPr lang="en-US" sz="3200">
                <a:solidFill>
                  <a:schemeClr val="tx1"/>
                </a:solidFill>
                <a:latin typeface="Constantia" panose="02030602050306030303" pitchFamily="18" charset="0"/>
                <a:cs typeface="Times New Roman" panose="02020603050405020304" pitchFamily="18" charset="0"/>
              </a:rPr>
              <a:t> hội</a:t>
            </a:r>
            <a:endParaRPr lang="en-US" sz="3200" dirty="0">
              <a:solidFill>
                <a:schemeClr val="tx1"/>
              </a:solidFill>
              <a:latin typeface="Constantia" panose="02030602050306030303" pitchFamily="18" charset="0"/>
              <a:cs typeface="Times New Roman" panose="02020603050405020304" pitchFamily="18" charset="0"/>
            </a:endParaRPr>
          </a:p>
        </p:txBody>
      </p:sp>
      <p:sp>
        <p:nvSpPr>
          <p:cNvPr id="44" name="Rectangle 43"/>
          <p:cNvSpPr/>
          <p:nvPr/>
        </p:nvSpPr>
        <p:spPr>
          <a:xfrm>
            <a:off x="6262586" y="4515854"/>
            <a:ext cx="5478251" cy="1604597"/>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kumimoji="0" lang="en-US" sz="3200" b="0" i="0" u="none" strike="noStrike" kern="1200" cap="none" spc="0" normalizeH="0" baseline="0" noProof="0">
              <a:ln>
                <a:noFill/>
              </a:ln>
              <a:solidFill>
                <a:prstClr val="black"/>
              </a:solidFill>
              <a:effectLst/>
              <a:uLnTx/>
              <a:uFillTx/>
              <a:latin typeface="Constantia" panose="02030602050306030303" pitchFamily="18" charset="0"/>
            </a:endParaRPr>
          </a:p>
          <a:p>
            <a:pPr algn="just">
              <a:defRPr/>
            </a:pPr>
            <a:r>
              <a:rPr kumimoji="0" lang="vi-VN" sz="3200" b="0" i="0" u="none" strike="noStrike" kern="1200" cap="none" spc="0" normalizeH="0" baseline="0" noProof="0">
                <a:ln>
                  <a:noFill/>
                </a:ln>
                <a:solidFill>
                  <a:prstClr val="black"/>
                </a:solidFill>
                <a:effectLst/>
                <a:uLnTx/>
                <a:uFillTx/>
                <a:latin typeface="Constantia" panose="02030602050306030303" pitchFamily="18" charset="0"/>
              </a:rPr>
              <a:t>D</a:t>
            </a:r>
            <a:r>
              <a:rPr kumimoji="0" lang="vi-VN" sz="3200" b="0" i="0" u="none" strike="noStrike" kern="1200" cap="none" spc="0" normalizeH="0" baseline="0" noProof="0" dirty="0">
                <a:ln>
                  <a:noFill/>
                </a:ln>
                <a:solidFill>
                  <a:schemeClr val="tx1"/>
                </a:solidFill>
                <a:effectLst/>
                <a:uLnTx/>
                <a:uFillTx/>
                <a:latin typeface="Constantia" panose="02030602050306030303" pitchFamily="18" charset="0"/>
              </a:rPr>
              <a:t>. </a:t>
            </a:r>
            <a:r>
              <a:rPr lang="en-US" sz="3200" dirty="0" err="1">
                <a:solidFill>
                  <a:schemeClr val="tx1"/>
                </a:solidFill>
                <a:latin typeface="Constantia" panose="02030602050306030303" pitchFamily="18" charset="0"/>
                <a:cs typeface="Times New Roman" panose="02020603050405020304" pitchFamily="18" charset="0"/>
              </a:rPr>
              <a:t>Kích</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động</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xúi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giục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người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khác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thực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hiện</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các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hành</a:t>
            </a:r>
            <a:r>
              <a:rPr lang="en-US" sz="3200" dirty="0">
                <a:solidFill>
                  <a:schemeClr val="tx1"/>
                </a:solidFill>
                <a:latin typeface="Constantia" panose="02030602050306030303" pitchFamily="18" charset="0"/>
                <a:cs typeface="Times New Roman" panose="02020603050405020304" pitchFamily="18" charset="0"/>
              </a:rPr>
              <a:t> vi </a:t>
            </a:r>
            <a:r>
              <a:rPr lang="en-US" sz="3200" dirty="0" err="1">
                <a:solidFill>
                  <a:schemeClr val="tx1"/>
                </a:solidFill>
                <a:latin typeface="Constantia" panose="02030602050306030303" pitchFamily="18" charset="0"/>
                <a:cs typeface="Times New Roman" panose="02020603050405020304" pitchFamily="18" charset="0"/>
              </a:rPr>
              <a:t>bạo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lực</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gia</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đình</a:t>
            </a:r>
            <a:endParaRPr lang="en-US" sz="3200" dirty="0">
              <a:solidFill>
                <a:schemeClr val="tx1"/>
              </a:solidFill>
              <a:latin typeface="Constantia" panose="02030602050306030303"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endParaRPr>
          </a:p>
        </p:txBody>
      </p:sp>
      <p:pic>
        <p:nvPicPr>
          <p:cNvPr id="49" name="Picture 48"/>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754222" y="5476658"/>
            <a:ext cx="804742" cy="643793"/>
          </a:xfrm>
          <a:prstGeom prst="rect">
            <a:avLst/>
          </a:prstGeom>
        </p:spPr>
      </p:pic>
      <p:sp>
        <p:nvSpPr>
          <p:cNvPr id="17" name="Snip Diagonal Corner Rectangle 16"/>
          <p:cNvSpPr/>
          <p:nvPr/>
        </p:nvSpPr>
        <p:spPr>
          <a:xfrm>
            <a:off x="795690" y="264692"/>
            <a:ext cx="10526728" cy="1353091"/>
          </a:xfrm>
          <a:prstGeom prst="snip2DiagRect">
            <a:avLst/>
          </a:prstGeom>
          <a:solidFill>
            <a:srgbClr val="81EBCD"/>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a:solidFill>
                <a:prstClr val="black"/>
              </a:solidFill>
              <a:latin typeface="Constantia" panose="02030602050306030303" pitchFamily="18" charset="0"/>
            </a:endParaRPr>
          </a:p>
          <a:p>
            <a:pPr algn="just">
              <a:defRPr/>
            </a:pPr>
            <a:r>
              <a:rPr lang="vi-VN" sz="3200">
                <a:solidFill>
                  <a:prstClr val="black"/>
                </a:solidFill>
                <a:latin typeface="Constantia" panose="02030602050306030303" pitchFamily="18" charset="0"/>
              </a:rPr>
              <a:t>Câu </a:t>
            </a:r>
            <a:r>
              <a:rPr lang="en-US" sz="3200" dirty="0">
                <a:solidFill>
                  <a:prstClr val="black"/>
                </a:solidFill>
                <a:latin typeface="Constantia" panose="02030602050306030303" pitchFamily="18" charset="0"/>
              </a:rPr>
              <a:t>3</a:t>
            </a:r>
            <a:r>
              <a:rPr lang="vi-VN" sz="3200" dirty="0">
                <a:solidFill>
                  <a:prstClr val="black"/>
                </a:solidFill>
                <a:latin typeface="Constantia" panose="02030602050306030303" pitchFamily="18" charset="0"/>
              </a:rPr>
              <a:t>: </a:t>
            </a:r>
            <a:r>
              <a:rPr lang="en-US" sz="3200" dirty="0" err="1">
                <a:solidFill>
                  <a:schemeClr val="tx1"/>
                </a:solidFill>
                <a:latin typeface="Constantia" panose="02030602050306030303" pitchFamily="18" charset="0"/>
                <a:cs typeface="Times New Roman" panose="02020603050405020304" pitchFamily="18" charset="0"/>
              </a:rPr>
              <a:t>Hành</a:t>
            </a:r>
            <a:r>
              <a:rPr lang="en-US" sz="3200" dirty="0">
                <a:solidFill>
                  <a:schemeClr val="tx1"/>
                </a:solidFill>
                <a:latin typeface="Constantia" panose="02030602050306030303" pitchFamily="18" charset="0"/>
                <a:cs typeface="Times New Roman" panose="02020603050405020304" pitchFamily="18" charset="0"/>
              </a:rPr>
              <a:t> vi </a:t>
            </a:r>
            <a:r>
              <a:rPr lang="en-US" sz="3200" dirty="0" err="1">
                <a:solidFill>
                  <a:schemeClr val="tx1"/>
                </a:solidFill>
                <a:latin typeface="Constantia" panose="02030602050306030303" pitchFamily="18" charset="0"/>
                <a:cs typeface="Times New Roman" panose="02020603050405020304" pitchFamily="18" charset="0"/>
              </a:rPr>
              <a:t>nào</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sau</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đây</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bị</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nghiêm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cấm</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bởi</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pháp</a:t>
            </a:r>
            <a:r>
              <a:rPr lang="en-US" sz="3200" dirty="0">
                <a:solidFill>
                  <a:schemeClr val="tx1"/>
                </a:solidFill>
                <a:latin typeface="Constantia" panose="02030602050306030303" pitchFamily="18" charset="0"/>
                <a:cs typeface="Times New Roman" panose="02020603050405020304" pitchFamily="18" charset="0"/>
              </a:rPr>
              <a:t> </a:t>
            </a:r>
            <a:r>
              <a:rPr lang="en-US" sz="3200" dirty="0" err="1">
                <a:solidFill>
                  <a:schemeClr val="tx1"/>
                </a:solidFill>
                <a:latin typeface="Constantia" panose="02030602050306030303" pitchFamily="18" charset="0"/>
                <a:cs typeface="Times New Roman" panose="02020603050405020304" pitchFamily="18" charset="0"/>
              </a:rPr>
              <a:t>luật</a:t>
            </a:r>
            <a:r>
              <a:rPr lang="en-US" sz="3200" dirty="0">
                <a:solidFill>
                  <a:schemeClr val="tx1"/>
                </a:solidFill>
                <a:latin typeface="Constantia" panose="02030602050306030303"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235639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anim calcmode="lin" valueType="num">
                                      <p:cBhvr>
                                        <p:cTn id="47" dur="500" fill="hold"/>
                                        <p:tgtEl>
                                          <p:spTgt spid="17"/>
                                        </p:tgtEl>
                                        <p:attrNameLst>
                                          <p:attrName>ppt_x</p:attrName>
                                        </p:attrNameLst>
                                      </p:cBhvr>
                                      <p:tavLst>
                                        <p:tav tm="0">
                                          <p:val>
                                            <p:strVal val="#ppt_x"/>
                                          </p:val>
                                        </p:tav>
                                        <p:tav tm="100000">
                                          <p:val>
                                            <p:strVal val="#ppt_x"/>
                                          </p:val>
                                        </p:tav>
                                      </p:tavLst>
                                    </p:anim>
                                    <p:anim calcmode="lin" valueType="num">
                                      <p:cBhvr>
                                        <p:cTn id="4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1000"/>
                                        <p:tgtEl>
                                          <p:spTgt spid="49"/>
                                        </p:tgtEl>
                                      </p:cBhvr>
                                    </p:animEffect>
                                  </p:childTnLst>
                                  <p:subTnLst>
                                    <p:audio>
                                      <p:cMediaNode vol="100000">
                                        <p:cTn display="0" masterRel="sameClick">
                                          <p:stCondLst>
                                            <p:cond evt="begin" delay="0">
                                              <p:tn val="5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40" grpId="0" animBg="1"/>
      <p:bldP spid="41" grpId="0" animBg="1"/>
      <p:bldP spid="42" grpId="0" animBg="1"/>
      <p:bldP spid="43" grpId="0" animBg="1"/>
      <p:bldP spid="44"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650</Words>
  <Application>Microsoft Office PowerPoint</Application>
  <PresentationFormat>Widescreen</PresentationFormat>
  <Paragraphs>123</Paragraphs>
  <Slides>19</Slides>
  <Notes>2</Notes>
  <HiddenSlides>0</HiddenSlides>
  <MMClips>4</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19</vt:i4>
      </vt:variant>
    </vt:vector>
  </HeadingPairs>
  <TitlesOfParts>
    <vt:vector size="46" baseType="lpstr">
      <vt:lpstr>微软雅黑</vt:lpstr>
      <vt:lpstr>宋体</vt:lpstr>
      <vt:lpstr>#9Slide07 IcielSoup of Justice</vt:lpstr>
      <vt:lpstr>Amazone</vt:lpstr>
      <vt:lpstr>Arial</vt:lpstr>
      <vt:lpstr>BrushScript</vt:lpstr>
      <vt:lpstr>Calibri</vt:lpstr>
      <vt:lpstr>Calibri Light</vt:lpstr>
      <vt:lpstr>Constantia</vt:lpstr>
      <vt:lpstr>Dancing Script Bold</vt:lpstr>
      <vt:lpstr>FlowerDeco</vt:lpstr>
      <vt:lpstr>Fraunces Semi-Bold</vt:lpstr>
      <vt:lpstr>Nirmala UI</vt:lpstr>
      <vt:lpstr>Roboto Condensed</vt:lpstr>
      <vt:lpstr>Roboto Condensed Bold</vt:lpstr>
      <vt:lpstr>Segoe Print</vt:lpstr>
      <vt:lpstr>Sniglet</vt:lpstr>
      <vt:lpstr>Times New Roman</vt:lpstr>
      <vt:lpstr>Wingdings</vt:lpstr>
      <vt:lpstr>4_Office Theme</vt:lpstr>
      <vt:lpstr>7_Office Theme</vt:lpstr>
      <vt:lpstr>8_Office Theme</vt:lpstr>
      <vt:lpstr>1_Office Theme</vt:lpstr>
      <vt:lpstr>1_Office 主题</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hnc0704</dc:creator>
  <cp:lastModifiedBy>hnc0704</cp:lastModifiedBy>
  <cp:revision>95</cp:revision>
  <dcterms:created xsi:type="dcterms:W3CDTF">2024-01-29T18:59:37Z</dcterms:created>
  <dcterms:modified xsi:type="dcterms:W3CDTF">2024-02-28T16:56:36Z</dcterms:modified>
</cp:coreProperties>
</file>