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1107" r:id="rId2"/>
    <p:sldId id="1080" r:id="rId3"/>
    <p:sldId id="1112" r:id="rId4"/>
    <p:sldId id="994" r:id="rId5"/>
    <p:sldId id="1063" r:id="rId6"/>
    <p:sldId id="1064" r:id="rId7"/>
    <p:sldId id="970" r:id="rId8"/>
    <p:sldId id="1108" r:id="rId9"/>
    <p:sldId id="1109" r:id="rId10"/>
    <p:sldId id="1110" r:id="rId11"/>
    <p:sldId id="1111" r:id="rId12"/>
    <p:sldId id="1113" r:id="rId13"/>
    <p:sldId id="1081" r:id="rId14"/>
    <p:sldId id="1082" r:id="rId15"/>
    <p:sldId id="1114" r:id="rId16"/>
    <p:sldId id="1115" r:id="rId17"/>
    <p:sldId id="1116" r:id="rId18"/>
    <p:sldId id="1117" r:id="rId19"/>
    <p:sldId id="1083" r:id="rId20"/>
    <p:sldId id="1118" r:id="rId21"/>
    <p:sldId id="1119" r:id="rId22"/>
    <p:sldId id="1120" r:id="rId23"/>
    <p:sldId id="1121" r:id="rId24"/>
    <p:sldId id="1122" r:id="rId25"/>
    <p:sldId id="1123" r:id="rId26"/>
    <p:sldId id="1124" r:id="rId27"/>
    <p:sldId id="1125" r:id="rId28"/>
    <p:sldId id="1126" r:id="rId29"/>
    <p:sldId id="1127" r:id="rId30"/>
    <p:sldId id="1105" r:id="rId31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8867AD-EF16-4402-9E9E-3FA5D933B004}">
          <p14:sldIdLst>
            <p14:sldId id="1107"/>
            <p14:sldId id="1080"/>
            <p14:sldId id="1112"/>
            <p14:sldId id="994"/>
            <p14:sldId id="1063"/>
            <p14:sldId id="1064"/>
            <p14:sldId id="970"/>
            <p14:sldId id="1108"/>
            <p14:sldId id="1109"/>
            <p14:sldId id="1110"/>
            <p14:sldId id="1111"/>
            <p14:sldId id="1113"/>
            <p14:sldId id="1081"/>
            <p14:sldId id="1082"/>
            <p14:sldId id="1114"/>
            <p14:sldId id="1115"/>
            <p14:sldId id="1116"/>
            <p14:sldId id="1117"/>
            <p14:sldId id="1083"/>
            <p14:sldId id="1118"/>
            <p14:sldId id="1119"/>
            <p14:sldId id="1120"/>
            <p14:sldId id="1121"/>
            <p14:sldId id="1122"/>
            <p14:sldId id="1123"/>
            <p14:sldId id="1124"/>
            <p14:sldId id="1125"/>
            <p14:sldId id="1126"/>
            <p14:sldId id="1127"/>
            <p14:sldId id="110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EECE2"/>
    <a:srgbClr val="0F3D13"/>
    <a:srgbClr val="FEF5E6"/>
    <a:srgbClr val="FAF0F0"/>
    <a:srgbClr val="F2EFF5"/>
    <a:srgbClr val="DEE7CF"/>
    <a:srgbClr val="DEF4F6"/>
    <a:srgbClr val="F5E4E3"/>
    <a:srgbClr val="1D5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1" autoAdjust="0"/>
    <p:restoredTop sz="94057" autoAdjust="0"/>
  </p:normalViewPr>
  <p:slideViewPr>
    <p:cSldViewPr>
      <p:cViewPr>
        <p:scale>
          <a:sx n="100" d="100"/>
          <a:sy n="100" d="100"/>
        </p:scale>
        <p:origin x="-58" y="-5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553F7-B9DF-40E4-9460-D9E3E4AC60BE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F3B7D-E3BB-4AF2-97E7-41990B224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7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32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6889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1158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7282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7878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6038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836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653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06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004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3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6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06374"/>
            <a:ext cx="2742486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06374"/>
            <a:ext cx="802431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4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2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3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8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2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1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2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77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11894-28B8-4005-BA35-73238799DD5F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0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898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3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5.png"/><Relationship Id="rId9" Type="http://schemas.openxmlformats.org/officeDocument/2006/relationships/image" Target="../media/image64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png"/><Relationship Id="rId4" Type="http://schemas.openxmlformats.org/officeDocument/2006/relationships/image" Target="../media/image6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0.png"/><Relationship Id="rId9" Type="http://schemas.openxmlformats.org/officeDocument/2006/relationships/image" Target="../media/image19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5812" y="2514600"/>
            <a:ext cx="815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TIẾT 1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29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440" y="1523999"/>
            <a:ext cx="11047572" cy="14211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40" y="312736"/>
            <a:ext cx="11693137" cy="6778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812" y="3801051"/>
            <a:ext cx="9523572" cy="305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0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5812" y="2514600"/>
            <a:ext cx="815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TIẾT 2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05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524000"/>
            <a:ext cx="10969943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err="1" smtClean="0">
                <a:solidFill>
                  <a:srgbClr val="0000FF"/>
                </a:solidFill>
              </a:rPr>
              <a:t>Tính</a:t>
            </a:r>
            <a:r>
              <a:rPr lang="en-US" sz="4000" dirty="0" smtClean="0">
                <a:solidFill>
                  <a:srgbClr val="0000FF"/>
                </a:solidFill>
              </a:rPr>
              <a:t>: </a:t>
            </a:r>
            <a:endParaRPr lang="en-US" sz="4000" dirty="0">
              <a:solidFill>
                <a:srgbClr val="0000FF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159541"/>
              </p:ext>
            </p:extLst>
          </p:nvPr>
        </p:nvGraphicFramePr>
        <p:xfrm>
          <a:off x="741363" y="2362200"/>
          <a:ext cx="5435600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4" name="Equation" r:id="rId3" imgW="2539800" imgH="393480" progId="Equation.DSMT4">
                  <p:embed/>
                </p:oleObj>
              </mc:Choice>
              <mc:Fallback>
                <p:oleObj name="Equation" r:id="rId3" imgW="25398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1363" y="2362200"/>
                        <a:ext cx="5435600" cy="846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6373458"/>
              </p:ext>
            </p:extLst>
          </p:nvPr>
        </p:nvGraphicFramePr>
        <p:xfrm>
          <a:off x="1538288" y="4246563"/>
          <a:ext cx="7797800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5" name="Equation" r:id="rId5" imgW="3644640" imgH="393480" progId="Equation.DSMT4">
                  <p:embed/>
                </p:oleObj>
              </mc:Choice>
              <mc:Fallback>
                <p:oleObj name="Equation" r:id="rId5" imgW="36446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38288" y="4246563"/>
                        <a:ext cx="7797800" cy="846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378" y="5283201"/>
            <a:ext cx="10862345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91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412" y="44958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AutoShape 4"/>
          <p:cNvSpPr>
            <a:spLocks noChangeArrowheads="1"/>
          </p:cNvSpPr>
          <p:nvPr/>
        </p:nvSpPr>
        <p:spPr bwMode="gray">
          <a:xfrm>
            <a:off x="447214" y="95249"/>
            <a:ext cx="62567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3  . </a:t>
            </a:r>
            <a:r>
              <a:rPr lang="en-US" sz="1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thức</a:t>
            </a:r>
            <a:endParaRPr lang="vi-VN" sz="19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9211833"/>
              </p:ext>
            </p:extLst>
          </p:nvPr>
        </p:nvGraphicFramePr>
        <p:xfrm>
          <a:off x="2284412" y="5257800"/>
          <a:ext cx="7947026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87" name="Equation" r:id="rId5" imgW="3365280" imgH="393480" progId="Equation.DSMT4">
                  <p:embed/>
                </p:oleObj>
              </mc:Choice>
              <mc:Fallback>
                <p:oleObj name="Equation" r:id="rId5" imgW="3365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4412" y="5257800"/>
                        <a:ext cx="7947026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212" y="1143000"/>
            <a:ext cx="11652791" cy="259080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27012" y="609600"/>
            <a:ext cx="838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Quy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tắc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vi-VN" sz="26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/>
          <p:cNvSpPr>
            <a:spLocks noChangeArrowheads="1"/>
          </p:cNvSpPr>
          <p:nvPr/>
        </p:nvSpPr>
        <p:spPr bwMode="gray">
          <a:xfrm>
            <a:off x="447214" y="95249"/>
            <a:ext cx="62567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3  . </a:t>
            </a:r>
            <a:r>
              <a:rPr lang="en-US" sz="1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thức</a:t>
            </a:r>
            <a:endParaRPr lang="vi-VN" sz="19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412" y="990600"/>
            <a:ext cx="11364081" cy="1447800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839811"/>
              </p:ext>
            </p:extLst>
          </p:nvPr>
        </p:nvGraphicFramePr>
        <p:xfrm>
          <a:off x="1370012" y="4648200"/>
          <a:ext cx="9026525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5" name="Equation" r:id="rId5" imgW="3822480" imgH="419040" progId="Equation.DSMT4">
                  <p:embed/>
                </p:oleObj>
              </mc:Choice>
              <mc:Fallback>
                <p:oleObj name="Equation" r:id="rId5" imgW="38224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0012" y="4648200"/>
                        <a:ext cx="9026525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4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012" y="36576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910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/>
          <p:cNvSpPr>
            <a:spLocks noChangeArrowheads="1"/>
          </p:cNvSpPr>
          <p:nvPr/>
        </p:nvSpPr>
        <p:spPr bwMode="gray">
          <a:xfrm>
            <a:off x="447214" y="95249"/>
            <a:ext cx="62567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3  . </a:t>
            </a:r>
            <a:r>
              <a:rPr lang="en-US" sz="1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thức</a:t>
            </a:r>
            <a:endParaRPr lang="vi-VN" sz="19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214" y="990600"/>
            <a:ext cx="11362198" cy="26123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012" y="3733800"/>
            <a:ext cx="2533650" cy="1162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012" y="5334000"/>
            <a:ext cx="9191625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75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/>
          <p:cNvSpPr>
            <a:spLocks noChangeArrowheads="1"/>
          </p:cNvSpPr>
          <p:nvPr/>
        </p:nvSpPr>
        <p:spPr bwMode="gray">
          <a:xfrm>
            <a:off x="447214" y="95249"/>
            <a:ext cx="62567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3  . </a:t>
            </a:r>
            <a:r>
              <a:rPr lang="en-US" sz="1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thức</a:t>
            </a:r>
            <a:endParaRPr lang="vi-VN" sz="19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212" y="605135"/>
            <a:ext cx="8213807" cy="21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612" y="3200400"/>
            <a:ext cx="3977344" cy="11144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6612" y="26670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rgbClr val="FF0000"/>
                </a:solidFill>
              </a:rPr>
              <a:t>Đáp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án</a:t>
            </a:r>
            <a:r>
              <a:rPr lang="en-US" i="1" dirty="0" smtClean="0">
                <a:solidFill>
                  <a:srgbClr val="FF0000"/>
                </a:solidFill>
              </a:rPr>
              <a:t>: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974" y="4876800"/>
            <a:ext cx="6238875" cy="14954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5612" y="3743027"/>
            <a:ext cx="373380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05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40" y="312736"/>
            <a:ext cx="11693137" cy="6778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41" y="1295400"/>
            <a:ext cx="11276172" cy="9800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440" y="2743200"/>
            <a:ext cx="7694772" cy="22313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377" y="4876800"/>
            <a:ext cx="10744200" cy="145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9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5812" y="2514600"/>
            <a:ext cx="815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TIẾT 3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46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4"/>
          <p:cNvSpPr>
            <a:spLocks noChangeArrowheads="1"/>
          </p:cNvSpPr>
          <p:nvPr/>
        </p:nvSpPr>
        <p:spPr bwMode="gray">
          <a:xfrm>
            <a:off x="447214" y="95249"/>
            <a:ext cx="70949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4 . </a:t>
            </a:r>
            <a:r>
              <a:rPr lang="en-US" sz="1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đại</a:t>
            </a:r>
            <a:r>
              <a:rPr lang="en-US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19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7214" y="635318"/>
            <a:ext cx="808559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26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12" y="1447800"/>
            <a:ext cx="1181748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80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Cơ cấu dân số theo giới là gì? Công thức tính và Ý nghĩ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" y="78224"/>
            <a:ext cx="2720181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626447" y="4953000"/>
            <a:ext cx="1551998" cy="17714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31" y="1043704"/>
            <a:ext cx="3257550" cy="2609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4212" y="1187312"/>
            <a:ext cx="2600325" cy="2495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61412" y="1152875"/>
            <a:ext cx="249555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49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4"/>
          <p:cNvSpPr>
            <a:spLocks noChangeArrowheads="1"/>
          </p:cNvSpPr>
          <p:nvPr/>
        </p:nvSpPr>
        <p:spPr bwMode="gray">
          <a:xfrm>
            <a:off x="447214" y="95249"/>
            <a:ext cx="70949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4 . </a:t>
            </a:r>
            <a:r>
              <a:rPr lang="en-US" sz="1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đại</a:t>
            </a:r>
            <a:r>
              <a:rPr lang="en-US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19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7214" y="635318"/>
            <a:ext cx="808559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26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214" y="2303144"/>
            <a:ext cx="11107271" cy="3200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214" y="1125855"/>
            <a:ext cx="5194426" cy="129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726" y="5503544"/>
            <a:ext cx="8766634" cy="10182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201" y="6505575"/>
            <a:ext cx="900112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04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4"/>
          <p:cNvSpPr>
            <a:spLocks noChangeArrowheads="1"/>
          </p:cNvSpPr>
          <p:nvPr/>
        </p:nvSpPr>
        <p:spPr bwMode="gray">
          <a:xfrm>
            <a:off x="447214" y="95249"/>
            <a:ext cx="70949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4 . </a:t>
            </a:r>
            <a:r>
              <a:rPr lang="en-US" sz="1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đại</a:t>
            </a:r>
            <a:r>
              <a:rPr lang="en-US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19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7214" y="635318"/>
            <a:ext cx="808559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26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626" y="1295400"/>
            <a:ext cx="6086475" cy="704850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2291607"/>
              </p:ext>
            </p:extLst>
          </p:nvPr>
        </p:nvGraphicFramePr>
        <p:xfrm>
          <a:off x="1598612" y="4114800"/>
          <a:ext cx="767715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7" name="Equation" r:id="rId5" imgW="3251160" imgH="419040" progId="Equation.DSMT4">
                  <p:embed/>
                </p:oleObj>
              </mc:Choice>
              <mc:Fallback>
                <p:oleObj name="Equation" r:id="rId5" imgW="32511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8612" y="4114800"/>
                        <a:ext cx="7677150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276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4"/>
          <p:cNvSpPr>
            <a:spLocks noChangeArrowheads="1"/>
          </p:cNvSpPr>
          <p:nvPr/>
        </p:nvSpPr>
        <p:spPr bwMode="gray">
          <a:xfrm>
            <a:off x="447214" y="95249"/>
            <a:ext cx="70949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4 . </a:t>
            </a:r>
            <a:r>
              <a:rPr lang="en-US" sz="1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đại</a:t>
            </a:r>
            <a:r>
              <a:rPr lang="en-US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19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7214" y="635318"/>
            <a:ext cx="808559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Rút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gọn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biểu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dấu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ngoặc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26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76" y="1600200"/>
            <a:ext cx="11524994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59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4"/>
          <p:cNvSpPr>
            <a:spLocks noChangeArrowheads="1"/>
          </p:cNvSpPr>
          <p:nvPr/>
        </p:nvSpPr>
        <p:spPr bwMode="gray">
          <a:xfrm>
            <a:off x="447214" y="95249"/>
            <a:ext cx="70949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4 . </a:t>
            </a:r>
            <a:r>
              <a:rPr lang="en-US" sz="1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đại</a:t>
            </a:r>
            <a:r>
              <a:rPr lang="en-US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19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7214" y="635318"/>
            <a:ext cx="808559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Rút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gọn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biểu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dấu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ngoặc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26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214" y="1295400"/>
            <a:ext cx="6448425" cy="1000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812" y="2667000"/>
            <a:ext cx="4124325" cy="723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012" y="3762375"/>
            <a:ext cx="8096250" cy="752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499" y="4857750"/>
            <a:ext cx="7896225" cy="733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9012" y="5791200"/>
            <a:ext cx="8181975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3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4"/>
          <p:cNvSpPr>
            <a:spLocks noChangeArrowheads="1"/>
          </p:cNvSpPr>
          <p:nvPr/>
        </p:nvSpPr>
        <p:spPr bwMode="gray">
          <a:xfrm>
            <a:off x="447214" y="95249"/>
            <a:ext cx="70949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4 . </a:t>
            </a:r>
            <a:r>
              <a:rPr lang="en-US" sz="1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đại</a:t>
            </a:r>
            <a:r>
              <a:rPr lang="en-US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19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7214" y="635318"/>
            <a:ext cx="808559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Rút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gọn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biểu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dấu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ngoặc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26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214" y="1248729"/>
            <a:ext cx="8953500" cy="5238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431" y="1753554"/>
            <a:ext cx="3257550" cy="2609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8012" y="1897162"/>
            <a:ext cx="2600325" cy="24955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5212" y="1862725"/>
            <a:ext cx="2495550" cy="2524125"/>
          </a:xfrm>
          <a:prstGeom prst="rect">
            <a:avLst/>
          </a:prstGeom>
        </p:spPr>
      </p:pic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0971743"/>
              </p:ext>
            </p:extLst>
          </p:nvPr>
        </p:nvGraphicFramePr>
        <p:xfrm>
          <a:off x="447214" y="4526283"/>
          <a:ext cx="9332185" cy="211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1" name="Equation" r:id="rId8" imgW="4025880" imgH="914400" progId="Equation.DSMT4">
                  <p:embed/>
                </p:oleObj>
              </mc:Choice>
              <mc:Fallback>
                <p:oleObj name="Equation" r:id="rId8" imgW="402588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214" y="4526283"/>
                        <a:ext cx="9332185" cy="211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112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012" y="523874"/>
            <a:ext cx="10163179" cy="2933701"/>
          </a:xfrm>
          <a:prstGeom prst="rect">
            <a:avLst/>
          </a:prstGeom>
        </p:spPr>
      </p:pic>
      <p:sp>
        <p:nvSpPr>
          <p:cNvPr id="13" name="AutoShape 4"/>
          <p:cNvSpPr>
            <a:spLocks noChangeArrowheads="1"/>
          </p:cNvSpPr>
          <p:nvPr/>
        </p:nvSpPr>
        <p:spPr bwMode="gray">
          <a:xfrm>
            <a:off x="447214" y="95249"/>
            <a:ext cx="70949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4 . </a:t>
            </a:r>
            <a:r>
              <a:rPr lang="en-US" sz="1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đại</a:t>
            </a:r>
            <a:r>
              <a:rPr lang="en-US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19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425" y="3457575"/>
            <a:ext cx="6248400" cy="35373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726" y="3581400"/>
            <a:ext cx="473392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47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40" y="312736"/>
            <a:ext cx="11693137" cy="6778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283" y="1295400"/>
            <a:ext cx="5800725" cy="16859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6212" y="4572000"/>
            <a:ext cx="452628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87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40" y="312736"/>
            <a:ext cx="11693137" cy="6778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40" y="1219200"/>
            <a:ext cx="8571832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412" y="4191000"/>
            <a:ext cx="7466172" cy="246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73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40" y="312736"/>
            <a:ext cx="11693137" cy="6778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40" y="1143000"/>
            <a:ext cx="3524250" cy="1447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412" y="3657600"/>
            <a:ext cx="8670713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71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40" y="312736"/>
            <a:ext cx="11693137" cy="6778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812" y="1000124"/>
            <a:ext cx="9686925" cy="2181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951" y="3276600"/>
            <a:ext cx="10074299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98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524000"/>
            <a:ext cx="10969943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err="1" smtClean="0">
                <a:solidFill>
                  <a:srgbClr val="0000FF"/>
                </a:solidFill>
              </a:rPr>
              <a:t>Tính</a:t>
            </a:r>
            <a:r>
              <a:rPr lang="en-US" sz="4000" dirty="0" smtClean="0">
                <a:solidFill>
                  <a:srgbClr val="0000FF"/>
                </a:solidFill>
              </a:rPr>
              <a:t>: </a:t>
            </a:r>
            <a:endParaRPr lang="en-US" sz="4000" dirty="0">
              <a:solidFill>
                <a:srgbClr val="0000FF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0614638"/>
              </p:ext>
            </p:extLst>
          </p:nvPr>
        </p:nvGraphicFramePr>
        <p:xfrm>
          <a:off x="741363" y="2362200"/>
          <a:ext cx="5435600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8" name="Equation" r:id="rId3" imgW="2539800" imgH="393480" progId="Equation.DSMT4">
                  <p:embed/>
                </p:oleObj>
              </mc:Choice>
              <mc:Fallback>
                <p:oleObj name="Equation" r:id="rId3" imgW="25398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1363" y="2362200"/>
                        <a:ext cx="5435600" cy="846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803" y="5410200"/>
            <a:ext cx="11177217" cy="958047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1027193"/>
              </p:ext>
            </p:extLst>
          </p:nvPr>
        </p:nvGraphicFramePr>
        <p:xfrm>
          <a:off x="1674812" y="4245779"/>
          <a:ext cx="7526338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9" name="Equation" r:id="rId6" imgW="3517560" imgH="393480" progId="Equation.DSMT4">
                  <p:embed/>
                </p:oleObj>
              </mc:Choice>
              <mc:Fallback>
                <p:oleObj name="Equation" r:id="rId6" imgW="35175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74812" y="4245779"/>
                        <a:ext cx="7526338" cy="846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138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8883" y="-1141809"/>
            <a:ext cx="16163783" cy="967876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1314543">
            <a:off x="3952900" y="1779073"/>
            <a:ext cx="4162047" cy="38204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133044" y="1143596"/>
            <a:ext cx="7801759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71"/>
              </a:lnSpc>
              <a:spcBef>
                <a:spcPct val="0"/>
              </a:spcBef>
            </a:pPr>
            <a:r>
              <a:rPr lang="en-US" sz="3999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2" name="Oval 1"/>
          <p:cNvSpPr/>
          <p:nvPr/>
        </p:nvSpPr>
        <p:spPr>
          <a:xfrm>
            <a:off x="2731606" y="2363657"/>
            <a:ext cx="660228" cy="66022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99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21142" y="2427271"/>
            <a:ext cx="4520023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6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66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66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66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66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66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266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731606" y="3314361"/>
            <a:ext cx="660228" cy="66022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99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21142" y="3377975"/>
            <a:ext cx="4520023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6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66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66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6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666" dirty="0"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</p:txBody>
      </p:sp>
      <p:sp>
        <p:nvSpPr>
          <p:cNvPr id="10" name="Oval 9"/>
          <p:cNvSpPr/>
          <p:nvPr/>
        </p:nvSpPr>
        <p:spPr>
          <a:xfrm>
            <a:off x="2754691" y="4301465"/>
            <a:ext cx="660228" cy="66022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99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44227" y="4395679"/>
            <a:ext cx="6873355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6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66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66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6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66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666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19431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8" grpId="0" animBg="1"/>
      <p:bldP spid="9" grpId="0"/>
      <p:bldP spid="10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447214" y="95249"/>
            <a:ext cx="62567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</a:t>
            </a:r>
            <a:r>
              <a:rPr lang="en-US" sz="1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mẫu</a:t>
            </a:r>
            <a:endParaRPr lang="vi-VN" sz="19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7012" y="609600"/>
            <a:ext cx="838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Quy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tắc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mẫu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vi-VN" sz="26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2" y="4965561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9246515"/>
              </p:ext>
            </p:extLst>
          </p:nvPr>
        </p:nvGraphicFramePr>
        <p:xfrm>
          <a:off x="1956623" y="5638800"/>
          <a:ext cx="8451851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4" name="Equation" r:id="rId5" imgW="3949560" imgH="419040" progId="Equation.DSMT4">
                  <p:embed/>
                </p:oleObj>
              </mc:Choice>
              <mc:Fallback>
                <p:oleObj name="Equation" r:id="rId5" imgW="39495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6623" y="5638800"/>
                        <a:ext cx="8451851" cy="900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7214" y="1192746"/>
            <a:ext cx="11177217" cy="9580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012" y="2275195"/>
            <a:ext cx="10148617" cy="9104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0377" y="3143213"/>
            <a:ext cx="7875698" cy="5852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0377" y="3933622"/>
            <a:ext cx="11846860" cy="8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24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227012" y="609600"/>
            <a:ext cx="838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TỔNG QUÁT</a:t>
            </a:r>
            <a:endParaRPr lang="vi-VN" sz="26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gray">
          <a:xfrm>
            <a:off x="447214" y="95249"/>
            <a:ext cx="62567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</a:t>
            </a:r>
            <a:r>
              <a:rPr lang="en-US" sz="1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mẫu</a:t>
            </a:r>
            <a:endParaRPr lang="vi-VN" sz="19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24" y="1178243"/>
            <a:ext cx="11734800" cy="19933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214" y="3247782"/>
            <a:ext cx="11551110" cy="8348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012" y="4158864"/>
            <a:ext cx="5143500" cy="1104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012" y="5562600"/>
            <a:ext cx="9629775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09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047" y="30480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4391303"/>
              </p:ext>
            </p:extLst>
          </p:nvPr>
        </p:nvGraphicFramePr>
        <p:xfrm>
          <a:off x="684212" y="3999081"/>
          <a:ext cx="6826250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8" name="Equation" r:id="rId5" imgW="2628720" imgH="419040" progId="Equation.DSMT4">
                  <p:embed/>
                </p:oleObj>
              </mc:Choice>
              <mc:Fallback>
                <p:oleObj name="Equation" r:id="rId5" imgW="26287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2" y="3999081"/>
                        <a:ext cx="6826250" cy="108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utoShape 4"/>
          <p:cNvSpPr>
            <a:spLocks noChangeArrowheads="1"/>
          </p:cNvSpPr>
          <p:nvPr/>
        </p:nvSpPr>
        <p:spPr bwMode="gray">
          <a:xfrm>
            <a:off x="447214" y="95249"/>
            <a:ext cx="62567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</a:t>
            </a:r>
            <a:r>
              <a:rPr lang="en-US" sz="1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mẫu</a:t>
            </a:r>
            <a:endParaRPr lang="vi-VN" sz="19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7051" y="663438"/>
            <a:ext cx="9301163" cy="1766356"/>
          </a:xfrm>
          <a:prstGeom prst="rect">
            <a:avLst/>
          </a:prstGeom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0018580"/>
              </p:ext>
            </p:extLst>
          </p:nvPr>
        </p:nvGraphicFramePr>
        <p:xfrm>
          <a:off x="760412" y="5562600"/>
          <a:ext cx="6267450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9" name="Equation" r:id="rId8" imgW="2412720" imgH="393480" progId="Equation.DSMT4">
                  <p:embed/>
                </p:oleObj>
              </mc:Choice>
              <mc:Fallback>
                <p:oleObj name="Equation" r:id="rId8" imgW="24127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412" y="5562600"/>
                        <a:ext cx="6267450" cy="102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770812" y="4028351"/>
            <a:ext cx="381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solidFill>
                  <a:srgbClr val="FF0000"/>
                </a:solidFill>
              </a:rPr>
              <a:t>Chú</a:t>
            </a:r>
            <a:r>
              <a:rPr lang="en-US" sz="2800" i="1" dirty="0" smtClean="0">
                <a:solidFill>
                  <a:srgbClr val="FF0000"/>
                </a:solidFill>
              </a:rPr>
              <a:t> ý</a:t>
            </a:r>
            <a:r>
              <a:rPr lang="en-US" sz="2800" i="1" dirty="0" smtClean="0"/>
              <a:t>: </a:t>
            </a:r>
            <a:r>
              <a:rPr lang="en-US" sz="2800" i="1" dirty="0" err="1" smtClean="0"/>
              <a:t>Nên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rút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gọn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kết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quả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nếu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có</a:t>
            </a:r>
            <a:r>
              <a:rPr lang="en-US" sz="28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718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25" y="3664067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227012" y="609600"/>
            <a:ext cx="838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Quy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tắc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mẫu</a:t>
            </a:r>
            <a:endParaRPr lang="vi-VN" sz="26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7344718"/>
              </p:ext>
            </p:extLst>
          </p:nvPr>
        </p:nvGraphicFramePr>
        <p:xfrm>
          <a:off x="3960812" y="4495800"/>
          <a:ext cx="3748088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0" name="Equation" r:id="rId5" imgW="1587240" imgH="419040" progId="Equation.DSMT4">
                  <p:embed/>
                </p:oleObj>
              </mc:Choice>
              <mc:Fallback>
                <p:oleObj name="Equation" r:id="rId5" imgW="1587240" imgH="41904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0812" y="4495800"/>
                        <a:ext cx="3748088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AutoShape 4"/>
          <p:cNvSpPr>
            <a:spLocks noChangeArrowheads="1"/>
          </p:cNvSpPr>
          <p:nvPr/>
        </p:nvSpPr>
        <p:spPr bwMode="gray">
          <a:xfrm>
            <a:off x="447214" y="95249"/>
            <a:ext cx="62567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2  . </a:t>
            </a:r>
            <a:r>
              <a:rPr lang="en-US" sz="1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mẫu</a:t>
            </a:r>
            <a:endParaRPr lang="vi-VN" sz="19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0217" y="1102043"/>
            <a:ext cx="9067800" cy="9123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8824" y="1903913"/>
            <a:ext cx="6707188" cy="5272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8824" y="2558671"/>
            <a:ext cx="11137903" cy="115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85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227012" y="609600"/>
            <a:ext cx="838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TỔNG QUÁT</a:t>
            </a:r>
            <a:endParaRPr lang="vi-VN" sz="26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gray">
          <a:xfrm>
            <a:off x="447214" y="95249"/>
            <a:ext cx="62567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2  . </a:t>
            </a:r>
            <a:r>
              <a:rPr lang="en-US" sz="1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mẫu</a:t>
            </a:r>
            <a:endParaRPr lang="vi-VN" sz="19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012" y="1178243"/>
            <a:ext cx="10972800" cy="18177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999" y="3429000"/>
            <a:ext cx="2419350" cy="1047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411" y="4909790"/>
            <a:ext cx="7583792" cy="141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67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/>
          <p:cNvSpPr>
            <a:spLocks noChangeArrowheads="1"/>
          </p:cNvSpPr>
          <p:nvPr/>
        </p:nvSpPr>
        <p:spPr bwMode="gray">
          <a:xfrm>
            <a:off x="447214" y="95249"/>
            <a:ext cx="62567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2  . </a:t>
            </a:r>
            <a:r>
              <a:rPr lang="en-US" sz="1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mẫu</a:t>
            </a:r>
            <a:endParaRPr lang="vi-VN" sz="19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726" y="838200"/>
            <a:ext cx="8928100" cy="1143000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5789977"/>
              </p:ext>
            </p:extLst>
          </p:nvPr>
        </p:nvGraphicFramePr>
        <p:xfrm>
          <a:off x="760412" y="3886200"/>
          <a:ext cx="9921876" cy="885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2" name="Equation" r:id="rId5" imgW="4686120" imgH="419040" progId="Equation.DSMT4">
                  <p:embed/>
                </p:oleObj>
              </mc:Choice>
              <mc:Fallback>
                <p:oleObj name="Equation" r:id="rId5" imgW="46861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412" y="3886200"/>
                        <a:ext cx="9921876" cy="8854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4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612" y="31242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90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44645</TotalTime>
  <Words>310</Words>
  <Application>Microsoft Office PowerPoint</Application>
  <PresentationFormat>Custom</PresentationFormat>
  <Paragraphs>62</Paragraphs>
  <Slides>30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Equation</vt:lpstr>
      <vt:lpstr>PowerPoint Presentation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Phienbanmoi.com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</cp:lastModifiedBy>
  <cp:revision>2843</cp:revision>
  <dcterms:created xsi:type="dcterms:W3CDTF">2021-08-04T05:24:17Z</dcterms:created>
  <dcterms:modified xsi:type="dcterms:W3CDTF">2024-01-30T12:42:20Z</dcterms:modified>
</cp:coreProperties>
</file>