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media/image12.svg" ContentType="image/svg+xml"/>
  <Override PartName="/ppt/media/image15.svg" ContentType="image/svg+xml"/>
  <Override PartName="/ppt/media/image17.svg" ContentType="image/svg+xml"/>
  <Override PartName="/ppt/media/image19.svg" ContentType="image/svg+xml"/>
  <Override PartName="/ppt/media/image21.svg" ContentType="image/svg+xml"/>
  <Override PartName="/ppt/media/image35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321" r:id="rId6"/>
    <p:sldId id="322" r:id="rId7"/>
    <p:sldId id="330" r:id="rId8"/>
    <p:sldId id="313" r:id="rId9"/>
    <p:sldId id="319" r:id="rId10"/>
    <p:sldId id="324" r:id="rId11"/>
    <p:sldId id="325" r:id="rId12"/>
    <p:sldId id="326" r:id="rId13"/>
    <p:sldId id="327" r:id="rId14"/>
    <p:sldId id="328" r:id="rId15"/>
  </p:sldIdLst>
  <p:sldSz cx="9144000" cy="5143500" type="screen16x9"/>
  <p:notesSz cx="6858000" cy="9144000"/>
  <p:embeddedFontLst>
    <p:embeddedFont>
      <p:font typeface="Cinzel"/>
      <p:regular r:id="rId19"/>
    </p:embeddedFont>
    <p:embeddedFont>
      <p:font typeface="Assistant"/>
      <p:regular r:id="rId20"/>
    </p:embeddedFont>
    <p:embeddedFont>
      <p:font typeface="Segoe Print" panose="02000600000000000000" charset="0"/>
      <p:regular r:id="rId21"/>
      <p:bold r:id="rId22"/>
    </p:embeddedFont>
    <p:embeddedFont>
      <p:font typeface="Cinzel ExtraBold"/>
      <p:bold r:id="rId23"/>
    </p:embeddedFont>
    <p:embeddedFont>
      <p:font typeface="Century Gothic" panose="020B0502020202020204" pitchFamily="34" charset="0"/>
      <p:regular r:id="rId24"/>
      <p:bold r:id="rId25"/>
      <p:italic r:id="rId26"/>
      <p:boldItalic r:id="rId27"/>
    </p:embeddedFont>
    <p:embeddedFont>
      <p:font typeface="Pangolin" panose="00000500000000000000" pitchFamily="2" charset="77"/>
      <p:regular r:id="rId28"/>
    </p:embeddedFont>
    <p:embeddedFont>
      <p:font typeface="Bookman Old Style" panose="02050604050505020204" charset="0"/>
      <p:regular r:id="rId29"/>
      <p:bold r:id="rId30"/>
      <p: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9"/>
    <p:restoredTop sz="94603"/>
  </p:normalViewPr>
  <p:slideViewPr>
    <p:cSldViewPr snapToGrid="0">
      <p:cViewPr varScale="1">
        <p:scale>
          <a:sx n="145" d="100"/>
          <a:sy n="145" d="100"/>
        </p:scale>
        <p:origin x="6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font" Target="fonts/font13.fntdata"/><Relationship Id="rId30" Type="http://schemas.openxmlformats.org/officeDocument/2006/relationships/font" Target="fonts/font12.fntdata"/><Relationship Id="rId3" Type="http://schemas.openxmlformats.org/officeDocument/2006/relationships/slide" Target="slides/slide1.xml"/><Relationship Id="rId29" Type="http://schemas.openxmlformats.org/officeDocument/2006/relationships/font" Target="fonts/font11.fntdata"/><Relationship Id="rId28" Type="http://schemas.openxmlformats.org/officeDocument/2006/relationships/font" Target="fonts/font10.fntdata"/><Relationship Id="rId27" Type="http://schemas.openxmlformats.org/officeDocument/2006/relationships/font" Target="fonts/font9.fntdata"/><Relationship Id="rId26" Type="http://schemas.openxmlformats.org/officeDocument/2006/relationships/font" Target="fonts/font8.fntdata"/><Relationship Id="rId25" Type="http://schemas.openxmlformats.org/officeDocument/2006/relationships/font" Target="fonts/font7.fntdata"/><Relationship Id="rId24" Type="http://schemas.openxmlformats.org/officeDocument/2006/relationships/font" Target="fonts/font6.fntdata"/><Relationship Id="rId23" Type="http://schemas.openxmlformats.org/officeDocument/2006/relationships/font" Target="fonts/font5.fntdata"/><Relationship Id="rId22" Type="http://schemas.openxmlformats.org/officeDocument/2006/relationships/font" Target="fonts/font4.fntdata"/><Relationship Id="rId21" Type="http://schemas.openxmlformats.org/officeDocument/2006/relationships/font" Target="fonts/font3.fntdata"/><Relationship Id="rId20" Type="http://schemas.openxmlformats.org/officeDocument/2006/relationships/font" Target="fonts/font2.fntdata"/><Relationship Id="rId2" Type="http://schemas.openxmlformats.org/officeDocument/2006/relationships/theme" Target="theme/theme1.xml"/><Relationship Id="rId19" Type="http://schemas.openxmlformats.org/officeDocument/2006/relationships/font" Target="fonts/font1.fntdata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7" name="Google Shape;4657;g13c2bc46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8" name="Google Shape;4658;g13c2bc46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6" name="Google Shape;4696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7" name="Google Shape;4697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5" name="Google Shape;41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brainstorm HS </a:t>
            </a:r>
            <a:r>
              <a:rPr lang="en-US" baseline="0" dirty="0" err="1"/>
              <a:t>vậy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miêu</a:t>
            </a:r>
            <a:r>
              <a:rPr lang="en-US" baseline="0" dirty="0"/>
              <a:t> </a:t>
            </a:r>
            <a:r>
              <a:rPr lang="en-US" baseline="0" dirty="0" err="1"/>
              <a:t>tả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nhà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mình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con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nói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gì</a:t>
            </a:r>
            <a:r>
              <a:rPr lang="en-US" baseline="0" dirty="0"/>
              <a:t>, </a:t>
            </a:r>
            <a:r>
              <a:rPr lang="en-US" baseline="0" dirty="0" err="1"/>
              <a:t>dùng</a:t>
            </a:r>
            <a:r>
              <a:rPr lang="en-US" baseline="0" dirty="0"/>
              <a:t> </a:t>
            </a:r>
            <a:r>
              <a:rPr lang="en-US" baseline="0" dirty="0" err="1"/>
              <a:t>những</a:t>
            </a:r>
            <a:r>
              <a:rPr lang="en-US" baseline="0" dirty="0"/>
              <a:t> </a:t>
            </a:r>
            <a:r>
              <a:rPr lang="en-US" baseline="0" dirty="0" err="1"/>
              <a:t>cấu</a:t>
            </a:r>
            <a:r>
              <a:rPr lang="en-US" baseline="0" dirty="0"/>
              <a:t> </a:t>
            </a:r>
            <a:r>
              <a:rPr lang="en-US" baseline="0" dirty="0" err="1"/>
              <a:t>trúc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3" name="Google Shape;5453;g1434eee6b01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4" name="Google Shape;5454;g1434eee6b01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" y="4"/>
            <a:ext cx="9144034" cy="5130405"/>
            <a:chOff x="241825" y="855000"/>
            <a:chExt cx="7138200" cy="4005000"/>
          </a:xfrm>
        </p:grpSpPr>
        <p:sp>
          <p:nvSpPr>
            <p:cNvPr id="10" name="Google Shape;10;p2"/>
            <p:cNvSpPr/>
            <p:nvPr/>
          </p:nvSpPr>
          <p:spPr>
            <a:xfrm>
              <a:off x="7093725" y="2174800"/>
              <a:ext cx="286300" cy="330000"/>
            </a:xfrm>
            <a:custGeom>
              <a:avLst/>
              <a:gdLst/>
              <a:ahLst/>
              <a:cxnLst/>
              <a:rect l="l" t="t" r="r" b="b"/>
              <a:pathLst>
                <a:path w="11452" h="13200" fill="none" extrusionOk="0">
                  <a:moveTo>
                    <a:pt x="11452" y="13199"/>
                  </a:moveTo>
                  <a:lnTo>
                    <a:pt x="11452" y="1"/>
                  </a:lnTo>
                  <a:lnTo>
                    <a:pt x="1" y="6581"/>
                  </a:lnTo>
                  <a:lnTo>
                    <a:pt x="11452" y="13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6714525" y="2347675"/>
              <a:ext cx="665500" cy="423875"/>
            </a:xfrm>
            <a:custGeom>
              <a:avLst/>
              <a:gdLst/>
              <a:ahLst/>
              <a:cxnLst/>
              <a:rect l="l" t="t" r="r" b="b"/>
              <a:pathLst>
                <a:path w="26620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6620" y="10076"/>
                  </a:lnTo>
                  <a:lnTo>
                    <a:pt x="26620" y="6916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6711725" y="1908050"/>
              <a:ext cx="668300" cy="423850"/>
            </a:xfrm>
            <a:custGeom>
              <a:avLst/>
              <a:gdLst/>
              <a:ahLst/>
              <a:cxnLst/>
              <a:rect l="l" t="t" r="r" b="b"/>
              <a:pathLst>
                <a:path w="2673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6732" y="10039"/>
                  </a:lnTo>
                  <a:lnTo>
                    <a:pt x="26732" y="6990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707075" y="1029725"/>
              <a:ext cx="672950" cy="422925"/>
            </a:xfrm>
            <a:custGeom>
              <a:avLst/>
              <a:gdLst/>
              <a:ahLst/>
              <a:cxnLst/>
              <a:rect l="l" t="t" r="r" b="b"/>
              <a:pathLst>
                <a:path w="26918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6918" y="9890"/>
                  </a:lnTo>
                  <a:lnTo>
                    <a:pt x="26918" y="7102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089075" y="1292775"/>
              <a:ext cx="290950" cy="336475"/>
            </a:xfrm>
            <a:custGeom>
              <a:avLst/>
              <a:gdLst/>
              <a:ahLst/>
              <a:cxnLst/>
              <a:rect l="l" t="t" r="r" b="b"/>
              <a:pathLst>
                <a:path w="11638" h="13459" fill="none" extrusionOk="0">
                  <a:moveTo>
                    <a:pt x="11638" y="13458"/>
                  </a:moveTo>
                  <a:lnTo>
                    <a:pt x="11638" y="0"/>
                  </a:lnTo>
                  <a:lnTo>
                    <a:pt x="1" y="6729"/>
                  </a:lnTo>
                  <a:lnTo>
                    <a:pt x="11638" y="134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6709875" y="1469350"/>
              <a:ext cx="670150" cy="422925"/>
            </a:xfrm>
            <a:custGeom>
              <a:avLst/>
              <a:gdLst/>
              <a:ahLst/>
              <a:cxnLst/>
              <a:rect l="l" t="t" r="r" b="b"/>
              <a:pathLst>
                <a:path w="26806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6806" y="9927"/>
                  </a:lnTo>
                  <a:lnTo>
                    <a:pt x="26806" y="7028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7096525" y="2615375"/>
              <a:ext cx="283500" cy="328100"/>
            </a:xfrm>
            <a:custGeom>
              <a:avLst/>
              <a:gdLst/>
              <a:ahLst/>
              <a:cxnLst/>
              <a:rect l="l" t="t" r="r" b="b"/>
              <a:pathLst>
                <a:path w="11340" h="13124" fill="none" extrusionOk="0">
                  <a:moveTo>
                    <a:pt x="11340" y="13124"/>
                  </a:moveTo>
                  <a:lnTo>
                    <a:pt x="11340" y="0"/>
                  </a:lnTo>
                  <a:lnTo>
                    <a:pt x="0" y="6543"/>
                  </a:lnTo>
                  <a:lnTo>
                    <a:pt x="11340" y="13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7090950" y="1733325"/>
              <a:ext cx="289075" cy="333700"/>
            </a:xfrm>
            <a:custGeom>
              <a:avLst/>
              <a:gdLst/>
              <a:ahLst/>
              <a:cxnLst/>
              <a:rect l="l" t="t" r="r" b="b"/>
              <a:pathLst>
                <a:path w="11563" h="13348" fill="none" extrusionOk="0">
                  <a:moveTo>
                    <a:pt x="11563" y="13347"/>
                  </a:moveTo>
                  <a:lnTo>
                    <a:pt x="11563" y="0"/>
                  </a:lnTo>
                  <a:lnTo>
                    <a:pt x="0" y="6692"/>
                  </a:lnTo>
                  <a:lnTo>
                    <a:pt x="11563" y="13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6721950" y="3665650"/>
              <a:ext cx="658075" cy="423850"/>
            </a:xfrm>
            <a:custGeom>
              <a:avLst/>
              <a:gdLst/>
              <a:ahLst/>
              <a:cxnLst/>
              <a:rect l="l" t="t" r="r" b="b"/>
              <a:pathLst>
                <a:path w="26323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6323" y="10224"/>
                  </a:lnTo>
                  <a:lnTo>
                    <a:pt x="26323" y="676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6723825" y="4105275"/>
              <a:ext cx="656200" cy="423850"/>
            </a:xfrm>
            <a:custGeom>
              <a:avLst/>
              <a:gdLst/>
              <a:ahLst/>
              <a:cxnLst/>
              <a:rect l="l" t="t" r="r" b="b"/>
              <a:pathLst>
                <a:path w="26248" h="16954" fill="none" extrusionOk="0">
                  <a:moveTo>
                    <a:pt x="0" y="8440"/>
                  </a:moveTo>
                  <a:lnTo>
                    <a:pt x="14722" y="16953"/>
                  </a:lnTo>
                  <a:lnTo>
                    <a:pt x="26248" y="10299"/>
                  </a:lnTo>
                  <a:lnTo>
                    <a:pt x="26248" y="6692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7105825" y="4378525"/>
              <a:ext cx="274200" cy="316975"/>
            </a:xfrm>
            <a:custGeom>
              <a:avLst/>
              <a:gdLst/>
              <a:ahLst/>
              <a:cxnLst/>
              <a:rect l="l" t="t" r="r" b="b"/>
              <a:pathLst>
                <a:path w="10968" h="12679" fill="none" extrusionOk="0">
                  <a:moveTo>
                    <a:pt x="10968" y="12678"/>
                  </a:moveTo>
                  <a:lnTo>
                    <a:pt x="10968" y="1"/>
                  </a:lnTo>
                  <a:lnTo>
                    <a:pt x="0" y="6321"/>
                  </a:lnTo>
                  <a:lnTo>
                    <a:pt x="10968" y="126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719175" y="3226950"/>
              <a:ext cx="660850" cy="422925"/>
            </a:xfrm>
            <a:custGeom>
              <a:avLst/>
              <a:gdLst/>
              <a:ahLst/>
              <a:cxnLst/>
              <a:rect l="l" t="t" r="r" b="b"/>
              <a:pathLst>
                <a:path w="264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6434" y="10150"/>
                  </a:lnTo>
                  <a:lnTo>
                    <a:pt x="26434" y="680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098375" y="3055925"/>
              <a:ext cx="281650" cy="325325"/>
            </a:xfrm>
            <a:custGeom>
              <a:avLst/>
              <a:gdLst/>
              <a:ahLst/>
              <a:cxnLst/>
              <a:rect l="l" t="t" r="r" b="b"/>
              <a:pathLst>
                <a:path w="11266" h="13013" fill="none" extrusionOk="0">
                  <a:moveTo>
                    <a:pt x="11266" y="13013"/>
                  </a:moveTo>
                  <a:lnTo>
                    <a:pt x="11266" y="0"/>
                  </a:lnTo>
                  <a:lnTo>
                    <a:pt x="1" y="6507"/>
                  </a:lnTo>
                  <a:lnTo>
                    <a:pt x="11266" y="130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716375" y="2787325"/>
              <a:ext cx="663650" cy="422900"/>
            </a:xfrm>
            <a:custGeom>
              <a:avLst/>
              <a:gdLst/>
              <a:ahLst/>
              <a:cxnLst/>
              <a:rect l="l" t="t" r="r" b="b"/>
              <a:pathLst>
                <a:path w="26546" h="16916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6546" y="10112"/>
                  </a:lnTo>
                  <a:lnTo>
                    <a:pt x="26546" y="6878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101175" y="3496475"/>
              <a:ext cx="278850" cy="322550"/>
            </a:xfrm>
            <a:custGeom>
              <a:avLst/>
              <a:gdLst/>
              <a:ahLst/>
              <a:cxnLst/>
              <a:rect l="l" t="t" r="r" b="b"/>
              <a:pathLst>
                <a:path w="11154" h="12902" fill="none" extrusionOk="0">
                  <a:moveTo>
                    <a:pt x="11154" y="12901"/>
                  </a:moveTo>
                  <a:lnTo>
                    <a:pt x="11154" y="1"/>
                  </a:lnTo>
                  <a:lnTo>
                    <a:pt x="0" y="6470"/>
                  </a:lnTo>
                  <a:lnTo>
                    <a:pt x="11154" y="129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7103025" y="3937975"/>
              <a:ext cx="277000" cy="318825"/>
            </a:xfrm>
            <a:custGeom>
              <a:avLst/>
              <a:gdLst/>
              <a:ahLst/>
              <a:cxnLst/>
              <a:rect l="l" t="t" r="r" b="b"/>
              <a:pathLst>
                <a:path w="11080" h="12753" fill="none" extrusionOk="0">
                  <a:moveTo>
                    <a:pt x="11080" y="12752"/>
                  </a:moveTo>
                  <a:lnTo>
                    <a:pt x="11080" y="0"/>
                  </a:lnTo>
                  <a:lnTo>
                    <a:pt x="1" y="6358"/>
                  </a:lnTo>
                  <a:lnTo>
                    <a:pt x="11080" y="127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29000" y="19043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190225" y="1905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049775" y="2123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811000" y="2124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146275" y="18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77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527350" y="21209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534775" y="3438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571300" y="2125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14648" y="0"/>
                  </a:move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906575" y="19015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2" y="16954"/>
                  </a:lnTo>
                  <a:lnTo>
                    <a:pt x="29333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288575" y="21218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667775" y="19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574075" y="2565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675225" y="32213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96000" y="34397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436425" y="32223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914000" y="3219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057225" y="34416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817500" y="3442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5576875" y="30048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5578725" y="34444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5196725" y="322415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766125" y="211905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820300" y="38822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438300" y="36619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77075" y="36600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059075" y="38803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199525" y="3662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957950" y="32250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956075" y="2785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81525" y="3883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297850" y="38794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960725" y="3664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8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10475" y="2996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85050" y="1898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012350" y="34360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8" y="0"/>
                  </a:lnTo>
                  <a:lnTo>
                    <a:pt x="0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015125" y="3875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007700" y="255680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14723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916775" y="36591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005850" y="211812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0" y="8439"/>
                  </a:moveTo>
                  <a:lnTo>
                    <a:pt x="14685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394350" y="36563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536650" y="3877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155575" y="3657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776350" y="38766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35925" y="4094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782275" y="4762375"/>
              <a:ext cx="338350" cy="97625"/>
            </a:xfrm>
            <a:custGeom>
              <a:avLst/>
              <a:gdLst/>
              <a:ahLst/>
              <a:cxnLst/>
              <a:rect l="l" t="t" r="r" b="b"/>
              <a:pathLst>
                <a:path w="13534" h="3905" fill="none" extrusionOk="0">
                  <a:moveTo>
                    <a:pt x="1" y="3905"/>
                  </a:moveTo>
                  <a:lnTo>
                    <a:pt x="13533" y="3905"/>
                  </a:lnTo>
                  <a:lnTo>
                    <a:pt x="6767" y="1"/>
                  </a:lnTo>
                  <a:lnTo>
                    <a:pt x="1" y="39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5965375" y="4543050"/>
              <a:ext cx="733375" cy="316950"/>
            </a:xfrm>
            <a:custGeom>
              <a:avLst/>
              <a:gdLst/>
              <a:ahLst/>
              <a:cxnLst/>
              <a:rect l="l" t="t" r="r" b="b"/>
              <a:pathLst>
                <a:path w="29335" h="12678" fill="none" extrusionOk="0">
                  <a:moveTo>
                    <a:pt x="14612" y="0"/>
                  </a:moveTo>
                  <a:lnTo>
                    <a:pt x="1" y="8439"/>
                  </a:lnTo>
                  <a:lnTo>
                    <a:pt x="7325" y="12678"/>
                  </a:lnTo>
                  <a:lnTo>
                    <a:pt x="22122" y="12678"/>
                  </a:lnTo>
                  <a:lnTo>
                    <a:pt x="29334" y="8514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911200" y="27798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2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72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442950" y="4540250"/>
              <a:ext cx="733350" cy="319750"/>
            </a:xfrm>
            <a:custGeom>
              <a:avLst/>
              <a:gdLst/>
              <a:ahLst/>
              <a:cxnLst/>
              <a:rect l="l" t="t" r="r" b="b"/>
              <a:pathLst>
                <a:path w="29334" h="12790" fill="none" extrusionOk="0">
                  <a:moveTo>
                    <a:pt x="14648" y="0"/>
                  </a:moveTo>
                  <a:lnTo>
                    <a:pt x="0" y="8440"/>
                  </a:lnTo>
                  <a:lnTo>
                    <a:pt x="7510" y="12790"/>
                  </a:lnTo>
                  <a:lnTo>
                    <a:pt x="21935" y="12790"/>
                  </a:lnTo>
                  <a:lnTo>
                    <a:pt x="29334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5019200" y="4760525"/>
              <a:ext cx="343000" cy="99475"/>
            </a:xfrm>
            <a:custGeom>
              <a:avLst/>
              <a:gdLst/>
              <a:ahLst/>
              <a:cxnLst/>
              <a:rect l="l" t="t" r="r" b="b"/>
              <a:pathLst>
                <a:path w="13720" h="3979" fill="none" extrusionOk="0">
                  <a:moveTo>
                    <a:pt x="1" y="3979"/>
                  </a:moveTo>
                  <a:lnTo>
                    <a:pt x="13719" y="3979"/>
                  </a:lnTo>
                  <a:lnTo>
                    <a:pt x="6841" y="1"/>
                  </a:lnTo>
                  <a:lnTo>
                    <a:pt x="1" y="39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6545350" y="4763325"/>
              <a:ext cx="333700" cy="96675"/>
            </a:xfrm>
            <a:custGeom>
              <a:avLst/>
              <a:gdLst/>
              <a:ahLst/>
              <a:cxnLst/>
              <a:rect l="l" t="t" r="r" b="b"/>
              <a:pathLst>
                <a:path w="13348" h="3867" fill="none" extrusionOk="0">
                  <a:moveTo>
                    <a:pt x="1" y="3867"/>
                  </a:moveTo>
                  <a:lnTo>
                    <a:pt x="13348" y="3867"/>
                  </a:lnTo>
                  <a:lnTo>
                    <a:pt x="6693" y="0"/>
                  </a:lnTo>
                  <a:lnTo>
                    <a:pt x="1" y="38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771700" y="2998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953300" y="23467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532000" y="29992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2150925" y="2778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4255200" y="4759600"/>
              <a:ext cx="348550" cy="100400"/>
            </a:xfrm>
            <a:custGeom>
              <a:avLst/>
              <a:gdLst/>
              <a:ahLst/>
              <a:cxnLst/>
              <a:rect l="l" t="t" r="r" b="b"/>
              <a:pathLst>
                <a:path w="13942" h="4016" fill="none" extrusionOk="0">
                  <a:moveTo>
                    <a:pt x="0" y="4016"/>
                  </a:moveTo>
                  <a:lnTo>
                    <a:pt x="13942" y="4016"/>
                  </a:lnTo>
                  <a:lnTo>
                    <a:pt x="6990" y="0"/>
                  </a:lnTo>
                  <a:lnTo>
                    <a:pt x="0" y="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201950" y="4754025"/>
              <a:ext cx="367150" cy="105975"/>
            </a:xfrm>
            <a:custGeom>
              <a:avLst/>
              <a:gdLst/>
              <a:ahLst/>
              <a:cxnLst/>
              <a:rect l="l" t="t" r="r" b="b"/>
              <a:pathLst>
                <a:path w="14686" h="4239" fill="none" extrusionOk="0">
                  <a:moveTo>
                    <a:pt x="1" y="4239"/>
                  </a:moveTo>
                  <a:lnTo>
                    <a:pt x="14686" y="4239"/>
                  </a:lnTo>
                  <a:lnTo>
                    <a:pt x="7325" y="0"/>
                  </a:lnTo>
                  <a:lnTo>
                    <a:pt x="1" y="42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399000" y="4534675"/>
              <a:ext cx="733350" cy="325325"/>
            </a:xfrm>
            <a:custGeom>
              <a:avLst/>
              <a:gdLst/>
              <a:ahLst/>
              <a:cxnLst/>
              <a:rect l="l" t="t" r="r" b="b"/>
              <a:pathLst>
                <a:path w="29334" h="13013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7882" y="13013"/>
                  </a:lnTo>
                  <a:lnTo>
                    <a:pt x="21564" y="1301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437950" y="4753100"/>
              <a:ext cx="372725" cy="106900"/>
            </a:xfrm>
            <a:custGeom>
              <a:avLst/>
              <a:gdLst/>
              <a:ahLst/>
              <a:cxnLst/>
              <a:rect l="l" t="t" r="r" b="b"/>
              <a:pathLst>
                <a:path w="14909" h="4276" fill="none" extrusionOk="0">
                  <a:moveTo>
                    <a:pt x="0" y="4276"/>
                  </a:moveTo>
                  <a:lnTo>
                    <a:pt x="14909" y="4276"/>
                  </a:lnTo>
                  <a:lnTo>
                    <a:pt x="7436" y="0"/>
                  </a:lnTo>
                  <a:lnTo>
                    <a:pt x="0" y="42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637775" y="4533750"/>
              <a:ext cx="733350" cy="326250"/>
            </a:xfrm>
            <a:custGeom>
              <a:avLst/>
              <a:gdLst/>
              <a:ahLst/>
              <a:cxnLst/>
              <a:rect l="l" t="t" r="r" b="b"/>
              <a:pathLst>
                <a:path w="29334" h="13050" fill="none" extrusionOk="0">
                  <a:moveTo>
                    <a:pt x="14649" y="0"/>
                  </a:moveTo>
                  <a:lnTo>
                    <a:pt x="1" y="8440"/>
                  </a:lnTo>
                  <a:lnTo>
                    <a:pt x="7994" y="13050"/>
                  </a:lnTo>
                  <a:lnTo>
                    <a:pt x="21452" y="13050"/>
                  </a:lnTo>
                  <a:lnTo>
                    <a:pt x="29334" y="8477"/>
                  </a:lnTo>
                  <a:lnTo>
                    <a:pt x="14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3682650" y="4539325"/>
              <a:ext cx="733375" cy="320675"/>
            </a:xfrm>
            <a:custGeom>
              <a:avLst/>
              <a:gdLst/>
              <a:ahLst/>
              <a:cxnLst/>
              <a:rect l="l" t="t" r="r" b="b"/>
              <a:pathLst>
                <a:path w="29335" h="1282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7585" y="12827"/>
                  </a:lnTo>
                  <a:lnTo>
                    <a:pt x="21824" y="12827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965025" y="4754950"/>
              <a:ext cx="362525" cy="105050"/>
            </a:xfrm>
            <a:custGeom>
              <a:avLst/>
              <a:gdLst/>
              <a:ahLst/>
              <a:cxnLst/>
              <a:rect l="l" t="t" r="r" b="b"/>
              <a:pathLst>
                <a:path w="14501" h="4202" fill="none" extrusionOk="0">
                  <a:moveTo>
                    <a:pt x="1" y="4202"/>
                  </a:moveTo>
                  <a:lnTo>
                    <a:pt x="14500" y="4202"/>
                  </a:lnTo>
                  <a:lnTo>
                    <a:pt x="7250" y="1"/>
                  </a:lnTo>
                  <a:lnTo>
                    <a:pt x="1" y="42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492125" y="4757750"/>
              <a:ext cx="352275" cy="102250"/>
            </a:xfrm>
            <a:custGeom>
              <a:avLst/>
              <a:gdLst/>
              <a:ahLst/>
              <a:cxnLst/>
              <a:rect l="l" t="t" r="r" b="b"/>
              <a:pathLst>
                <a:path w="14091" h="4090" fill="none" extrusionOk="0">
                  <a:moveTo>
                    <a:pt x="0" y="4090"/>
                  </a:moveTo>
                  <a:lnTo>
                    <a:pt x="14091" y="4090"/>
                  </a:lnTo>
                  <a:lnTo>
                    <a:pt x="7064" y="0"/>
                  </a:lnTo>
                  <a:lnTo>
                    <a:pt x="0" y="4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2160225" y="4536525"/>
              <a:ext cx="733350" cy="323475"/>
            </a:xfrm>
            <a:custGeom>
              <a:avLst/>
              <a:gdLst/>
              <a:ahLst/>
              <a:cxnLst/>
              <a:rect l="l" t="t" r="r" b="b"/>
              <a:pathLst>
                <a:path w="29334" h="12939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7807" y="12939"/>
                  </a:lnTo>
                  <a:lnTo>
                    <a:pt x="21638" y="12939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2921425" y="4537450"/>
              <a:ext cx="733375" cy="322550"/>
            </a:xfrm>
            <a:custGeom>
              <a:avLst/>
              <a:gdLst/>
              <a:ahLst/>
              <a:cxnLst/>
              <a:rect l="l" t="t" r="r" b="b"/>
              <a:pathLst>
                <a:path w="29335" h="12902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697" y="12902"/>
                  </a:lnTo>
                  <a:lnTo>
                    <a:pt x="21713" y="12902"/>
                  </a:lnTo>
                  <a:lnTo>
                    <a:pt x="29334" y="8515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2729050" y="4756800"/>
              <a:ext cx="356925" cy="103200"/>
            </a:xfrm>
            <a:custGeom>
              <a:avLst/>
              <a:gdLst/>
              <a:ahLst/>
              <a:cxnLst/>
              <a:rect l="l" t="t" r="r" b="b"/>
              <a:pathLst>
                <a:path w="14277" h="4128" fill="none" extrusionOk="0">
                  <a:moveTo>
                    <a:pt x="0" y="4128"/>
                  </a:moveTo>
                  <a:lnTo>
                    <a:pt x="14276" y="4128"/>
                  </a:lnTo>
                  <a:lnTo>
                    <a:pt x="7138" y="1"/>
                  </a:lnTo>
                  <a:lnTo>
                    <a:pt x="0" y="41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4431800" y="23439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5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3670575" y="2342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2148125" y="23393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2530125" y="25596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3291350" y="25614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909350" y="23411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68925" y="25586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73575" y="3437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3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1550" y="3216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386900" y="23384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389700" y="2777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4054425" y="30020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4815650" y="30029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3293225" y="3000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4433650" y="27826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3672425" y="2781750"/>
              <a:ext cx="733375" cy="422900"/>
            </a:xfrm>
            <a:custGeom>
              <a:avLst/>
              <a:gdLst/>
              <a:ahLst/>
              <a:cxnLst/>
              <a:rect l="l" t="t" r="r" b="b"/>
              <a:pathLst>
                <a:path w="29335" h="16916" fill="none" extrusionOk="0">
                  <a:moveTo>
                    <a:pt x="29334" y="8477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192075" y="2344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152775" y="3218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4812875" y="25642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4051650" y="2562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5194875" y="27845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204150" y="4542100"/>
              <a:ext cx="733375" cy="317900"/>
            </a:xfrm>
            <a:custGeom>
              <a:avLst/>
              <a:gdLst/>
              <a:ahLst/>
              <a:cxnLst/>
              <a:rect l="l" t="t" r="r" b="b"/>
              <a:pathLst>
                <a:path w="29335" h="12716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437" y="12716"/>
                  </a:lnTo>
                  <a:lnTo>
                    <a:pt x="22010" y="127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4806350" y="1246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5185575" y="1026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5945875" y="10278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4424350" y="10250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5566650" y="12472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49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3283925" y="1243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7"/>
                  </a:move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3663125" y="10241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4045150" y="1244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3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6341800" y="388500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71" y="8477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6339950" y="344535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37150" y="3005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2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901925" y="10223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48" y="0"/>
                  </a:lnTo>
                  <a:lnTo>
                    <a:pt x="0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6332525" y="21274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6330650" y="1687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327875" y="1248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4" y="8514"/>
                  </a:ln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6335300" y="25670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5951450" y="19071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685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52050" y="34342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49275" y="2995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53925" y="38738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46475" y="255587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56700" y="43134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" y="8439"/>
                  </a:move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6344600" y="43246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44625" y="21162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380400" y="1019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77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522700" y="12416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761475" y="12407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140700" y="10213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001200" y="1238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5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5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41825" y="1676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21050" y="1458200"/>
              <a:ext cx="734275" cy="422925"/>
            </a:xfrm>
            <a:custGeom>
              <a:avLst/>
              <a:gdLst/>
              <a:ahLst/>
              <a:cxnLst/>
              <a:rect l="l" t="t" r="r" b="b"/>
              <a:pathLst>
                <a:path w="29371" h="16917" fill="none" extrusionOk="0">
                  <a:moveTo>
                    <a:pt x="29371" y="8477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619175" y="1018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397125" y="40959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143475" y="14610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82275" y="14591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764275" y="1679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628475" y="2776150"/>
              <a:ext cx="733375" cy="423875"/>
            </a:xfrm>
            <a:custGeom>
              <a:avLst/>
              <a:gdLst/>
              <a:ahLst/>
              <a:cxnLst/>
              <a:rect l="l" t="t" r="r" b="b"/>
              <a:pathLst>
                <a:path w="29335" h="16955" fill="none" extrusionOk="0">
                  <a:moveTo>
                    <a:pt x="14723" y="16954"/>
                  </a:move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623825" y="1896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77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626625" y="23365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6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003050" y="16784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2904700" y="14619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2525500" y="16812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187425" y="1466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62600" y="4104350"/>
              <a:ext cx="734275" cy="422900"/>
            </a:xfrm>
            <a:custGeom>
              <a:avLst/>
              <a:gdLst/>
              <a:ahLst/>
              <a:cxnLst/>
              <a:rect l="l" t="t" r="r" b="b"/>
              <a:pathLst>
                <a:path w="29371" h="16916" fill="none" extrusionOk="0">
                  <a:moveTo>
                    <a:pt x="14648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71" y="8477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4808225" y="1685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426225" y="14647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2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665925" y="14637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4047000" y="1684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8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3285775" y="16822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918650" y="40987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4061875" y="43199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3679875" y="40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4441075" y="41015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631275" y="3215800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1" y="0"/>
                  </a:lnTo>
                  <a:lnTo>
                    <a:pt x="0" y="8439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4822150" y="432182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71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5583375" y="43227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5202300" y="41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686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3300650" y="4319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5569425" y="1686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5948650" y="1467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633125" y="3654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017000" y="4314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778200" y="43162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539425" y="4317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157425" y="40969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4649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41825" y="855000"/>
              <a:ext cx="262125" cy="151525"/>
            </a:xfrm>
            <a:custGeom>
              <a:avLst/>
              <a:gdLst/>
              <a:ahLst/>
              <a:cxnLst/>
              <a:rect l="l" t="t" r="r" b="b"/>
              <a:pathLst>
                <a:path w="10485" h="6061" extrusionOk="0">
                  <a:moveTo>
                    <a:pt x="9407" y="0"/>
                  </a:moveTo>
                  <a:lnTo>
                    <a:pt x="1" y="5428"/>
                  </a:lnTo>
                  <a:lnTo>
                    <a:pt x="1" y="6060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7281475" y="4803275"/>
              <a:ext cx="98550" cy="56725"/>
            </a:xfrm>
            <a:custGeom>
              <a:avLst/>
              <a:gdLst/>
              <a:ahLst/>
              <a:cxnLst/>
              <a:rect l="l" t="t" r="r" b="b"/>
              <a:pathLst>
                <a:path w="3942" h="2269" extrusionOk="0">
                  <a:moveTo>
                    <a:pt x="3942" y="1"/>
                  </a:moveTo>
                  <a:lnTo>
                    <a:pt x="1" y="2269"/>
                  </a:lnTo>
                  <a:lnTo>
                    <a:pt x="1116" y="2269"/>
                  </a:lnTo>
                  <a:lnTo>
                    <a:pt x="3942" y="633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241825" y="855000"/>
              <a:ext cx="7138200" cy="4005000"/>
            </a:xfrm>
            <a:custGeom>
              <a:avLst/>
              <a:gdLst/>
              <a:ahLst/>
              <a:cxnLst/>
              <a:rect l="l" t="t" r="r" b="b"/>
              <a:pathLst>
                <a:path w="285528" h="160200" extrusionOk="0">
                  <a:moveTo>
                    <a:pt x="29706" y="6544"/>
                  </a:moveTo>
                  <a:lnTo>
                    <a:pt x="44428" y="15057"/>
                  </a:lnTo>
                  <a:lnTo>
                    <a:pt x="29817" y="23497"/>
                  </a:lnTo>
                  <a:lnTo>
                    <a:pt x="15095" y="14983"/>
                  </a:lnTo>
                  <a:lnTo>
                    <a:pt x="29706" y="6544"/>
                  </a:lnTo>
                  <a:close/>
                  <a:moveTo>
                    <a:pt x="60155" y="6581"/>
                  </a:moveTo>
                  <a:lnTo>
                    <a:pt x="74877" y="15095"/>
                  </a:lnTo>
                  <a:lnTo>
                    <a:pt x="60229" y="23534"/>
                  </a:lnTo>
                  <a:lnTo>
                    <a:pt x="45544" y="15057"/>
                  </a:lnTo>
                  <a:lnTo>
                    <a:pt x="60155" y="6581"/>
                  </a:lnTo>
                  <a:close/>
                  <a:moveTo>
                    <a:pt x="90603" y="6655"/>
                  </a:moveTo>
                  <a:lnTo>
                    <a:pt x="105326" y="15169"/>
                  </a:lnTo>
                  <a:lnTo>
                    <a:pt x="90678" y="23608"/>
                  </a:lnTo>
                  <a:lnTo>
                    <a:pt x="75955" y="15095"/>
                  </a:lnTo>
                  <a:lnTo>
                    <a:pt x="90603" y="6655"/>
                  </a:lnTo>
                  <a:close/>
                  <a:moveTo>
                    <a:pt x="121052" y="6692"/>
                  </a:moveTo>
                  <a:lnTo>
                    <a:pt x="135738" y="15206"/>
                  </a:lnTo>
                  <a:lnTo>
                    <a:pt x="121127" y="23645"/>
                  </a:lnTo>
                  <a:lnTo>
                    <a:pt x="106404" y="15169"/>
                  </a:lnTo>
                  <a:lnTo>
                    <a:pt x="121052" y="6692"/>
                  </a:lnTo>
                  <a:close/>
                  <a:moveTo>
                    <a:pt x="151464" y="6767"/>
                  </a:moveTo>
                  <a:lnTo>
                    <a:pt x="166186" y="15243"/>
                  </a:lnTo>
                  <a:lnTo>
                    <a:pt x="151575" y="23720"/>
                  </a:lnTo>
                  <a:lnTo>
                    <a:pt x="136853" y="15206"/>
                  </a:lnTo>
                  <a:lnTo>
                    <a:pt x="151464" y="6767"/>
                  </a:lnTo>
                  <a:close/>
                  <a:moveTo>
                    <a:pt x="181913" y="6804"/>
                  </a:moveTo>
                  <a:lnTo>
                    <a:pt x="196635" y="15318"/>
                  </a:lnTo>
                  <a:lnTo>
                    <a:pt x="182024" y="23757"/>
                  </a:lnTo>
                  <a:lnTo>
                    <a:pt x="167302" y="15243"/>
                  </a:lnTo>
                  <a:lnTo>
                    <a:pt x="181913" y="6804"/>
                  </a:lnTo>
                  <a:close/>
                  <a:moveTo>
                    <a:pt x="212361" y="6878"/>
                  </a:moveTo>
                  <a:lnTo>
                    <a:pt x="227084" y="15355"/>
                  </a:lnTo>
                  <a:lnTo>
                    <a:pt x="212436" y="23831"/>
                  </a:lnTo>
                  <a:lnTo>
                    <a:pt x="197750" y="15318"/>
                  </a:lnTo>
                  <a:lnTo>
                    <a:pt x="212361" y="6878"/>
                  </a:lnTo>
                  <a:close/>
                  <a:moveTo>
                    <a:pt x="242810" y="6915"/>
                  </a:moveTo>
                  <a:lnTo>
                    <a:pt x="257533" y="15429"/>
                  </a:lnTo>
                  <a:lnTo>
                    <a:pt x="242885" y="23869"/>
                  </a:lnTo>
                  <a:lnTo>
                    <a:pt x="228162" y="15355"/>
                  </a:lnTo>
                  <a:lnTo>
                    <a:pt x="242810" y="6915"/>
                  </a:lnTo>
                  <a:close/>
                  <a:moveTo>
                    <a:pt x="44986" y="15355"/>
                  </a:moveTo>
                  <a:lnTo>
                    <a:pt x="59709" y="23869"/>
                  </a:lnTo>
                  <a:lnTo>
                    <a:pt x="45060" y="32308"/>
                  </a:lnTo>
                  <a:lnTo>
                    <a:pt x="30375" y="23794"/>
                  </a:lnTo>
                  <a:lnTo>
                    <a:pt x="44986" y="15355"/>
                  </a:lnTo>
                  <a:close/>
                  <a:moveTo>
                    <a:pt x="75435" y="15429"/>
                  </a:moveTo>
                  <a:lnTo>
                    <a:pt x="90120" y="23906"/>
                  </a:lnTo>
                  <a:lnTo>
                    <a:pt x="75509" y="32345"/>
                  </a:lnTo>
                  <a:lnTo>
                    <a:pt x="60787" y="23869"/>
                  </a:lnTo>
                  <a:lnTo>
                    <a:pt x="75435" y="15429"/>
                  </a:lnTo>
                  <a:close/>
                  <a:moveTo>
                    <a:pt x="105846" y="15466"/>
                  </a:moveTo>
                  <a:lnTo>
                    <a:pt x="120569" y="23980"/>
                  </a:lnTo>
                  <a:lnTo>
                    <a:pt x="105958" y="32419"/>
                  </a:lnTo>
                  <a:lnTo>
                    <a:pt x="91235" y="23906"/>
                  </a:lnTo>
                  <a:lnTo>
                    <a:pt x="105846" y="15466"/>
                  </a:lnTo>
                  <a:close/>
                  <a:moveTo>
                    <a:pt x="136295" y="15541"/>
                  </a:moveTo>
                  <a:lnTo>
                    <a:pt x="151018" y="24017"/>
                  </a:lnTo>
                  <a:lnTo>
                    <a:pt x="136407" y="32457"/>
                  </a:lnTo>
                  <a:lnTo>
                    <a:pt x="121684" y="23980"/>
                  </a:lnTo>
                  <a:lnTo>
                    <a:pt x="136295" y="15541"/>
                  </a:lnTo>
                  <a:close/>
                  <a:moveTo>
                    <a:pt x="166744" y="15578"/>
                  </a:moveTo>
                  <a:lnTo>
                    <a:pt x="181466" y="24092"/>
                  </a:lnTo>
                  <a:lnTo>
                    <a:pt x="166856" y="32531"/>
                  </a:lnTo>
                  <a:lnTo>
                    <a:pt x="152133" y="24017"/>
                  </a:lnTo>
                  <a:lnTo>
                    <a:pt x="166744" y="15578"/>
                  </a:lnTo>
                  <a:close/>
                  <a:moveTo>
                    <a:pt x="197193" y="15652"/>
                  </a:moveTo>
                  <a:lnTo>
                    <a:pt x="211915" y="24129"/>
                  </a:lnTo>
                  <a:lnTo>
                    <a:pt x="197267" y="32568"/>
                  </a:lnTo>
                  <a:lnTo>
                    <a:pt x="182582" y="24092"/>
                  </a:lnTo>
                  <a:lnTo>
                    <a:pt x="197193" y="15652"/>
                  </a:lnTo>
                  <a:close/>
                  <a:moveTo>
                    <a:pt x="227642" y="15689"/>
                  </a:moveTo>
                  <a:lnTo>
                    <a:pt x="242327" y="24203"/>
                  </a:lnTo>
                  <a:lnTo>
                    <a:pt x="227716" y="32642"/>
                  </a:lnTo>
                  <a:lnTo>
                    <a:pt x="212993" y="24129"/>
                  </a:lnTo>
                  <a:lnTo>
                    <a:pt x="227642" y="15689"/>
                  </a:lnTo>
                  <a:close/>
                  <a:moveTo>
                    <a:pt x="258053" y="15727"/>
                  </a:moveTo>
                  <a:lnTo>
                    <a:pt x="272776" y="24240"/>
                  </a:lnTo>
                  <a:lnTo>
                    <a:pt x="258165" y="32680"/>
                  </a:lnTo>
                  <a:lnTo>
                    <a:pt x="243442" y="24203"/>
                  </a:lnTo>
                  <a:lnTo>
                    <a:pt x="258053" y="15727"/>
                  </a:lnTo>
                  <a:close/>
                  <a:moveTo>
                    <a:pt x="29817" y="24129"/>
                  </a:moveTo>
                  <a:lnTo>
                    <a:pt x="44540" y="32605"/>
                  </a:lnTo>
                  <a:lnTo>
                    <a:pt x="29892" y="41045"/>
                  </a:lnTo>
                  <a:lnTo>
                    <a:pt x="15169" y="32568"/>
                  </a:lnTo>
                  <a:lnTo>
                    <a:pt x="29817" y="24129"/>
                  </a:lnTo>
                  <a:close/>
                  <a:moveTo>
                    <a:pt x="60229" y="24166"/>
                  </a:moveTo>
                  <a:lnTo>
                    <a:pt x="74952" y="32680"/>
                  </a:lnTo>
                  <a:lnTo>
                    <a:pt x="60341" y="41119"/>
                  </a:lnTo>
                  <a:lnTo>
                    <a:pt x="45618" y="32605"/>
                  </a:lnTo>
                  <a:lnTo>
                    <a:pt x="60229" y="24166"/>
                  </a:lnTo>
                  <a:close/>
                  <a:moveTo>
                    <a:pt x="90678" y="24240"/>
                  </a:moveTo>
                  <a:lnTo>
                    <a:pt x="105400" y="32717"/>
                  </a:lnTo>
                  <a:lnTo>
                    <a:pt x="90789" y="41156"/>
                  </a:lnTo>
                  <a:lnTo>
                    <a:pt x="76067" y="32680"/>
                  </a:lnTo>
                  <a:lnTo>
                    <a:pt x="90678" y="24240"/>
                  </a:lnTo>
                  <a:close/>
                  <a:moveTo>
                    <a:pt x="121127" y="24277"/>
                  </a:moveTo>
                  <a:lnTo>
                    <a:pt x="135849" y="32791"/>
                  </a:lnTo>
                  <a:lnTo>
                    <a:pt x="121238" y="41231"/>
                  </a:lnTo>
                  <a:lnTo>
                    <a:pt x="106516" y="32717"/>
                  </a:lnTo>
                  <a:lnTo>
                    <a:pt x="121127" y="24277"/>
                  </a:lnTo>
                  <a:close/>
                  <a:moveTo>
                    <a:pt x="151575" y="24352"/>
                  </a:moveTo>
                  <a:lnTo>
                    <a:pt x="166298" y="32828"/>
                  </a:lnTo>
                  <a:lnTo>
                    <a:pt x="151650" y="41268"/>
                  </a:lnTo>
                  <a:lnTo>
                    <a:pt x="136964" y="32791"/>
                  </a:lnTo>
                  <a:lnTo>
                    <a:pt x="151575" y="24352"/>
                  </a:lnTo>
                  <a:close/>
                  <a:moveTo>
                    <a:pt x="182024" y="24389"/>
                  </a:moveTo>
                  <a:lnTo>
                    <a:pt x="196747" y="32903"/>
                  </a:lnTo>
                  <a:lnTo>
                    <a:pt x="182098" y="41342"/>
                  </a:lnTo>
                  <a:lnTo>
                    <a:pt x="167376" y="32828"/>
                  </a:lnTo>
                  <a:lnTo>
                    <a:pt x="182024" y="24389"/>
                  </a:lnTo>
                  <a:close/>
                  <a:moveTo>
                    <a:pt x="212436" y="24463"/>
                  </a:moveTo>
                  <a:lnTo>
                    <a:pt x="227158" y="32940"/>
                  </a:lnTo>
                  <a:lnTo>
                    <a:pt x="212547" y="41379"/>
                  </a:lnTo>
                  <a:lnTo>
                    <a:pt x="197825" y="32903"/>
                  </a:lnTo>
                  <a:lnTo>
                    <a:pt x="212436" y="24463"/>
                  </a:lnTo>
                  <a:close/>
                  <a:moveTo>
                    <a:pt x="242885" y="24501"/>
                  </a:moveTo>
                  <a:lnTo>
                    <a:pt x="257607" y="33014"/>
                  </a:lnTo>
                  <a:lnTo>
                    <a:pt x="242996" y="41454"/>
                  </a:lnTo>
                  <a:lnTo>
                    <a:pt x="228274" y="32940"/>
                  </a:lnTo>
                  <a:lnTo>
                    <a:pt x="242885" y="24501"/>
                  </a:lnTo>
                  <a:close/>
                  <a:moveTo>
                    <a:pt x="45060" y="32940"/>
                  </a:moveTo>
                  <a:lnTo>
                    <a:pt x="59783" y="41416"/>
                  </a:lnTo>
                  <a:lnTo>
                    <a:pt x="45172" y="49856"/>
                  </a:lnTo>
                  <a:lnTo>
                    <a:pt x="30449" y="41379"/>
                  </a:lnTo>
                  <a:lnTo>
                    <a:pt x="45060" y="32940"/>
                  </a:lnTo>
                  <a:close/>
                  <a:moveTo>
                    <a:pt x="75509" y="32977"/>
                  </a:moveTo>
                  <a:lnTo>
                    <a:pt x="90232" y="41491"/>
                  </a:lnTo>
                  <a:lnTo>
                    <a:pt x="75621" y="49930"/>
                  </a:lnTo>
                  <a:lnTo>
                    <a:pt x="60898" y="41416"/>
                  </a:lnTo>
                  <a:lnTo>
                    <a:pt x="75509" y="32977"/>
                  </a:lnTo>
                  <a:close/>
                  <a:moveTo>
                    <a:pt x="105958" y="33051"/>
                  </a:moveTo>
                  <a:lnTo>
                    <a:pt x="120680" y="41528"/>
                  </a:lnTo>
                  <a:lnTo>
                    <a:pt x="106070" y="49967"/>
                  </a:lnTo>
                  <a:lnTo>
                    <a:pt x="91347" y="41491"/>
                  </a:lnTo>
                  <a:lnTo>
                    <a:pt x="105958" y="33051"/>
                  </a:lnTo>
                  <a:close/>
                  <a:moveTo>
                    <a:pt x="136407" y="33089"/>
                  </a:moveTo>
                  <a:lnTo>
                    <a:pt x="151129" y="41602"/>
                  </a:lnTo>
                  <a:lnTo>
                    <a:pt x="136481" y="50042"/>
                  </a:lnTo>
                  <a:lnTo>
                    <a:pt x="121759" y="41528"/>
                  </a:lnTo>
                  <a:lnTo>
                    <a:pt x="136407" y="33089"/>
                  </a:lnTo>
                  <a:close/>
                  <a:moveTo>
                    <a:pt x="166856" y="33163"/>
                  </a:moveTo>
                  <a:lnTo>
                    <a:pt x="181541" y="41640"/>
                  </a:lnTo>
                  <a:lnTo>
                    <a:pt x="166930" y="50079"/>
                  </a:lnTo>
                  <a:lnTo>
                    <a:pt x="152207" y="41602"/>
                  </a:lnTo>
                  <a:lnTo>
                    <a:pt x="166856" y="33163"/>
                  </a:lnTo>
                  <a:close/>
                  <a:moveTo>
                    <a:pt x="197267" y="33200"/>
                  </a:moveTo>
                  <a:lnTo>
                    <a:pt x="211990" y="41714"/>
                  </a:lnTo>
                  <a:lnTo>
                    <a:pt x="197379" y="50153"/>
                  </a:lnTo>
                  <a:lnTo>
                    <a:pt x="182656" y="41640"/>
                  </a:lnTo>
                  <a:lnTo>
                    <a:pt x="197267" y="33200"/>
                  </a:lnTo>
                  <a:close/>
                  <a:moveTo>
                    <a:pt x="227716" y="33275"/>
                  </a:moveTo>
                  <a:lnTo>
                    <a:pt x="242438" y="41751"/>
                  </a:lnTo>
                  <a:lnTo>
                    <a:pt x="227827" y="50190"/>
                  </a:lnTo>
                  <a:lnTo>
                    <a:pt x="213105" y="41714"/>
                  </a:lnTo>
                  <a:lnTo>
                    <a:pt x="227716" y="33275"/>
                  </a:lnTo>
                  <a:close/>
                  <a:moveTo>
                    <a:pt x="258165" y="33312"/>
                  </a:moveTo>
                  <a:lnTo>
                    <a:pt x="272887" y="41825"/>
                  </a:lnTo>
                  <a:lnTo>
                    <a:pt x="258276" y="50265"/>
                  </a:lnTo>
                  <a:lnTo>
                    <a:pt x="243554" y="41751"/>
                  </a:lnTo>
                  <a:lnTo>
                    <a:pt x="258165" y="33312"/>
                  </a:lnTo>
                  <a:close/>
                  <a:moveTo>
                    <a:pt x="29892" y="41677"/>
                  </a:moveTo>
                  <a:lnTo>
                    <a:pt x="44614" y="50190"/>
                  </a:lnTo>
                  <a:lnTo>
                    <a:pt x="30003" y="58630"/>
                  </a:lnTo>
                  <a:lnTo>
                    <a:pt x="15281" y="50153"/>
                  </a:lnTo>
                  <a:lnTo>
                    <a:pt x="29892" y="41677"/>
                  </a:lnTo>
                  <a:close/>
                  <a:moveTo>
                    <a:pt x="60341" y="41751"/>
                  </a:moveTo>
                  <a:lnTo>
                    <a:pt x="75063" y="50265"/>
                  </a:lnTo>
                  <a:lnTo>
                    <a:pt x="60452" y="58704"/>
                  </a:lnTo>
                  <a:lnTo>
                    <a:pt x="45730" y="50190"/>
                  </a:lnTo>
                  <a:lnTo>
                    <a:pt x="60341" y="41751"/>
                  </a:lnTo>
                  <a:close/>
                  <a:moveTo>
                    <a:pt x="90789" y="41788"/>
                  </a:moveTo>
                  <a:lnTo>
                    <a:pt x="105512" y="50302"/>
                  </a:lnTo>
                  <a:lnTo>
                    <a:pt x="90864" y="58741"/>
                  </a:lnTo>
                  <a:lnTo>
                    <a:pt x="76178" y="50265"/>
                  </a:lnTo>
                  <a:lnTo>
                    <a:pt x="90789" y="41788"/>
                  </a:lnTo>
                  <a:close/>
                  <a:moveTo>
                    <a:pt x="121238" y="41863"/>
                  </a:moveTo>
                  <a:lnTo>
                    <a:pt x="135923" y="50339"/>
                  </a:lnTo>
                  <a:lnTo>
                    <a:pt x="121312" y="58816"/>
                  </a:lnTo>
                  <a:lnTo>
                    <a:pt x="106590" y="50302"/>
                  </a:lnTo>
                  <a:lnTo>
                    <a:pt x="121238" y="41863"/>
                  </a:lnTo>
                  <a:close/>
                  <a:moveTo>
                    <a:pt x="151650" y="41900"/>
                  </a:moveTo>
                  <a:lnTo>
                    <a:pt x="166372" y="50414"/>
                  </a:lnTo>
                  <a:lnTo>
                    <a:pt x="151761" y="58853"/>
                  </a:lnTo>
                  <a:lnTo>
                    <a:pt x="137039" y="50339"/>
                  </a:lnTo>
                  <a:lnTo>
                    <a:pt x="151650" y="41900"/>
                  </a:lnTo>
                  <a:close/>
                  <a:moveTo>
                    <a:pt x="182098" y="41974"/>
                  </a:moveTo>
                  <a:lnTo>
                    <a:pt x="196821" y="50451"/>
                  </a:lnTo>
                  <a:lnTo>
                    <a:pt x="182210" y="58890"/>
                  </a:lnTo>
                  <a:lnTo>
                    <a:pt x="167488" y="50414"/>
                  </a:lnTo>
                  <a:lnTo>
                    <a:pt x="182098" y="41974"/>
                  </a:lnTo>
                  <a:close/>
                  <a:moveTo>
                    <a:pt x="212547" y="42011"/>
                  </a:moveTo>
                  <a:lnTo>
                    <a:pt x="227270" y="50525"/>
                  </a:lnTo>
                  <a:lnTo>
                    <a:pt x="212659" y="58964"/>
                  </a:lnTo>
                  <a:lnTo>
                    <a:pt x="197936" y="50451"/>
                  </a:lnTo>
                  <a:lnTo>
                    <a:pt x="212547" y="42011"/>
                  </a:lnTo>
                  <a:close/>
                  <a:moveTo>
                    <a:pt x="242996" y="42086"/>
                  </a:moveTo>
                  <a:lnTo>
                    <a:pt x="257719" y="50562"/>
                  </a:lnTo>
                  <a:lnTo>
                    <a:pt x="243070" y="59002"/>
                  </a:lnTo>
                  <a:lnTo>
                    <a:pt x="228385" y="50525"/>
                  </a:lnTo>
                  <a:lnTo>
                    <a:pt x="242996" y="42086"/>
                  </a:lnTo>
                  <a:close/>
                  <a:moveTo>
                    <a:pt x="14723" y="50451"/>
                  </a:moveTo>
                  <a:lnTo>
                    <a:pt x="29446" y="58964"/>
                  </a:lnTo>
                  <a:lnTo>
                    <a:pt x="14835" y="67404"/>
                  </a:lnTo>
                  <a:lnTo>
                    <a:pt x="112" y="58890"/>
                  </a:lnTo>
                  <a:lnTo>
                    <a:pt x="14723" y="50451"/>
                  </a:lnTo>
                  <a:close/>
                  <a:moveTo>
                    <a:pt x="45172" y="50525"/>
                  </a:moveTo>
                  <a:lnTo>
                    <a:pt x="59894" y="59002"/>
                  </a:lnTo>
                  <a:lnTo>
                    <a:pt x="45246" y="67441"/>
                  </a:lnTo>
                  <a:lnTo>
                    <a:pt x="30561" y="58964"/>
                  </a:lnTo>
                  <a:lnTo>
                    <a:pt x="45172" y="50525"/>
                  </a:lnTo>
                  <a:close/>
                  <a:moveTo>
                    <a:pt x="75621" y="50562"/>
                  </a:moveTo>
                  <a:lnTo>
                    <a:pt x="90343" y="59076"/>
                  </a:lnTo>
                  <a:lnTo>
                    <a:pt x="75695" y="67515"/>
                  </a:lnTo>
                  <a:lnTo>
                    <a:pt x="60973" y="59002"/>
                  </a:lnTo>
                  <a:lnTo>
                    <a:pt x="75621" y="50562"/>
                  </a:lnTo>
                  <a:close/>
                  <a:moveTo>
                    <a:pt x="106070" y="50637"/>
                  </a:moveTo>
                  <a:lnTo>
                    <a:pt x="120755" y="59113"/>
                  </a:lnTo>
                  <a:lnTo>
                    <a:pt x="106144" y="67552"/>
                  </a:lnTo>
                  <a:lnTo>
                    <a:pt x="91421" y="59076"/>
                  </a:lnTo>
                  <a:lnTo>
                    <a:pt x="106070" y="50637"/>
                  </a:lnTo>
                  <a:close/>
                  <a:moveTo>
                    <a:pt x="136481" y="50674"/>
                  </a:moveTo>
                  <a:lnTo>
                    <a:pt x="151204" y="59187"/>
                  </a:lnTo>
                  <a:lnTo>
                    <a:pt x="136593" y="67627"/>
                  </a:lnTo>
                  <a:lnTo>
                    <a:pt x="121870" y="59113"/>
                  </a:lnTo>
                  <a:lnTo>
                    <a:pt x="136481" y="50674"/>
                  </a:lnTo>
                  <a:close/>
                  <a:moveTo>
                    <a:pt x="166930" y="50748"/>
                  </a:moveTo>
                  <a:lnTo>
                    <a:pt x="181652" y="59225"/>
                  </a:lnTo>
                  <a:lnTo>
                    <a:pt x="167041" y="67664"/>
                  </a:lnTo>
                  <a:lnTo>
                    <a:pt x="152319" y="59187"/>
                  </a:lnTo>
                  <a:lnTo>
                    <a:pt x="166930" y="50748"/>
                  </a:lnTo>
                  <a:close/>
                  <a:moveTo>
                    <a:pt x="197379" y="50785"/>
                  </a:moveTo>
                  <a:lnTo>
                    <a:pt x="212101" y="59299"/>
                  </a:lnTo>
                  <a:lnTo>
                    <a:pt x="197453" y="67738"/>
                  </a:lnTo>
                  <a:lnTo>
                    <a:pt x="182768" y="59225"/>
                  </a:lnTo>
                  <a:lnTo>
                    <a:pt x="197379" y="50785"/>
                  </a:lnTo>
                  <a:close/>
                  <a:moveTo>
                    <a:pt x="227827" y="50822"/>
                  </a:moveTo>
                  <a:lnTo>
                    <a:pt x="242550" y="59336"/>
                  </a:lnTo>
                  <a:lnTo>
                    <a:pt x="227902" y="67776"/>
                  </a:lnTo>
                  <a:lnTo>
                    <a:pt x="213179" y="59299"/>
                  </a:lnTo>
                  <a:lnTo>
                    <a:pt x="227827" y="50822"/>
                  </a:lnTo>
                  <a:close/>
                  <a:moveTo>
                    <a:pt x="258276" y="50897"/>
                  </a:moveTo>
                  <a:lnTo>
                    <a:pt x="272962" y="59373"/>
                  </a:lnTo>
                  <a:lnTo>
                    <a:pt x="258351" y="67850"/>
                  </a:lnTo>
                  <a:lnTo>
                    <a:pt x="243628" y="59336"/>
                  </a:lnTo>
                  <a:lnTo>
                    <a:pt x="258276" y="50897"/>
                  </a:lnTo>
                  <a:close/>
                  <a:moveTo>
                    <a:pt x="30003" y="59262"/>
                  </a:moveTo>
                  <a:lnTo>
                    <a:pt x="44726" y="67776"/>
                  </a:lnTo>
                  <a:lnTo>
                    <a:pt x="30078" y="76215"/>
                  </a:lnTo>
                  <a:lnTo>
                    <a:pt x="15392" y="67701"/>
                  </a:lnTo>
                  <a:lnTo>
                    <a:pt x="30003" y="59262"/>
                  </a:lnTo>
                  <a:close/>
                  <a:moveTo>
                    <a:pt x="60452" y="59336"/>
                  </a:moveTo>
                  <a:lnTo>
                    <a:pt x="75137" y="67813"/>
                  </a:lnTo>
                  <a:lnTo>
                    <a:pt x="60526" y="76252"/>
                  </a:lnTo>
                  <a:lnTo>
                    <a:pt x="45804" y="67776"/>
                  </a:lnTo>
                  <a:lnTo>
                    <a:pt x="60452" y="59336"/>
                  </a:lnTo>
                  <a:close/>
                  <a:moveTo>
                    <a:pt x="90864" y="59373"/>
                  </a:moveTo>
                  <a:lnTo>
                    <a:pt x="105586" y="67887"/>
                  </a:lnTo>
                  <a:lnTo>
                    <a:pt x="90975" y="76326"/>
                  </a:lnTo>
                  <a:lnTo>
                    <a:pt x="76253" y="67813"/>
                  </a:lnTo>
                  <a:lnTo>
                    <a:pt x="90864" y="59373"/>
                  </a:lnTo>
                  <a:close/>
                  <a:moveTo>
                    <a:pt x="121312" y="59448"/>
                  </a:moveTo>
                  <a:lnTo>
                    <a:pt x="136035" y="67924"/>
                  </a:lnTo>
                  <a:lnTo>
                    <a:pt x="121424" y="76364"/>
                  </a:lnTo>
                  <a:lnTo>
                    <a:pt x="106702" y="67887"/>
                  </a:lnTo>
                  <a:lnTo>
                    <a:pt x="121312" y="59448"/>
                  </a:lnTo>
                  <a:close/>
                  <a:moveTo>
                    <a:pt x="151761" y="59485"/>
                  </a:moveTo>
                  <a:lnTo>
                    <a:pt x="166484" y="67999"/>
                  </a:lnTo>
                  <a:lnTo>
                    <a:pt x="151873" y="76438"/>
                  </a:lnTo>
                  <a:lnTo>
                    <a:pt x="137150" y="67924"/>
                  </a:lnTo>
                  <a:lnTo>
                    <a:pt x="151761" y="59485"/>
                  </a:lnTo>
                  <a:close/>
                  <a:moveTo>
                    <a:pt x="182210" y="59559"/>
                  </a:moveTo>
                  <a:lnTo>
                    <a:pt x="196933" y="68036"/>
                  </a:lnTo>
                  <a:lnTo>
                    <a:pt x="182284" y="76475"/>
                  </a:lnTo>
                  <a:lnTo>
                    <a:pt x="167599" y="67999"/>
                  </a:lnTo>
                  <a:lnTo>
                    <a:pt x="182210" y="59559"/>
                  </a:lnTo>
                  <a:close/>
                  <a:moveTo>
                    <a:pt x="212659" y="59596"/>
                  </a:moveTo>
                  <a:lnTo>
                    <a:pt x="227344" y="68110"/>
                  </a:lnTo>
                  <a:lnTo>
                    <a:pt x="212733" y="76550"/>
                  </a:lnTo>
                  <a:lnTo>
                    <a:pt x="198011" y="68036"/>
                  </a:lnTo>
                  <a:lnTo>
                    <a:pt x="212659" y="59596"/>
                  </a:lnTo>
                  <a:close/>
                  <a:moveTo>
                    <a:pt x="243070" y="59671"/>
                  </a:moveTo>
                  <a:lnTo>
                    <a:pt x="257793" y="68147"/>
                  </a:lnTo>
                  <a:lnTo>
                    <a:pt x="243182" y="76587"/>
                  </a:lnTo>
                  <a:lnTo>
                    <a:pt x="228459" y="68110"/>
                  </a:lnTo>
                  <a:lnTo>
                    <a:pt x="243070" y="59671"/>
                  </a:lnTo>
                  <a:close/>
                  <a:moveTo>
                    <a:pt x="14835" y="68036"/>
                  </a:moveTo>
                  <a:lnTo>
                    <a:pt x="29557" y="76512"/>
                  </a:lnTo>
                  <a:lnTo>
                    <a:pt x="14909" y="84952"/>
                  </a:lnTo>
                  <a:lnTo>
                    <a:pt x="187" y="76475"/>
                  </a:lnTo>
                  <a:lnTo>
                    <a:pt x="14835" y="68036"/>
                  </a:lnTo>
                  <a:close/>
                  <a:moveTo>
                    <a:pt x="45246" y="68073"/>
                  </a:moveTo>
                  <a:lnTo>
                    <a:pt x="59969" y="76587"/>
                  </a:lnTo>
                  <a:lnTo>
                    <a:pt x="45358" y="85026"/>
                  </a:lnTo>
                  <a:lnTo>
                    <a:pt x="30635" y="76512"/>
                  </a:lnTo>
                  <a:lnTo>
                    <a:pt x="45246" y="68073"/>
                  </a:lnTo>
                  <a:close/>
                  <a:moveTo>
                    <a:pt x="75695" y="68147"/>
                  </a:moveTo>
                  <a:lnTo>
                    <a:pt x="90418" y="76624"/>
                  </a:lnTo>
                  <a:lnTo>
                    <a:pt x="75807" y="85063"/>
                  </a:lnTo>
                  <a:lnTo>
                    <a:pt x="61084" y="76587"/>
                  </a:lnTo>
                  <a:lnTo>
                    <a:pt x="75695" y="68147"/>
                  </a:lnTo>
                  <a:close/>
                  <a:moveTo>
                    <a:pt x="106144" y="68185"/>
                  </a:moveTo>
                  <a:lnTo>
                    <a:pt x="120866" y="76698"/>
                  </a:lnTo>
                  <a:lnTo>
                    <a:pt x="106255" y="85138"/>
                  </a:lnTo>
                  <a:lnTo>
                    <a:pt x="91533" y="76624"/>
                  </a:lnTo>
                  <a:lnTo>
                    <a:pt x="106144" y="68185"/>
                  </a:lnTo>
                  <a:close/>
                  <a:moveTo>
                    <a:pt x="136593" y="68259"/>
                  </a:moveTo>
                  <a:lnTo>
                    <a:pt x="151315" y="76735"/>
                  </a:lnTo>
                  <a:lnTo>
                    <a:pt x="136667" y="85175"/>
                  </a:lnTo>
                  <a:lnTo>
                    <a:pt x="121982" y="76698"/>
                  </a:lnTo>
                  <a:lnTo>
                    <a:pt x="136593" y="68259"/>
                  </a:lnTo>
                  <a:close/>
                  <a:moveTo>
                    <a:pt x="167041" y="68296"/>
                  </a:moveTo>
                  <a:lnTo>
                    <a:pt x="181764" y="76810"/>
                  </a:lnTo>
                  <a:lnTo>
                    <a:pt x="167116" y="85249"/>
                  </a:lnTo>
                  <a:lnTo>
                    <a:pt x="152393" y="76735"/>
                  </a:lnTo>
                  <a:lnTo>
                    <a:pt x="167041" y="68296"/>
                  </a:lnTo>
                  <a:close/>
                  <a:moveTo>
                    <a:pt x="197453" y="68370"/>
                  </a:moveTo>
                  <a:lnTo>
                    <a:pt x="212175" y="76847"/>
                  </a:lnTo>
                  <a:lnTo>
                    <a:pt x="197565" y="85286"/>
                  </a:lnTo>
                  <a:lnTo>
                    <a:pt x="182842" y="76810"/>
                  </a:lnTo>
                  <a:lnTo>
                    <a:pt x="197453" y="68370"/>
                  </a:lnTo>
                  <a:close/>
                  <a:moveTo>
                    <a:pt x="227902" y="68408"/>
                  </a:moveTo>
                  <a:lnTo>
                    <a:pt x="242624" y="76921"/>
                  </a:lnTo>
                  <a:lnTo>
                    <a:pt x="228013" y="85361"/>
                  </a:lnTo>
                  <a:lnTo>
                    <a:pt x="213291" y="76847"/>
                  </a:lnTo>
                  <a:lnTo>
                    <a:pt x="227902" y="68408"/>
                  </a:lnTo>
                  <a:close/>
                  <a:moveTo>
                    <a:pt x="258351" y="68482"/>
                  </a:moveTo>
                  <a:lnTo>
                    <a:pt x="273073" y="76958"/>
                  </a:lnTo>
                  <a:lnTo>
                    <a:pt x="258462" y="85398"/>
                  </a:lnTo>
                  <a:lnTo>
                    <a:pt x="243740" y="76921"/>
                  </a:lnTo>
                  <a:lnTo>
                    <a:pt x="258351" y="68482"/>
                  </a:lnTo>
                  <a:close/>
                  <a:moveTo>
                    <a:pt x="30078" y="76847"/>
                  </a:moveTo>
                  <a:lnTo>
                    <a:pt x="44800" y="85323"/>
                  </a:lnTo>
                  <a:lnTo>
                    <a:pt x="30189" y="93800"/>
                  </a:lnTo>
                  <a:lnTo>
                    <a:pt x="15467" y="85286"/>
                  </a:lnTo>
                  <a:lnTo>
                    <a:pt x="30078" y="76847"/>
                  </a:lnTo>
                  <a:close/>
                  <a:moveTo>
                    <a:pt x="60526" y="76884"/>
                  </a:moveTo>
                  <a:lnTo>
                    <a:pt x="75249" y="85398"/>
                  </a:lnTo>
                  <a:lnTo>
                    <a:pt x="60638" y="93837"/>
                  </a:lnTo>
                  <a:lnTo>
                    <a:pt x="45916" y="85323"/>
                  </a:lnTo>
                  <a:lnTo>
                    <a:pt x="60526" y="76884"/>
                  </a:lnTo>
                  <a:close/>
                  <a:moveTo>
                    <a:pt x="90975" y="76958"/>
                  </a:moveTo>
                  <a:lnTo>
                    <a:pt x="105698" y="85435"/>
                  </a:lnTo>
                  <a:lnTo>
                    <a:pt x="91087" y="93912"/>
                  </a:lnTo>
                  <a:lnTo>
                    <a:pt x="76364" y="85398"/>
                  </a:lnTo>
                  <a:lnTo>
                    <a:pt x="90975" y="76958"/>
                  </a:lnTo>
                  <a:close/>
                  <a:moveTo>
                    <a:pt x="121424" y="76996"/>
                  </a:moveTo>
                  <a:lnTo>
                    <a:pt x="136147" y="85509"/>
                  </a:lnTo>
                  <a:lnTo>
                    <a:pt x="121498" y="93949"/>
                  </a:lnTo>
                  <a:lnTo>
                    <a:pt x="106776" y="85435"/>
                  </a:lnTo>
                  <a:lnTo>
                    <a:pt x="121424" y="76996"/>
                  </a:lnTo>
                  <a:close/>
                  <a:moveTo>
                    <a:pt x="151873" y="77070"/>
                  </a:moveTo>
                  <a:lnTo>
                    <a:pt x="166558" y="85547"/>
                  </a:lnTo>
                  <a:lnTo>
                    <a:pt x="151947" y="93986"/>
                  </a:lnTo>
                  <a:lnTo>
                    <a:pt x="137225" y="85509"/>
                  </a:lnTo>
                  <a:lnTo>
                    <a:pt x="151873" y="77070"/>
                  </a:lnTo>
                  <a:close/>
                  <a:moveTo>
                    <a:pt x="182284" y="77107"/>
                  </a:moveTo>
                  <a:lnTo>
                    <a:pt x="197007" y="85621"/>
                  </a:lnTo>
                  <a:lnTo>
                    <a:pt x="182396" y="94060"/>
                  </a:lnTo>
                  <a:lnTo>
                    <a:pt x="167673" y="85547"/>
                  </a:lnTo>
                  <a:lnTo>
                    <a:pt x="182284" y="77107"/>
                  </a:lnTo>
                  <a:close/>
                  <a:moveTo>
                    <a:pt x="212733" y="77182"/>
                  </a:moveTo>
                  <a:lnTo>
                    <a:pt x="227456" y="85658"/>
                  </a:lnTo>
                  <a:lnTo>
                    <a:pt x="212845" y="94097"/>
                  </a:lnTo>
                  <a:lnTo>
                    <a:pt x="198122" y="85621"/>
                  </a:lnTo>
                  <a:lnTo>
                    <a:pt x="212733" y="77182"/>
                  </a:lnTo>
                  <a:close/>
                  <a:moveTo>
                    <a:pt x="243182" y="77219"/>
                  </a:moveTo>
                  <a:lnTo>
                    <a:pt x="257904" y="85732"/>
                  </a:lnTo>
                  <a:lnTo>
                    <a:pt x="243293" y="94172"/>
                  </a:lnTo>
                  <a:lnTo>
                    <a:pt x="228571" y="85658"/>
                  </a:lnTo>
                  <a:lnTo>
                    <a:pt x="243182" y="77219"/>
                  </a:lnTo>
                  <a:close/>
                  <a:moveTo>
                    <a:pt x="14909" y="85621"/>
                  </a:moveTo>
                  <a:lnTo>
                    <a:pt x="29632" y="94097"/>
                  </a:lnTo>
                  <a:lnTo>
                    <a:pt x="15021" y="102537"/>
                  </a:lnTo>
                  <a:lnTo>
                    <a:pt x="298" y="94060"/>
                  </a:lnTo>
                  <a:lnTo>
                    <a:pt x="14909" y="85621"/>
                  </a:lnTo>
                  <a:close/>
                  <a:moveTo>
                    <a:pt x="45358" y="85658"/>
                  </a:moveTo>
                  <a:lnTo>
                    <a:pt x="60080" y="94172"/>
                  </a:lnTo>
                  <a:lnTo>
                    <a:pt x="45469" y="102611"/>
                  </a:lnTo>
                  <a:lnTo>
                    <a:pt x="30747" y="94097"/>
                  </a:lnTo>
                  <a:lnTo>
                    <a:pt x="45358" y="85658"/>
                  </a:lnTo>
                  <a:close/>
                  <a:moveTo>
                    <a:pt x="75807" y="85732"/>
                  </a:moveTo>
                  <a:lnTo>
                    <a:pt x="90529" y="94209"/>
                  </a:lnTo>
                  <a:lnTo>
                    <a:pt x="75881" y="102648"/>
                  </a:lnTo>
                  <a:lnTo>
                    <a:pt x="61196" y="94172"/>
                  </a:lnTo>
                  <a:lnTo>
                    <a:pt x="75807" y="85732"/>
                  </a:lnTo>
                  <a:close/>
                  <a:moveTo>
                    <a:pt x="106255" y="85770"/>
                  </a:moveTo>
                  <a:lnTo>
                    <a:pt x="120978" y="94283"/>
                  </a:lnTo>
                  <a:lnTo>
                    <a:pt x="106330" y="102723"/>
                  </a:lnTo>
                  <a:lnTo>
                    <a:pt x="91607" y="94209"/>
                  </a:lnTo>
                  <a:lnTo>
                    <a:pt x="106255" y="85770"/>
                  </a:lnTo>
                  <a:close/>
                  <a:moveTo>
                    <a:pt x="136667" y="85807"/>
                  </a:moveTo>
                  <a:lnTo>
                    <a:pt x="151389" y="94321"/>
                  </a:lnTo>
                  <a:lnTo>
                    <a:pt x="136779" y="102760"/>
                  </a:lnTo>
                  <a:lnTo>
                    <a:pt x="122056" y="94283"/>
                  </a:lnTo>
                  <a:lnTo>
                    <a:pt x="136667" y="85807"/>
                  </a:lnTo>
                  <a:close/>
                  <a:moveTo>
                    <a:pt x="167116" y="85881"/>
                  </a:moveTo>
                  <a:lnTo>
                    <a:pt x="181838" y="94395"/>
                  </a:lnTo>
                  <a:lnTo>
                    <a:pt x="167227" y="102834"/>
                  </a:lnTo>
                  <a:lnTo>
                    <a:pt x="152505" y="94321"/>
                  </a:lnTo>
                  <a:lnTo>
                    <a:pt x="167116" y="85881"/>
                  </a:lnTo>
                  <a:close/>
                  <a:moveTo>
                    <a:pt x="197565" y="85918"/>
                  </a:moveTo>
                  <a:lnTo>
                    <a:pt x="212287" y="94432"/>
                  </a:lnTo>
                  <a:lnTo>
                    <a:pt x="197676" y="102871"/>
                  </a:lnTo>
                  <a:lnTo>
                    <a:pt x="182954" y="94395"/>
                  </a:lnTo>
                  <a:lnTo>
                    <a:pt x="197565" y="85918"/>
                  </a:lnTo>
                  <a:close/>
                  <a:moveTo>
                    <a:pt x="228013" y="85993"/>
                  </a:moveTo>
                  <a:lnTo>
                    <a:pt x="242736" y="94469"/>
                  </a:lnTo>
                  <a:lnTo>
                    <a:pt x="228088" y="102946"/>
                  </a:lnTo>
                  <a:lnTo>
                    <a:pt x="213402" y="94432"/>
                  </a:lnTo>
                  <a:lnTo>
                    <a:pt x="228013" y="85993"/>
                  </a:lnTo>
                  <a:close/>
                  <a:moveTo>
                    <a:pt x="258462" y="86030"/>
                  </a:moveTo>
                  <a:lnTo>
                    <a:pt x="273185" y="94544"/>
                  </a:lnTo>
                  <a:lnTo>
                    <a:pt x="258536" y="102983"/>
                  </a:lnTo>
                  <a:lnTo>
                    <a:pt x="243814" y="94469"/>
                  </a:lnTo>
                  <a:lnTo>
                    <a:pt x="258462" y="86030"/>
                  </a:lnTo>
                  <a:close/>
                  <a:moveTo>
                    <a:pt x="30189" y="94432"/>
                  </a:moveTo>
                  <a:lnTo>
                    <a:pt x="44912" y="102909"/>
                  </a:lnTo>
                  <a:lnTo>
                    <a:pt x="30264" y="111348"/>
                  </a:lnTo>
                  <a:lnTo>
                    <a:pt x="15578" y="102871"/>
                  </a:lnTo>
                  <a:lnTo>
                    <a:pt x="30189" y="94432"/>
                  </a:lnTo>
                  <a:close/>
                  <a:moveTo>
                    <a:pt x="60638" y="94469"/>
                  </a:moveTo>
                  <a:lnTo>
                    <a:pt x="75360" y="102983"/>
                  </a:lnTo>
                  <a:lnTo>
                    <a:pt x="60712" y="111422"/>
                  </a:lnTo>
                  <a:lnTo>
                    <a:pt x="45990" y="102909"/>
                  </a:lnTo>
                  <a:lnTo>
                    <a:pt x="60638" y="94469"/>
                  </a:lnTo>
                  <a:close/>
                  <a:moveTo>
                    <a:pt x="91087" y="94544"/>
                  </a:moveTo>
                  <a:lnTo>
                    <a:pt x="105772" y="103020"/>
                  </a:lnTo>
                  <a:lnTo>
                    <a:pt x="91161" y="111460"/>
                  </a:lnTo>
                  <a:lnTo>
                    <a:pt x="76439" y="102983"/>
                  </a:lnTo>
                  <a:lnTo>
                    <a:pt x="91087" y="94544"/>
                  </a:lnTo>
                  <a:close/>
                  <a:moveTo>
                    <a:pt x="121498" y="94581"/>
                  </a:moveTo>
                  <a:lnTo>
                    <a:pt x="136221" y="103094"/>
                  </a:lnTo>
                  <a:lnTo>
                    <a:pt x="121610" y="111534"/>
                  </a:lnTo>
                  <a:lnTo>
                    <a:pt x="106887" y="103020"/>
                  </a:lnTo>
                  <a:lnTo>
                    <a:pt x="121498" y="94581"/>
                  </a:lnTo>
                  <a:close/>
                  <a:moveTo>
                    <a:pt x="151947" y="94655"/>
                  </a:moveTo>
                  <a:lnTo>
                    <a:pt x="166670" y="103132"/>
                  </a:lnTo>
                  <a:lnTo>
                    <a:pt x="152059" y="111571"/>
                  </a:lnTo>
                  <a:lnTo>
                    <a:pt x="137336" y="103094"/>
                  </a:lnTo>
                  <a:lnTo>
                    <a:pt x="151947" y="94655"/>
                  </a:lnTo>
                  <a:close/>
                  <a:moveTo>
                    <a:pt x="182396" y="94692"/>
                  </a:moveTo>
                  <a:lnTo>
                    <a:pt x="197118" y="103206"/>
                  </a:lnTo>
                  <a:lnTo>
                    <a:pt x="182470" y="111645"/>
                  </a:lnTo>
                  <a:lnTo>
                    <a:pt x="167785" y="103132"/>
                  </a:lnTo>
                  <a:lnTo>
                    <a:pt x="182396" y="94692"/>
                  </a:lnTo>
                  <a:close/>
                  <a:moveTo>
                    <a:pt x="212845" y="94767"/>
                  </a:moveTo>
                  <a:lnTo>
                    <a:pt x="227567" y="103243"/>
                  </a:lnTo>
                  <a:lnTo>
                    <a:pt x="212919" y="111683"/>
                  </a:lnTo>
                  <a:lnTo>
                    <a:pt x="198197" y="103206"/>
                  </a:lnTo>
                  <a:lnTo>
                    <a:pt x="212845" y="94767"/>
                  </a:lnTo>
                  <a:close/>
                  <a:moveTo>
                    <a:pt x="243293" y="94804"/>
                  </a:moveTo>
                  <a:lnTo>
                    <a:pt x="257979" y="103318"/>
                  </a:lnTo>
                  <a:lnTo>
                    <a:pt x="243368" y="111757"/>
                  </a:lnTo>
                  <a:lnTo>
                    <a:pt x="228645" y="103243"/>
                  </a:lnTo>
                  <a:lnTo>
                    <a:pt x="243293" y="94804"/>
                  </a:lnTo>
                  <a:close/>
                  <a:moveTo>
                    <a:pt x="15021" y="103169"/>
                  </a:moveTo>
                  <a:lnTo>
                    <a:pt x="29743" y="111683"/>
                  </a:lnTo>
                  <a:lnTo>
                    <a:pt x="15095" y="120122"/>
                  </a:lnTo>
                  <a:lnTo>
                    <a:pt x="410" y="111608"/>
                  </a:lnTo>
                  <a:lnTo>
                    <a:pt x="15021" y="103169"/>
                  </a:lnTo>
                  <a:close/>
                  <a:moveTo>
                    <a:pt x="45469" y="103243"/>
                  </a:moveTo>
                  <a:lnTo>
                    <a:pt x="60155" y="111720"/>
                  </a:lnTo>
                  <a:lnTo>
                    <a:pt x="45544" y="120159"/>
                  </a:lnTo>
                  <a:lnTo>
                    <a:pt x="30821" y="111683"/>
                  </a:lnTo>
                  <a:lnTo>
                    <a:pt x="45469" y="103243"/>
                  </a:lnTo>
                  <a:close/>
                  <a:moveTo>
                    <a:pt x="75881" y="103280"/>
                  </a:moveTo>
                  <a:lnTo>
                    <a:pt x="90603" y="111794"/>
                  </a:lnTo>
                  <a:lnTo>
                    <a:pt x="75993" y="120233"/>
                  </a:lnTo>
                  <a:lnTo>
                    <a:pt x="61270" y="111720"/>
                  </a:lnTo>
                  <a:lnTo>
                    <a:pt x="75881" y="103280"/>
                  </a:lnTo>
                  <a:close/>
                  <a:moveTo>
                    <a:pt x="106330" y="103355"/>
                  </a:moveTo>
                  <a:lnTo>
                    <a:pt x="121052" y="111831"/>
                  </a:lnTo>
                  <a:lnTo>
                    <a:pt x="106441" y="120271"/>
                  </a:lnTo>
                  <a:lnTo>
                    <a:pt x="91719" y="111794"/>
                  </a:lnTo>
                  <a:lnTo>
                    <a:pt x="106330" y="103355"/>
                  </a:lnTo>
                  <a:close/>
                  <a:moveTo>
                    <a:pt x="136779" y="103392"/>
                  </a:moveTo>
                  <a:lnTo>
                    <a:pt x="151501" y="111906"/>
                  </a:lnTo>
                  <a:lnTo>
                    <a:pt x="136890" y="120345"/>
                  </a:lnTo>
                  <a:lnTo>
                    <a:pt x="122168" y="111831"/>
                  </a:lnTo>
                  <a:lnTo>
                    <a:pt x="136779" y="103392"/>
                  </a:lnTo>
                  <a:close/>
                  <a:moveTo>
                    <a:pt x="167227" y="103466"/>
                  </a:moveTo>
                  <a:lnTo>
                    <a:pt x="181950" y="111943"/>
                  </a:lnTo>
                  <a:lnTo>
                    <a:pt x="167302" y="120382"/>
                  </a:lnTo>
                  <a:lnTo>
                    <a:pt x="152616" y="111906"/>
                  </a:lnTo>
                  <a:lnTo>
                    <a:pt x="167227" y="103466"/>
                  </a:lnTo>
                  <a:close/>
                  <a:moveTo>
                    <a:pt x="197676" y="103503"/>
                  </a:moveTo>
                  <a:lnTo>
                    <a:pt x="212361" y="112017"/>
                  </a:lnTo>
                  <a:lnTo>
                    <a:pt x="197750" y="120457"/>
                  </a:lnTo>
                  <a:lnTo>
                    <a:pt x="183028" y="111943"/>
                  </a:lnTo>
                  <a:lnTo>
                    <a:pt x="197676" y="103503"/>
                  </a:lnTo>
                  <a:close/>
                  <a:moveTo>
                    <a:pt x="228088" y="103578"/>
                  </a:moveTo>
                  <a:lnTo>
                    <a:pt x="242810" y="112054"/>
                  </a:lnTo>
                  <a:lnTo>
                    <a:pt x="228199" y="120494"/>
                  </a:lnTo>
                  <a:lnTo>
                    <a:pt x="213477" y="112017"/>
                  </a:lnTo>
                  <a:lnTo>
                    <a:pt x="228088" y="103578"/>
                  </a:lnTo>
                  <a:close/>
                  <a:moveTo>
                    <a:pt x="258536" y="103615"/>
                  </a:moveTo>
                  <a:lnTo>
                    <a:pt x="273259" y="112129"/>
                  </a:lnTo>
                  <a:lnTo>
                    <a:pt x="258648" y="120568"/>
                  </a:lnTo>
                  <a:lnTo>
                    <a:pt x="243925" y="112054"/>
                  </a:lnTo>
                  <a:lnTo>
                    <a:pt x="258536" y="103615"/>
                  </a:lnTo>
                  <a:close/>
                  <a:moveTo>
                    <a:pt x="30264" y="111980"/>
                  </a:moveTo>
                  <a:lnTo>
                    <a:pt x="44986" y="120494"/>
                  </a:lnTo>
                  <a:lnTo>
                    <a:pt x="30375" y="128933"/>
                  </a:lnTo>
                  <a:lnTo>
                    <a:pt x="15653" y="120419"/>
                  </a:lnTo>
                  <a:lnTo>
                    <a:pt x="30264" y="111980"/>
                  </a:lnTo>
                  <a:close/>
                  <a:moveTo>
                    <a:pt x="60712" y="112054"/>
                  </a:moveTo>
                  <a:lnTo>
                    <a:pt x="75435" y="120531"/>
                  </a:lnTo>
                  <a:lnTo>
                    <a:pt x="60824" y="129007"/>
                  </a:lnTo>
                  <a:lnTo>
                    <a:pt x="46101" y="120494"/>
                  </a:lnTo>
                  <a:lnTo>
                    <a:pt x="60712" y="112054"/>
                  </a:lnTo>
                  <a:close/>
                  <a:moveTo>
                    <a:pt x="91161" y="112092"/>
                  </a:moveTo>
                  <a:lnTo>
                    <a:pt x="105884" y="120605"/>
                  </a:lnTo>
                  <a:lnTo>
                    <a:pt x="91273" y="129045"/>
                  </a:lnTo>
                  <a:lnTo>
                    <a:pt x="76550" y="120531"/>
                  </a:lnTo>
                  <a:lnTo>
                    <a:pt x="91161" y="112092"/>
                  </a:lnTo>
                  <a:close/>
                  <a:moveTo>
                    <a:pt x="121610" y="112166"/>
                  </a:moveTo>
                  <a:lnTo>
                    <a:pt x="136332" y="120642"/>
                  </a:lnTo>
                  <a:lnTo>
                    <a:pt x="121684" y="129082"/>
                  </a:lnTo>
                  <a:lnTo>
                    <a:pt x="106999" y="120605"/>
                  </a:lnTo>
                  <a:lnTo>
                    <a:pt x="121610" y="112166"/>
                  </a:lnTo>
                  <a:close/>
                  <a:moveTo>
                    <a:pt x="152059" y="112203"/>
                  </a:moveTo>
                  <a:lnTo>
                    <a:pt x="166781" y="120717"/>
                  </a:lnTo>
                  <a:lnTo>
                    <a:pt x="152133" y="129156"/>
                  </a:lnTo>
                  <a:lnTo>
                    <a:pt x="137411" y="120642"/>
                  </a:lnTo>
                  <a:lnTo>
                    <a:pt x="152059" y="112203"/>
                  </a:lnTo>
                  <a:close/>
                  <a:moveTo>
                    <a:pt x="182470" y="112277"/>
                  </a:moveTo>
                  <a:lnTo>
                    <a:pt x="197193" y="120754"/>
                  </a:lnTo>
                  <a:lnTo>
                    <a:pt x="182582" y="129193"/>
                  </a:lnTo>
                  <a:lnTo>
                    <a:pt x="167859" y="120717"/>
                  </a:lnTo>
                  <a:lnTo>
                    <a:pt x="182470" y="112277"/>
                  </a:lnTo>
                  <a:close/>
                  <a:moveTo>
                    <a:pt x="212919" y="112315"/>
                  </a:moveTo>
                  <a:lnTo>
                    <a:pt x="227642" y="120828"/>
                  </a:lnTo>
                  <a:lnTo>
                    <a:pt x="213031" y="129268"/>
                  </a:lnTo>
                  <a:lnTo>
                    <a:pt x="198308" y="120754"/>
                  </a:lnTo>
                  <a:lnTo>
                    <a:pt x="212919" y="112315"/>
                  </a:lnTo>
                  <a:close/>
                  <a:moveTo>
                    <a:pt x="243368" y="112389"/>
                  </a:moveTo>
                  <a:lnTo>
                    <a:pt x="258090" y="120866"/>
                  </a:lnTo>
                  <a:lnTo>
                    <a:pt x="243479" y="129305"/>
                  </a:lnTo>
                  <a:lnTo>
                    <a:pt x="228757" y="120828"/>
                  </a:lnTo>
                  <a:lnTo>
                    <a:pt x="243368" y="112389"/>
                  </a:lnTo>
                  <a:close/>
                  <a:moveTo>
                    <a:pt x="15095" y="120754"/>
                  </a:moveTo>
                  <a:lnTo>
                    <a:pt x="29817" y="129268"/>
                  </a:lnTo>
                  <a:lnTo>
                    <a:pt x="15207" y="137707"/>
                  </a:lnTo>
                  <a:lnTo>
                    <a:pt x="484" y="129193"/>
                  </a:lnTo>
                  <a:lnTo>
                    <a:pt x="15095" y="120754"/>
                  </a:lnTo>
                  <a:close/>
                  <a:moveTo>
                    <a:pt x="45544" y="120828"/>
                  </a:moveTo>
                  <a:lnTo>
                    <a:pt x="60266" y="129305"/>
                  </a:lnTo>
                  <a:lnTo>
                    <a:pt x="45655" y="137744"/>
                  </a:lnTo>
                  <a:lnTo>
                    <a:pt x="30933" y="129268"/>
                  </a:lnTo>
                  <a:lnTo>
                    <a:pt x="45544" y="120828"/>
                  </a:lnTo>
                  <a:close/>
                  <a:moveTo>
                    <a:pt x="75993" y="120866"/>
                  </a:moveTo>
                  <a:lnTo>
                    <a:pt x="90715" y="129379"/>
                  </a:lnTo>
                  <a:lnTo>
                    <a:pt x="76104" y="137819"/>
                  </a:lnTo>
                  <a:lnTo>
                    <a:pt x="61382" y="129305"/>
                  </a:lnTo>
                  <a:lnTo>
                    <a:pt x="75993" y="120866"/>
                  </a:lnTo>
                  <a:close/>
                  <a:moveTo>
                    <a:pt x="106441" y="120903"/>
                  </a:moveTo>
                  <a:lnTo>
                    <a:pt x="121164" y="129416"/>
                  </a:lnTo>
                  <a:lnTo>
                    <a:pt x="106516" y="137856"/>
                  </a:lnTo>
                  <a:lnTo>
                    <a:pt x="91793" y="129379"/>
                  </a:lnTo>
                  <a:lnTo>
                    <a:pt x="106441" y="120903"/>
                  </a:lnTo>
                  <a:close/>
                  <a:moveTo>
                    <a:pt x="136890" y="120977"/>
                  </a:moveTo>
                  <a:lnTo>
                    <a:pt x="151575" y="129491"/>
                  </a:lnTo>
                  <a:lnTo>
                    <a:pt x="136964" y="137930"/>
                  </a:lnTo>
                  <a:lnTo>
                    <a:pt x="122242" y="129416"/>
                  </a:lnTo>
                  <a:lnTo>
                    <a:pt x="136890" y="120977"/>
                  </a:lnTo>
                  <a:close/>
                  <a:moveTo>
                    <a:pt x="167302" y="121014"/>
                  </a:moveTo>
                  <a:lnTo>
                    <a:pt x="182024" y="129528"/>
                  </a:lnTo>
                  <a:lnTo>
                    <a:pt x="167413" y="137967"/>
                  </a:lnTo>
                  <a:lnTo>
                    <a:pt x="152691" y="129491"/>
                  </a:lnTo>
                  <a:lnTo>
                    <a:pt x="167302" y="121014"/>
                  </a:lnTo>
                  <a:close/>
                  <a:moveTo>
                    <a:pt x="197750" y="121089"/>
                  </a:moveTo>
                  <a:lnTo>
                    <a:pt x="212473" y="129565"/>
                  </a:lnTo>
                  <a:lnTo>
                    <a:pt x="197862" y="138042"/>
                  </a:lnTo>
                  <a:lnTo>
                    <a:pt x="183139" y="129528"/>
                  </a:lnTo>
                  <a:lnTo>
                    <a:pt x="197750" y="121089"/>
                  </a:lnTo>
                  <a:close/>
                  <a:moveTo>
                    <a:pt x="228199" y="121126"/>
                  </a:moveTo>
                  <a:lnTo>
                    <a:pt x="242922" y="129639"/>
                  </a:lnTo>
                  <a:lnTo>
                    <a:pt x="228311" y="138079"/>
                  </a:lnTo>
                  <a:lnTo>
                    <a:pt x="213588" y="129565"/>
                  </a:lnTo>
                  <a:lnTo>
                    <a:pt x="228199" y="121126"/>
                  </a:lnTo>
                  <a:close/>
                  <a:moveTo>
                    <a:pt x="258648" y="121200"/>
                  </a:moveTo>
                  <a:lnTo>
                    <a:pt x="273370" y="129677"/>
                  </a:lnTo>
                  <a:lnTo>
                    <a:pt x="258722" y="138116"/>
                  </a:lnTo>
                  <a:lnTo>
                    <a:pt x="244000" y="129639"/>
                  </a:lnTo>
                  <a:lnTo>
                    <a:pt x="258648" y="121200"/>
                  </a:lnTo>
                  <a:close/>
                  <a:moveTo>
                    <a:pt x="30375" y="129565"/>
                  </a:moveTo>
                  <a:lnTo>
                    <a:pt x="45098" y="138079"/>
                  </a:lnTo>
                  <a:lnTo>
                    <a:pt x="30487" y="146518"/>
                  </a:lnTo>
                  <a:lnTo>
                    <a:pt x="15764" y="138004"/>
                  </a:lnTo>
                  <a:lnTo>
                    <a:pt x="30375" y="129565"/>
                  </a:lnTo>
                  <a:close/>
                  <a:moveTo>
                    <a:pt x="60824" y="129639"/>
                  </a:moveTo>
                  <a:lnTo>
                    <a:pt x="75546" y="138116"/>
                  </a:lnTo>
                  <a:lnTo>
                    <a:pt x="60898" y="146555"/>
                  </a:lnTo>
                  <a:lnTo>
                    <a:pt x="46213" y="138079"/>
                  </a:lnTo>
                  <a:lnTo>
                    <a:pt x="60824" y="129639"/>
                  </a:lnTo>
                  <a:close/>
                  <a:moveTo>
                    <a:pt x="91273" y="129677"/>
                  </a:moveTo>
                  <a:lnTo>
                    <a:pt x="105995" y="138190"/>
                  </a:lnTo>
                  <a:lnTo>
                    <a:pt x="91347" y="146630"/>
                  </a:lnTo>
                  <a:lnTo>
                    <a:pt x="76625" y="138116"/>
                  </a:lnTo>
                  <a:lnTo>
                    <a:pt x="91273" y="129677"/>
                  </a:lnTo>
                  <a:close/>
                  <a:moveTo>
                    <a:pt x="121684" y="129751"/>
                  </a:moveTo>
                  <a:lnTo>
                    <a:pt x="136407" y="138228"/>
                  </a:lnTo>
                  <a:lnTo>
                    <a:pt x="121796" y="146667"/>
                  </a:lnTo>
                  <a:lnTo>
                    <a:pt x="107073" y="138190"/>
                  </a:lnTo>
                  <a:lnTo>
                    <a:pt x="121684" y="129751"/>
                  </a:lnTo>
                  <a:close/>
                  <a:moveTo>
                    <a:pt x="152133" y="129788"/>
                  </a:moveTo>
                  <a:lnTo>
                    <a:pt x="166856" y="138302"/>
                  </a:lnTo>
                  <a:lnTo>
                    <a:pt x="152245" y="146741"/>
                  </a:lnTo>
                  <a:lnTo>
                    <a:pt x="137522" y="138228"/>
                  </a:lnTo>
                  <a:lnTo>
                    <a:pt x="152133" y="129788"/>
                  </a:lnTo>
                  <a:close/>
                  <a:moveTo>
                    <a:pt x="182582" y="129863"/>
                  </a:moveTo>
                  <a:lnTo>
                    <a:pt x="197304" y="138339"/>
                  </a:lnTo>
                  <a:lnTo>
                    <a:pt x="182693" y="146778"/>
                  </a:lnTo>
                  <a:lnTo>
                    <a:pt x="167971" y="138302"/>
                  </a:lnTo>
                  <a:lnTo>
                    <a:pt x="182582" y="129863"/>
                  </a:lnTo>
                  <a:close/>
                  <a:moveTo>
                    <a:pt x="213031" y="129900"/>
                  </a:moveTo>
                  <a:lnTo>
                    <a:pt x="227753" y="138413"/>
                  </a:lnTo>
                  <a:lnTo>
                    <a:pt x="213105" y="146853"/>
                  </a:lnTo>
                  <a:lnTo>
                    <a:pt x="198420" y="138339"/>
                  </a:lnTo>
                  <a:lnTo>
                    <a:pt x="213031" y="129900"/>
                  </a:lnTo>
                  <a:close/>
                  <a:moveTo>
                    <a:pt x="243479" y="129974"/>
                  </a:moveTo>
                  <a:lnTo>
                    <a:pt x="258202" y="138451"/>
                  </a:lnTo>
                  <a:lnTo>
                    <a:pt x="243554" y="146890"/>
                  </a:lnTo>
                  <a:lnTo>
                    <a:pt x="228831" y="138413"/>
                  </a:lnTo>
                  <a:lnTo>
                    <a:pt x="243479" y="129974"/>
                  </a:lnTo>
                  <a:close/>
                  <a:moveTo>
                    <a:pt x="15207" y="138339"/>
                  </a:moveTo>
                  <a:lnTo>
                    <a:pt x="29929" y="146816"/>
                  </a:lnTo>
                  <a:lnTo>
                    <a:pt x="15281" y="155255"/>
                  </a:lnTo>
                  <a:lnTo>
                    <a:pt x="596" y="146778"/>
                  </a:lnTo>
                  <a:lnTo>
                    <a:pt x="15207" y="138339"/>
                  </a:lnTo>
                  <a:close/>
                  <a:moveTo>
                    <a:pt x="45655" y="138376"/>
                  </a:moveTo>
                  <a:lnTo>
                    <a:pt x="60378" y="146890"/>
                  </a:lnTo>
                  <a:lnTo>
                    <a:pt x="45730" y="155329"/>
                  </a:lnTo>
                  <a:lnTo>
                    <a:pt x="31007" y="146816"/>
                  </a:lnTo>
                  <a:lnTo>
                    <a:pt x="45655" y="138376"/>
                  </a:lnTo>
                  <a:close/>
                  <a:moveTo>
                    <a:pt x="76104" y="138451"/>
                  </a:moveTo>
                  <a:lnTo>
                    <a:pt x="90789" y="146927"/>
                  </a:lnTo>
                  <a:lnTo>
                    <a:pt x="76178" y="155367"/>
                  </a:lnTo>
                  <a:lnTo>
                    <a:pt x="61456" y="146890"/>
                  </a:lnTo>
                  <a:lnTo>
                    <a:pt x="76104" y="138451"/>
                  </a:lnTo>
                  <a:close/>
                  <a:moveTo>
                    <a:pt x="106516" y="138488"/>
                  </a:moveTo>
                  <a:lnTo>
                    <a:pt x="121238" y="147002"/>
                  </a:lnTo>
                  <a:lnTo>
                    <a:pt x="106627" y="155441"/>
                  </a:lnTo>
                  <a:lnTo>
                    <a:pt x="91905" y="146927"/>
                  </a:lnTo>
                  <a:lnTo>
                    <a:pt x="106516" y="138488"/>
                  </a:lnTo>
                  <a:close/>
                  <a:moveTo>
                    <a:pt x="136964" y="138562"/>
                  </a:moveTo>
                  <a:lnTo>
                    <a:pt x="151687" y="147039"/>
                  </a:lnTo>
                  <a:lnTo>
                    <a:pt x="137076" y="155478"/>
                  </a:lnTo>
                  <a:lnTo>
                    <a:pt x="122353" y="147002"/>
                  </a:lnTo>
                  <a:lnTo>
                    <a:pt x="136964" y="138562"/>
                  </a:lnTo>
                  <a:close/>
                  <a:moveTo>
                    <a:pt x="167413" y="138599"/>
                  </a:moveTo>
                  <a:lnTo>
                    <a:pt x="182136" y="147113"/>
                  </a:lnTo>
                  <a:lnTo>
                    <a:pt x="167525" y="155552"/>
                  </a:lnTo>
                  <a:lnTo>
                    <a:pt x="152802" y="147039"/>
                  </a:lnTo>
                  <a:lnTo>
                    <a:pt x="167413" y="138599"/>
                  </a:lnTo>
                  <a:close/>
                  <a:moveTo>
                    <a:pt x="197862" y="138674"/>
                  </a:moveTo>
                  <a:lnTo>
                    <a:pt x="212584" y="147150"/>
                  </a:lnTo>
                  <a:lnTo>
                    <a:pt x="197936" y="155590"/>
                  </a:lnTo>
                  <a:lnTo>
                    <a:pt x="183214" y="147113"/>
                  </a:lnTo>
                  <a:lnTo>
                    <a:pt x="197862" y="138674"/>
                  </a:lnTo>
                  <a:close/>
                  <a:moveTo>
                    <a:pt x="228311" y="138711"/>
                  </a:moveTo>
                  <a:lnTo>
                    <a:pt x="242996" y="147225"/>
                  </a:lnTo>
                  <a:lnTo>
                    <a:pt x="228385" y="155664"/>
                  </a:lnTo>
                  <a:lnTo>
                    <a:pt x="213663" y="147150"/>
                  </a:lnTo>
                  <a:lnTo>
                    <a:pt x="228311" y="138711"/>
                  </a:lnTo>
                  <a:close/>
                  <a:moveTo>
                    <a:pt x="258722" y="138785"/>
                  </a:moveTo>
                  <a:lnTo>
                    <a:pt x="273445" y="147262"/>
                  </a:lnTo>
                  <a:lnTo>
                    <a:pt x="258834" y="155701"/>
                  </a:lnTo>
                  <a:lnTo>
                    <a:pt x="244111" y="147225"/>
                  </a:lnTo>
                  <a:lnTo>
                    <a:pt x="258722" y="138785"/>
                  </a:lnTo>
                  <a:close/>
                  <a:moveTo>
                    <a:pt x="18367" y="0"/>
                  </a:moveTo>
                  <a:lnTo>
                    <a:pt x="29148" y="6209"/>
                  </a:lnTo>
                  <a:lnTo>
                    <a:pt x="14537" y="14686"/>
                  </a:lnTo>
                  <a:lnTo>
                    <a:pt x="1" y="6283"/>
                  </a:lnTo>
                  <a:lnTo>
                    <a:pt x="1" y="6915"/>
                  </a:lnTo>
                  <a:lnTo>
                    <a:pt x="13980" y="14983"/>
                  </a:lnTo>
                  <a:lnTo>
                    <a:pt x="1" y="23051"/>
                  </a:lnTo>
                  <a:lnTo>
                    <a:pt x="1" y="23683"/>
                  </a:lnTo>
                  <a:lnTo>
                    <a:pt x="14537" y="15318"/>
                  </a:lnTo>
                  <a:lnTo>
                    <a:pt x="29260" y="23794"/>
                  </a:lnTo>
                  <a:lnTo>
                    <a:pt x="14649" y="32234"/>
                  </a:lnTo>
                  <a:lnTo>
                    <a:pt x="1" y="23794"/>
                  </a:lnTo>
                  <a:lnTo>
                    <a:pt x="1" y="24426"/>
                  </a:lnTo>
                  <a:lnTo>
                    <a:pt x="14091" y="32568"/>
                  </a:lnTo>
                  <a:lnTo>
                    <a:pt x="1" y="40673"/>
                  </a:lnTo>
                  <a:lnTo>
                    <a:pt x="1" y="41305"/>
                  </a:lnTo>
                  <a:lnTo>
                    <a:pt x="14649" y="32866"/>
                  </a:lnTo>
                  <a:lnTo>
                    <a:pt x="29334" y="41379"/>
                  </a:lnTo>
                  <a:lnTo>
                    <a:pt x="14723" y="49819"/>
                  </a:lnTo>
                  <a:lnTo>
                    <a:pt x="1" y="41305"/>
                  </a:lnTo>
                  <a:lnTo>
                    <a:pt x="1" y="41937"/>
                  </a:lnTo>
                  <a:lnTo>
                    <a:pt x="14166" y="50153"/>
                  </a:lnTo>
                  <a:lnTo>
                    <a:pt x="1" y="58332"/>
                  </a:lnTo>
                  <a:lnTo>
                    <a:pt x="1" y="59485"/>
                  </a:lnTo>
                  <a:lnTo>
                    <a:pt x="14277" y="67701"/>
                  </a:lnTo>
                  <a:lnTo>
                    <a:pt x="1" y="75955"/>
                  </a:lnTo>
                  <a:lnTo>
                    <a:pt x="1" y="76996"/>
                  </a:lnTo>
                  <a:lnTo>
                    <a:pt x="14351" y="85286"/>
                  </a:lnTo>
                  <a:lnTo>
                    <a:pt x="1" y="93577"/>
                  </a:lnTo>
                  <a:lnTo>
                    <a:pt x="1" y="94506"/>
                  </a:lnTo>
                  <a:lnTo>
                    <a:pt x="14463" y="102871"/>
                  </a:lnTo>
                  <a:lnTo>
                    <a:pt x="1" y="111199"/>
                  </a:lnTo>
                  <a:lnTo>
                    <a:pt x="1" y="112017"/>
                  </a:lnTo>
                  <a:lnTo>
                    <a:pt x="14574" y="120419"/>
                  </a:lnTo>
                  <a:lnTo>
                    <a:pt x="1" y="128859"/>
                  </a:lnTo>
                  <a:lnTo>
                    <a:pt x="1" y="129565"/>
                  </a:lnTo>
                  <a:lnTo>
                    <a:pt x="14649" y="138004"/>
                  </a:lnTo>
                  <a:lnTo>
                    <a:pt x="38" y="146444"/>
                  </a:lnTo>
                  <a:lnTo>
                    <a:pt x="1" y="146444"/>
                  </a:lnTo>
                  <a:lnTo>
                    <a:pt x="1" y="147113"/>
                  </a:lnTo>
                  <a:lnTo>
                    <a:pt x="38" y="147076"/>
                  </a:lnTo>
                  <a:lnTo>
                    <a:pt x="14760" y="155590"/>
                  </a:lnTo>
                  <a:lnTo>
                    <a:pt x="6767" y="160200"/>
                  </a:lnTo>
                  <a:lnTo>
                    <a:pt x="7845" y="160200"/>
                  </a:lnTo>
                  <a:lnTo>
                    <a:pt x="15281" y="155924"/>
                  </a:lnTo>
                  <a:lnTo>
                    <a:pt x="22754" y="160200"/>
                  </a:lnTo>
                  <a:lnTo>
                    <a:pt x="23832" y="160200"/>
                  </a:lnTo>
                  <a:lnTo>
                    <a:pt x="15839" y="155590"/>
                  </a:lnTo>
                  <a:lnTo>
                    <a:pt x="30487" y="147150"/>
                  </a:lnTo>
                  <a:lnTo>
                    <a:pt x="45172" y="155627"/>
                  </a:lnTo>
                  <a:lnTo>
                    <a:pt x="37290" y="160200"/>
                  </a:lnTo>
                  <a:lnTo>
                    <a:pt x="38406" y="160200"/>
                  </a:lnTo>
                  <a:lnTo>
                    <a:pt x="45730" y="155961"/>
                  </a:lnTo>
                  <a:lnTo>
                    <a:pt x="53091" y="160200"/>
                  </a:lnTo>
                  <a:lnTo>
                    <a:pt x="54169" y="160200"/>
                  </a:lnTo>
                  <a:lnTo>
                    <a:pt x="46287" y="155627"/>
                  </a:lnTo>
                  <a:lnTo>
                    <a:pt x="60898" y="147187"/>
                  </a:lnTo>
                  <a:lnTo>
                    <a:pt x="75621" y="155701"/>
                  </a:lnTo>
                  <a:lnTo>
                    <a:pt x="67851" y="160200"/>
                  </a:lnTo>
                  <a:lnTo>
                    <a:pt x="68929" y="160200"/>
                  </a:lnTo>
                  <a:lnTo>
                    <a:pt x="76178" y="155999"/>
                  </a:lnTo>
                  <a:lnTo>
                    <a:pt x="83428" y="160200"/>
                  </a:lnTo>
                  <a:lnTo>
                    <a:pt x="84543" y="160200"/>
                  </a:lnTo>
                  <a:lnTo>
                    <a:pt x="76736" y="155701"/>
                  </a:lnTo>
                  <a:lnTo>
                    <a:pt x="91347" y="147262"/>
                  </a:lnTo>
                  <a:lnTo>
                    <a:pt x="106070" y="155738"/>
                  </a:lnTo>
                  <a:lnTo>
                    <a:pt x="98374" y="160200"/>
                  </a:lnTo>
                  <a:lnTo>
                    <a:pt x="99489" y="160200"/>
                  </a:lnTo>
                  <a:lnTo>
                    <a:pt x="106627" y="156073"/>
                  </a:lnTo>
                  <a:lnTo>
                    <a:pt x="113765" y="160200"/>
                  </a:lnTo>
                  <a:lnTo>
                    <a:pt x="114881" y="160200"/>
                  </a:lnTo>
                  <a:lnTo>
                    <a:pt x="107185" y="155738"/>
                  </a:lnTo>
                  <a:lnTo>
                    <a:pt x="121796" y="147299"/>
                  </a:lnTo>
                  <a:lnTo>
                    <a:pt x="136518" y="155813"/>
                  </a:lnTo>
                  <a:lnTo>
                    <a:pt x="128897" y="160200"/>
                  </a:lnTo>
                  <a:lnTo>
                    <a:pt x="130012" y="160200"/>
                  </a:lnTo>
                  <a:lnTo>
                    <a:pt x="137076" y="156110"/>
                  </a:lnTo>
                  <a:lnTo>
                    <a:pt x="144103" y="160200"/>
                  </a:lnTo>
                  <a:lnTo>
                    <a:pt x="145218" y="160200"/>
                  </a:lnTo>
                  <a:lnTo>
                    <a:pt x="137634" y="155813"/>
                  </a:lnTo>
                  <a:lnTo>
                    <a:pt x="152245" y="147373"/>
                  </a:lnTo>
                  <a:lnTo>
                    <a:pt x="166967" y="155850"/>
                  </a:lnTo>
                  <a:lnTo>
                    <a:pt x="159457" y="160200"/>
                  </a:lnTo>
                  <a:lnTo>
                    <a:pt x="160535" y="160200"/>
                  </a:lnTo>
                  <a:lnTo>
                    <a:pt x="167525" y="156184"/>
                  </a:lnTo>
                  <a:lnTo>
                    <a:pt x="174477" y="160200"/>
                  </a:lnTo>
                  <a:lnTo>
                    <a:pt x="175555" y="160200"/>
                  </a:lnTo>
                  <a:lnTo>
                    <a:pt x="168045" y="155850"/>
                  </a:lnTo>
                  <a:lnTo>
                    <a:pt x="182693" y="147410"/>
                  </a:lnTo>
                  <a:lnTo>
                    <a:pt x="197379" y="155924"/>
                  </a:lnTo>
                  <a:lnTo>
                    <a:pt x="189980" y="160200"/>
                  </a:lnTo>
                  <a:lnTo>
                    <a:pt x="191096" y="160200"/>
                  </a:lnTo>
                  <a:lnTo>
                    <a:pt x="197936" y="156222"/>
                  </a:lnTo>
                  <a:lnTo>
                    <a:pt x="204814" y="160200"/>
                  </a:lnTo>
                  <a:lnTo>
                    <a:pt x="205930" y="160200"/>
                  </a:lnTo>
                  <a:lnTo>
                    <a:pt x="198494" y="155924"/>
                  </a:lnTo>
                  <a:lnTo>
                    <a:pt x="213105" y="147485"/>
                  </a:lnTo>
                  <a:lnTo>
                    <a:pt x="227827" y="155961"/>
                  </a:lnTo>
                  <a:lnTo>
                    <a:pt x="220503" y="160200"/>
                  </a:lnTo>
                  <a:lnTo>
                    <a:pt x="221619" y="160200"/>
                  </a:lnTo>
                  <a:lnTo>
                    <a:pt x="228385" y="156296"/>
                  </a:lnTo>
                  <a:lnTo>
                    <a:pt x="235151" y="160200"/>
                  </a:lnTo>
                  <a:lnTo>
                    <a:pt x="236267" y="160200"/>
                  </a:lnTo>
                  <a:lnTo>
                    <a:pt x="228943" y="155961"/>
                  </a:lnTo>
                  <a:lnTo>
                    <a:pt x="243554" y="147522"/>
                  </a:lnTo>
                  <a:lnTo>
                    <a:pt x="258276" y="156036"/>
                  </a:lnTo>
                  <a:lnTo>
                    <a:pt x="251064" y="160200"/>
                  </a:lnTo>
                  <a:lnTo>
                    <a:pt x="252142" y="160200"/>
                  </a:lnTo>
                  <a:lnTo>
                    <a:pt x="258834" y="156333"/>
                  </a:lnTo>
                  <a:lnTo>
                    <a:pt x="265489" y="160200"/>
                  </a:lnTo>
                  <a:lnTo>
                    <a:pt x="266604" y="160200"/>
                  </a:lnTo>
                  <a:lnTo>
                    <a:pt x="259392" y="156036"/>
                  </a:lnTo>
                  <a:lnTo>
                    <a:pt x="274002" y="147596"/>
                  </a:lnTo>
                  <a:lnTo>
                    <a:pt x="285528" y="154251"/>
                  </a:lnTo>
                  <a:lnTo>
                    <a:pt x="285528" y="153619"/>
                  </a:lnTo>
                  <a:lnTo>
                    <a:pt x="274560" y="147262"/>
                  </a:lnTo>
                  <a:lnTo>
                    <a:pt x="285528" y="140942"/>
                  </a:lnTo>
                  <a:lnTo>
                    <a:pt x="285528" y="140310"/>
                  </a:lnTo>
                  <a:lnTo>
                    <a:pt x="274002" y="146964"/>
                  </a:lnTo>
                  <a:lnTo>
                    <a:pt x="259280" y="138451"/>
                  </a:lnTo>
                  <a:lnTo>
                    <a:pt x="273891" y="130011"/>
                  </a:lnTo>
                  <a:lnTo>
                    <a:pt x="285528" y="136703"/>
                  </a:lnTo>
                  <a:lnTo>
                    <a:pt x="285528" y="136071"/>
                  </a:lnTo>
                  <a:lnTo>
                    <a:pt x="274449" y="129677"/>
                  </a:lnTo>
                  <a:lnTo>
                    <a:pt x="285528" y="123319"/>
                  </a:lnTo>
                  <a:lnTo>
                    <a:pt x="285528" y="122650"/>
                  </a:lnTo>
                  <a:lnTo>
                    <a:pt x="273891" y="129379"/>
                  </a:lnTo>
                  <a:lnTo>
                    <a:pt x="259206" y="120866"/>
                  </a:lnTo>
                  <a:lnTo>
                    <a:pt x="273817" y="112426"/>
                  </a:lnTo>
                  <a:lnTo>
                    <a:pt x="285528" y="119193"/>
                  </a:lnTo>
                  <a:lnTo>
                    <a:pt x="285528" y="118560"/>
                  </a:lnTo>
                  <a:lnTo>
                    <a:pt x="274374" y="112129"/>
                  </a:lnTo>
                  <a:lnTo>
                    <a:pt x="285528" y="105660"/>
                  </a:lnTo>
                  <a:lnTo>
                    <a:pt x="285528" y="105028"/>
                  </a:lnTo>
                  <a:lnTo>
                    <a:pt x="273817" y="111794"/>
                  </a:lnTo>
                  <a:lnTo>
                    <a:pt x="259094" y="103318"/>
                  </a:lnTo>
                  <a:lnTo>
                    <a:pt x="273705" y="94878"/>
                  </a:lnTo>
                  <a:lnTo>
                    <a:pt x="285528" y="101682"/>
                  </a:lnTo>
                  <a:lnTo>
                    <a:pt x="285528" y="101050"/>
                  </a:lnTo>
                  <a:lnTo>
                    <a:pt x="274263" y="94544"/>
                  </a:lnTo>
                  <a:lnTo>
                    <a:pt x="285528" y="88037"/>
                  </a:lnTo>
                  <a:lnTo>
                    <a:pt x="285528" y="87405"/>
                  </a:lnTo>
                  <a:lnTo>
                    <a:pt x="273705" y="94209"/>
                  </a:lnTo>
                  <a:lnTo>
                    <a:pt x="258983" y="85732"/>
                  </a:lnTo>
                  <a:lnTo>
                    <a:pt x="273631" y="77293"/>
                  </a:lnTo>
                  <a:lnTo>
                    <a:pt x="285528" y="84171"/>
                  </a:lnTo>
                  <a:lnTo>
                    <a:pt x="285528" y="83539"/>
                  </a:lnTo>
                  <a:lnTo>
                    <a:pt x="274188" y="76958"/>
                  </a:lnTo>
                  <a:lnTo>
                    <a:pt x="285528" y="70415"/>
                  </a:lnTo>
                  <a:lnTo>
                    <a:pt x="285528" y="69783"/>
                  </a:lnTo>
                  <a:lnTo>
                    <a:pt x="273631" y="76661"/>
                  </a:lnTo>
                  <a:lnTo>
                    <a:pt x="258908" y="68147"/>
                  </a:lnTo>
                  <a:lnTo>
                    <a:pt x="273519" y="59708"/>
                  </a:lnTo>
                  <a:lnTo>
                    <a:pt x="285528" y="66623"/>
                  </a:lnTo>
                  <a:lnTo>
                    <a:pt x="285528" y="65991"/>
                  </a:lnTo>
                  <a:lnTo>
                    <a:pt x="274077" y="59373"/>
                  </a:lnTo>
                  <a:lnTo>
                    <a:pt x="285528" y="52793"/>
                  </a:lnTo>
                  <a:lnTo>
                    <a:pt x="285528" y="52161"/>
                  </a:lnTo>
                  <a:lnTo>
                    <a:pt x="273519" y="59076"/>
                  </a:lnTo>
                  <a:lnTo>
                    <a:pt x="258797" y="50562"/>
                  </a:lnTo>
                  <a:lnTo>
                    <a:pt x="273445" y="42123"/>
                  </a:lnTo>
                  <a:lnTo>
                    <a:pt x="285528" y="49112"/>
                  </a:lnTo>
                  <a:lnTo>
                    <a:pt x="285528" y="48480"/>
                  </a:lnTo>
                  <a:lnTo>
                    <a:pt x="273965" y="41825"/>
                  </a:lnTo>
                  <a:lnTo>
                    <a:pt x="285528" y="35133"/>
                  </a:lnTo>
                  <a:lnTo>
                    <a:pt x="285528" y="34501"/>
                  </a:lnTo>
                  <a:lnTo>
                    <a:pt x="273445" y="41491"/>
                  </a:lnTo>
                  <a:lnTo>
                    <a:pt x="258722" y="33014"/>
                  </a:lnTo>
                  <a:lnTo>
                    <a:pt x="273333" y="24575"/>
                  </a:lnTo>
                  <a:lnTo>
                    <a:pt x="285528" y="31602"/>
                  </a:lnTo>
                  <a:lnTo>
                    <a:pt x="285528" y="30969"/>
                  </a:lnTo>
                  <a:lnTo>
                    <a:pt x="273891" y="24240"/>
                  </a:lnTo>
                  <a:lnTo>
                    <a:pt x="285528" y="17511"/>
                  </a:lnTo>
                  <a:lnTo>
                    <a:pt x="285528" y="16879"/>
                  </a:lnTo>
                  <a:lnTo>
                    <a:pt x="273333" y="23906"/>
                  </a:lnTo>
                  <a:lnTo>
                    <a:pt x="258611" y="15429"/>
                  </a:lnTo>
                  <a:lnTo>
                    <a:pt x="273259" y="6990"/>
                  </a:lnTo>
                  <a:lnTo>
                    <a:pt x="285528" y="14091"/>
                  </a:lnTo>
                  <a:lnTo>
                    <a:pt x="285528" y="13459"/>
                  </a:lnTo>
                  <a:lnTo>
                    <a:pt x="273779" y="6655"/>
                  </a:lnTo>
                  <a:lnTo>
                    <a:pt x="285342" y="0"/>
                  </a:lnTo>
                  <a:lnTo>
                    <a:pt x="284226" y="0"/>
                  </a:lnTo>
                  <a:lnTo>
                    <a:pt x="273259" y="6358"/>
                  </a:lnTo>
                  <a:lnTo>
                    <a:pt x="262254" y="0"/>
                  </a:lnTo>
                  <a:lnTo>
                    <a:pt x="261139" y="0"/>
                  </a:lnTo>
                  <a:lnTo>
                    <a:pt x="272701" y="6655"/>
                  </a:lnTo>
                  <a:lnTo>
                    <a:pt x="258053" y="15095"/>
                  </a:lnTo>
                  <a:lnTo>
                    <a:pt x="243368" y="6618"/>
                  </a:lnTo>
                  <a:lnTo>
                    <a:pt x="254781" y="0"/>
                  </a:lnTo>
                  <a:lnTo>
                    <a:pt x="253703" y="0"/>
                  </a:lnTo>
                  <a:lnTo>
                    <a:pt x="242810" y="6283"/>
                  </a:lnTo>
                  <a:lnTo>
                    <a:pt x="231917" y="0"/>
                  </a:lnTo>
                  <a:lnTo>
                    <a:pt x="230802" y="0"/>
                  </a:lnTo>
                  <a:lnTo>
                    <a:pt x="242252" y="6618"/>
                  </a:lnTo>
                  <a:lnTo>
                    <a:pt x="227642" y="15057"/>
                  </a:lnTo>
                  <a:lnTo>
                    <a:pt x="212919" y="6544"/>
                  </a:lnTo>
                  <a:lnTo>
                    <a:pt x="224258" y="0"/>
                  </a:lnTo>
                  <a:lnTo>
                    <a:pt x="223143" y="0"/>
                  </a:lnTo>
                  <a:lnTo>
                    <a:pt x="212361" y="6246"/>
                  </a:lnTo>
                  <a:lnTo>
                    <a:pt x="201543" y="0"/>
                  </a:lnTo>
                  <a:lnTo>
                    <a:pt x="200464" y="0"/>
                  </a:lnTo>
                  <a:lnTo>
                    <a:pt x="211804" y="6544"/>
                  </a:lnTo>
                  <a:lnTo>
                    <a:pt x="197193" y="14983"/>
                  </a:lnTo>
                  <a:lnTo>
                    <a:pt x="182470" y="6506"/>
                  </a:lnTo>
                  <a:lnTo>
                    <a:pt x="193735" y="0"/>
                  </a:lnTo>
                  <a:lnTo>
                    <a:pt x="192620" y="0"/>
                  </a:lnTo>
                  <a:lnTo>
                    <a:pt x="181913" y="6172"/>
                  </a:lnTo>
                  <a:lnTo>
                    <a:pt x="171205" y="0"/>
                  </a:lnTo>
                  <a:lnTo>
                    <a:pt x="170127" y="0"/>
                  </a:lnTo>
                  <a:lnTo>
                    <a:pt x="181355" y="6506"/>
                  </a:lnTo>
                  <a:lnTo>
                    <a:pt x="166744" y="14946"/>
                  </a:lnTo>
                  <a:lnTo>
                    <a:pt x="152022" y="6432"/>
                  </a:lnTo>
                  <a:lnTo>
                    <a:pt x="163175" y="0"/>
                  </a:lnTo>
                  <a:lnTo>
                    <a:pt x="162097" y="0"/>
                  </a:lnTo>
                  <a:lnTo>
                    <a:pt x="151464" y="6135"/>
                  </a:lnTo>
                  <a:lnTo>
                    <a:pt x="140868" y="0"/>
                  </a:lnTo>
                  <a:lnTo>
                    <a:pt x="139753" y="0"/>
                  </a:lnTo>
                  <a:lnTo>
                    <a:pt x="150906" y="6432"/>
                  </a:lnTo>
                  <a:lnTo>
                    <a:pt x="136295" y="14871"/>
                  </a:lnTo>
                  <a:lnTo>
                    <a:pt x="121573" y="6395"/>
                  </a:lnTo>
                  <a:lnTo>
                    <a:pt x="132652" y="0"/>
                  </a:lnTo>
                  <a:lnTo>
                    <a:pt x="131536" y="0"/>
                  </a:lnTo>
                  <a:lnTo>
                    <a:pt x="121052" y="6060"/>
                  </a:lnTo>
                  <a:lnTo>
                    <a:pt x="110531" y="0"/>
                  </a:lnTo>
                  <a:lnTo>
                    <a:pt x="109416" y="0"/>
                  </a:lnTo>
                  <a:lnTo>
                    <a:pt x="120495" y="6395"/>
                  </a:lnTo>
                  <a:lnTo>
                    <a:pt x="105846" y="14834"/>
                  </a:lnTo>
                  <a:lnTo>
                    <a:pt x="91161" y="6321"/>
                  </a:lnTo>
                  <a:lnTo>
                    <a:pt x="102129" y="0"/>
                  </a:lnTo>
                  <a:lnTo>
                    <a:pt x="101013" y="0"/>
                  </a:lnTo>
                  <a:lnTo>
                    <a:pt x="90603" y="6023"/>
                  </a:lnTo>
                  <a:lnTo>
                    <a:pt x="80156" y="0"/>
                  </a:lnTo>
                  <a:lnTo>
                    <a:pt x="79078" y="0"/>
                  </a:lnTo>
                  <a:lnTo>
                    <a:pt x="90046" y="6321"/>
                  </a:lnTo>
                  <a:lnTo>
                    <a:pt x="75435" y="14760"/>
                  </a:lnTo>
                  <a:lnTo>
                    <a:pt x="60712" y="6283"/>
                  </a:lnTo>
                  <a:lnTo>
                    <a:pt x="71568" y="0"/>
                  </a:lnTo>
                  <a:lnTo>
                    <a:pt x="70490" y="0"/>
                  </a:lnTo>
                  <a:lnTo>
                    <a:pt x="60155" y="5949"/>
                  </a:lnTo>
                  <a:lnTo>
                    <a:pt x="49819" y="0"/>
                  </a:lnTo>
                  <a:lnTo>
                    <a:pt x="48741" y="0"/>
                  </a:lnTo>
                  <a:lnTo>
                    <a:pt x="59597" y="6283"/>
                  </a:lnTo>
                  <a:lnTo>
                    <a:pt x="44986" y="14723"/>
                  </a:lnTo>
                  <a:lnTo>
                    <a:pt x="30264" y="6209"/>
                  </a:lnTo>
                  <a:lnTo>
                    <a:pt x="41045" y="0"/>
                  </a:lnTo>
                  <a:lnTo>
                    <a:pt x="39930" y="0"/>
                  </a:lnTo>
                  <a:lnTo>
                    <a:pt x="29706" y="5912"/>
                  </a:lnTo>
                  <a:lnTo>
                    <a:pt x="19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81" name="Google Shape;181;p2"/>
          <p:cNvSpPr txBox="1">
            <a:spLocks noGrp="1"/>
          </p:cNvSpPr>
          <p:nvPr>
            <p:ph type="ctrTitle"/>
          </p:nvPr>
        </p:nvSpPr>
        <p:spPr>
          <a:xfrm>
            <a:off x="768096" y="1174272"/>
            <a:ext cx="3922800" cy="2002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5700">
                <a:latin typeface="Cinzel ExtraBold"/>
                <a:ea typeface="Cinzel ExtraBold"/>
                <a:cs typeface="Cinzel ExtraBold"/>
                <a:sym typeface="Cinzel Extra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2" name="Google Shape;182;p2"/>
          <p:cNvSpPr txBox="1">
            <a:spLocks noGrp="1"/>
          </p:cNvSpPr>
          <p:nvPr>
            <p:ph type="subTitle" idx="1"/>
          </p:nvPr>
        </p:nvSpPr>
        <p:spPr>
          <a:xfrm>
            <a:off x="768096" y="3603528"/>
            <a:ext cx="39228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3" name="Google Shape;183;p2"/>
          <p:cNvSpPr txBox="1">
            <a:spLocks noGrp="1"/>
          </p:cNvSpPr>
          <p:nvPr>
            <p:ph type="ctrTitle" idx="2"/>
          </p:nvPr>
        </p:nvSpPr>
        <p:spPr>
          <a:xfrm>
            <a:off x="1049450" y="3045009"/>
            <a:ext cx="3355800" cy="411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500"/>
              <a:buFont typeface="Loved by the King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5200">
                <a:solidFill>
                  <a:schemeClr val="lt1"/>
                </a:solidFill>
              </a:defRPr>
            </a:lvl9pPr>
          </a:lstStyle>
          <a:p/>
        </p:txBody>
      </p:sp>
      <p:pic>
        <p:nvPicPr>
          <p:cNvPr id="184" name="Google Shape;184;p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5565677" y="2596213"/>
            <a:ext cx="5363999" cy="357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4"/>
          <p:cNvGrpSpPr/>
          <p:nvPr/>
        </p:nvGrpSpPr>
        <p:grpSpPr>
          <a:xfrm>
            <a:off x="1" y="4"/>
            <a:ext cx="9144034" cy="5130405"/>
            <a:chOff x="241825" y="855000"/>
            <a:chExt cx="7138200" cy="4005000"/>
          </a:xfrm>
        </p:grpSpPr>
        <p:sp>
          <p:nvSpPr>
            <p:cNvPr id="367" name="Google Shape;367;p4"/>
            <p:cNvSpPr/>
            <p:nvPr/>
          </p:nvSpPr>
          <p:spPr>
            <a:xfrm>
              <a:off x="7093725" y="2174800"/>
              <a:ext cx="286300" cy="330000"/>
            </a:xfrm>
            <a:custGeom>
              <a:avLst/>
              <a:gdLst/>
              <a:ahLst/>
              <a:cxnLst/>
              <a:rect l="l" t="t" r="r" b="b"/>
              <a:pathLst>
                <a:path w="11452" h="13200" fill="none" extrusionOk="0">
                  <a:moveTo>
                    <a:pt x="11452" y="13199"/>
                  </a:moveTo>
                  <a:lnTo>
                    <a:pt x="11452" y="1"/>
                  </a:lnTo>
                  <a:lnTo>
                    <a:pt x="1" y="6581"/>
                  </a:lnTo>
                  <a:lnTo>
                    <a:pt x="11452" y="13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6714525" y="2347675"/>
              <a:ext cx="665500" cy="423875"/>
            </a:xfrm>
            <a:custGeom>
              <a:avLst/>
              <a:gdLst/>
              <a:ahLst/>
              <a:cxnLst/>
              <a:rect l="l" t="t" r="r" b="b"/>
              <a:pathLst>
                <a:path w="26620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6620" y="10076"/>
                  </a:lnTo>
                  <a:lnTo>
                    <a:pt x="26620" y="6916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6711725" y="1908050"/>
              <a:ext cx="668300" cy="423850"/>
            </a:xfrm>
            <a:custGeom>
              <a:avLst/>
              <a:gdLst/>
              <a:ahLst/>
              <a:cxnLst/>
              <a:rect l="l" t="t" r="r" b="b"/>
              <a:pathLst>
                <a:path w="2673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6732" y="10039"/>
                  </a:lnTo>
                  <a:lnTo>
                    <a:pt x="26732" y="6990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6707075" y="1029725"/>
              <a:ext cx="672950" cy="422925"/>
            </a:xfrm>
            <a:custGeom>
              <a:avLst/>
              <a:gdLst/>
              <a:ahLst/>
              <a:cxnLst/>
              <a:rect l="l" t="t" r="r" b="b"/>
              <a:pathLst>
                <a:path w="26918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6918" y="9890"/>
                  </a:lnTo>
                  <a:lnTo>
                    <a:pt x="26918" y="7102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1" name="Google Shape;371;p4"/>
            <p:cNvSpPr/>
            <p:nvPr/>
          </p:nvSpPr>
          <p:spPr>
            <a:xfrm>
              <a:off x="7089075" y="1292775"/>
              <a:ext cx="290950" cy="336475"/>
            </a:xfrm>
            <a:custGeom>
              <a:avLst/>
              <a:gdLst/>
              <a:ahLst/>
              <a:cxnLst/>
              <a:rect l="l" t="t" r="r" b="b"/>
              <a:pathLst>
                <a:path w="11638" h="13459" fill="none" extrusionOk="0">
                  <a:moveTo>
                    <a:pt x="11638" y="13458"/>
                  </a:moveTo>
                  <a:lnTo>
                    <a:pt x="11638" y="0"/>
                  </a:lnTo>
                  <a:lnTo>
                    <a:pt x="1" y="6729"/>
                  </a:lnTo>
                  <a:lnTo>
                    <a:pt x="11638" y="134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2" name="Google Shape;372;p4"/>
            <p:cNvSpPr/>
            <p:nvPr/>
          </p:nvSpPr>
          <p:spPr>
            <a:xfrm>
              <a:off x="6709875" y="1469350"/>
              <a:ext cx="670150" cy="422925"/>
            </a:xfrm>
            <a:custGeom>
              <a:avLst/>
              <a:gdLst/>
              <a:ahLst/>
              <a:cxnLst/>
              <a:rect l="l" t="t" r="r" b="b"/>
              <a:pathLst>
                <a:path w="26806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6806" y="9927"/>
                  </a:lnTo>
                  <a:lnTo>
                    <a:pt x="26806" y="7028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3" name="Google Shape;373;p4"/>
            <p:cNvSpPr/>
            <p:nvPr/>
          </p:nvSpPr>
          <p:spPr>
            <a:xfrm>
              <a:off x="7096525" y="2615375"/>
              <a:ext cx="283500" cy="328100"/>
            </a:xfrm>
            <a:custGeom>
              <a:avLst/>
              <a:gdLst/>
              <a:ahLst/>
              <a:cxnLst/>
              <a:rect l="l" t="t" r="r" b="b"/>
              <a:pathLst>
                <a:path w="11340" h="13124" fill="none" extrusionOk="0">
                  <a:moveTo>
                    <a:pt x="11340" y="13124"/>
                  </a:moveTo>
                  <a:lnTo>
                    <a:pt x="11340" y="0"/>
                  </a:lnTo>
                  <a:lnTo>
                    <a:pt x="0" y="6543"/>
                  </a:lnTo>
                  <a:lnTo>
                    <a:pt x="11340" y="13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7090950" y="1733325"/>
              <a:ext cx="289075" cy="333700"/>
            </a:xfrm>
            <a:custGeom>
              <a:avLst/>
              <a:gdLst/>
              <a:ahLst/>
              <a:cxnLst/>
              <a:rect l="l" t="t" r="r" b="b"/>
              <a:pathLst>
                <a:path w="11563" h="13348" fill="none" extrusionOk="0">
                  <a:moveTo>
                    <a:pt x="11563" y="13347"/>
                  </a:moveTo>
                  <a:lnTo>
                    <a:pt x="11563" y="0"/>
                  </a:lnTo>
                  <a:lnTo>
                    <a:pt x="0" y="6692"/>
                  </a:lnTo>
                  <a:lnTo>
                    <a:pt x="11563" y="13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5" name="Google Shape;375;p4"/>
            <p:cNvSpPr/>
            <p:nvPr/>
          </p:nvSpPr>
          <p:spPr>
            <a:xfrm>
              <a:off x="6721950" y="3665650"/>
              <a:ext cx="658075" cy="423850"/>
            </a:xfrm>
            <a:custGeom>
              <a:avLst/>
              <a:gdLst/>
              <a:ahLst/>
              <a:cxnLst/>
              <a:rect l="l" t="t" r="r" b="b"/>
              <a:pathLst>
                <a:path w="26323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6323" y="10224"/>
                  </a:lnTo>
                  <a:lnTo>
                    <a:pt x="26323" y="676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6" name="Google Shape;376;p4"/>
            <p:cNvSpPr/>
            <p:nvPr/>
          </p:nvSpPr>
          <p:spPr>
            <a:xfrm>
              <a:off x="6723825" y="4105275"/>
              <a:ext cx="656200" cy="423850"/>
            </a:xfrm>
            <a:custGeom>
              <a:avLst/>
              <a:gdLst/>
              <a:ahLst/>
              <a:cxnLst/>
              <a:rect l="l" t="t" r="r" b="b"/>
              <a:pathLst>
                <a:path w="26248" h="16954" fill="none" extrusionOk="0">
                  <a:moveTo>
                    <a:pt x="0" y="8440"/>
                  </a:moveTo>
                  <a:lnTo>
                    <a:pt x="14722" y="16953"/>
                  </a:lnTo>
                  <a:lnTo>
                    <a:pt x="26248" y="10299"/>
                  </a:lnTo>
                  <a:lnTo>
                    <a:pt x="26248" y="6692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7" name="Google Shape;377;p4"/>
            <p:cNvSpPr/>
            <p:nvPr/>
          </p:nvSpPr>
          <p:spPr>
            <a:xfrm>
              <a:off x="7105825" y="4378525"/>
              <a:ext cx="274200" cy="316975"/>
            </a:xfrm>
            <a:custGeom>
              <a:avLst/>
              <a:gdLst/>
              <a:ahLst/>
              <a:cxnLst/>
              <a:rect l="l" t="t" r="r" b="b"/>
              <a:pathLst>
                <a:path w="10968" h="12679" fill="none" extrusionOk="0">
                  <a:moveTo>
                    <a:pt x="10968" y="12678"/>
                  </a:moveTo>
                  <a:lnTo>
                    <a:pt x="10968" y="1"/>
                  </a:lnTo>
                  <a:lnTo>
                    <a:pt x="0" y="6321"/>
                  </a:lnTo>
                  <a:lnTo>
                    <a:pt x="10968" y="126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6719175" y="3226950"/>
              <a:ext cx="660850" cy="422925"/>
            </a:xfrm>
            <a:custGeom>
              <a:avLst/>
              <a:gdLst/>
              <a:ahLst/>
              <a:cxnLst/>
              <a:rect l="l" t="t" r="r" b="b"/>
              <a:pathLst>
                <a:path w="264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6434" y="10150"/>
                  </a:lnTo>
                  <a:lnTo>
                    <a:pt x="26434" y="680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7098375" y="3055925"/>
              <a:ext cx="281650" cy="325325"/>
            </a:xfrm>
            <a:custGeom>
              <a:avLst/>
              <a:gdLst/>
              <a:ahLst/>
              <a:cxnLst/>
              <a:rect l="l" t="t" r="r" b="b"/>
              <a:pathLst>
                <a:path w="11266" h="13013" fill="none" extrusionOk="0">
                  <a:moveTo>
                    <a:pt x="11266" y="13013"/>
                  </a:moveTo>
                  <a:lnTo>
                    <a:pt x="11266" y="0"/>
                  </a:lnTo>
                  <a:lnTo>
                    <a:pt x="1" y="6507"/>
                  </a:lnTo>
                  <a:lnTo>
                    <a:pt x="11266" y="130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6716375" y="2787325"/>
              <a:ext cx="663650" cy="422900"/>
            </a:xfrm>
            <a:custGeom>
              <a:avLst/>
              <a:gdLst/>
              <a:ahLst/>
              <a:cxnLst/>
              <a:rect l="l" t="t" r="r" b="b"/>
              <a:pathLst>
                <a:path w="26546" h="16916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6546" y="10112"/>
                  </a:lnTo>
                  <a:lnTo>
                    <a:pt x="26546" y="6878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7101175" y="3496475"/>
              <a:ext cx="278850" cy="322550"/>
            </a:xfrm>
            <a:custGeom>
              <a:avLst/>
              <a:gdLst/>
              <a:ahLst/>
              <a:cxnLst/>
              <a:rect l="l" t="t" r="r" b="b"/>
              <a:pathLst>
                <a:path w="11154" h="12902" fill="none" extrusionOk="0">
                  <a:moveTo>
                    <a:pt x="11154" y="12901"/>
                  </a:moveTo>
                  <a:lnTo>
                    <a:pt x="11154" y="1"/>
                  </a:lnTo>
                  <a:lnTo>
                    <a:pt x="0" y="6470"/>
                  </a:lnTo>
                  <a:lnTo>
                    <a:pt x="11154" y="129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7103025" y="3937975"/>
              <a:ext cx="277000" cy="318825"/>
            </a:xfrm>
            <a:custGeom>
              <a:avLst/>
              <a:gdLst/>
              <a:ahLst/>
              <a:cxnLst/>
              <a:rect l="l" t="t" r="r" b="b"/>
              <a:pathLst>
                <a:path w="11080" h="12753" fill="none" extrusionOk="0">
                  <a:moveTo>
                    <a:pt x="11080" y="12752"/>
                  </a:moveTo>
                  <a:lnTo>
                    <a:pt x="11080" y="0"/>
                  </a:lnTo>
                  <a:lnTo>
                    <a:pt x="1" y="6358"/>
                  </a:lnTo>
                  <a:lnTo>
                    <a:pt x="11080" y="127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4429000" y="19043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5190225" y="1905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4049775" y="2123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6" name="Google Shape;386;p4"/>
            <p:cNvSpPr/>
            <p:nvPr/>
          </p:nvSpPr>
          <p:spPr>
            <a:xfrm>
              <a:off x="4811000" y="2124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7" name="Google Shape;387;p4"/>
            <p:cNvSpPr/>
            <p:nvPr/>
          </p:nvSpPr>
          <p:spPr>
            <a:xfrm>
              <a:off x="2146275" y="18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77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2527350" y="21209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534775" y="3438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5571300" y="2125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14648" y="0"/>
                  </a:move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906575" y="19015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2" y="16954"/>
                  </a:lnTo>
                  <a:lnTo>
                    <a:pt x="29333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288575" y="21218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3667775" y="19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5574075" y="2565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3675225" y="32213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3296000" y="34397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4"/>
            <p:cNvSpPr/>
            <p:nvPr/>
          </p:nvSpPr>
          <p:spPr>
            <a:xfrm>
              <a:off x="4436425" y="32223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8" name="Google Shape;398;p4"/>
            <p:cNvSpPr/>
            <p:nvPr/>
          </p:nvSpPr>
          <p:spPr>
            <a:xfrm>
              <a:off x="2914000" y="3219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9" name="Google Shape;399;p4"/>
            <p:cNvSpPr/>
            <p:nvPr/>
          </p:nvSpPr>
          <p:spPr>
            <a:xfrm>
              <a:off x="4057225" y="34416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0" name="Google Shape;400;p4"/>
            <p:cNvSpPr/>
            <p:nvPr/>
          </p:nvSpPr>
          <p:spPr>
            <a:xfrm>
              <a:off x="4817500" y="3442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1" name="Google Shape;401;p4"/>
            <p:cNvSpPr/>
            <p:nvPr/>
          </p:nvSpPr>
          <p:spPr>
            <a:xfrm>
              <a:off x="5576875" y="30048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2" name="Google Shape;402;p4"/>
            <p:cNvSpPr/>
            <p:nvPr/>
          </p:nvSpPr>
          <p:spPr>
            <a:xfrm>
              <a:off x="5578725" y="34444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5196725" y="322415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1766125" y="211905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4820300" y="38822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4438300" y="36619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3677075" y="36600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4059075" y="38803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5199525" y="3662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5957950" y="32250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5956075" y="2785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5581525" y="3883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3297850" y="38794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4"/>
            <p:cNvSpPr/>
            <p:nvPr/>
          </p:nvSpPr>
          <p:spPr>
            <a:xfrm>
              <a:off x="5960725" y="3664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8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4"/>
            <p:cNvSpPr/>
            <p:nvPr/>
          </p:nvSpPr>
          <p:spPr>
            <a:xfrm>
              <a:off x="1010475" y="2996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4"/>
            <p:cNvSpPr/>
            <p:nvPr/>
          </p:nvSpPr>
          <p:spPr>
            <a:xfrm>
              <a:off x="1385050" y="1898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4"/>
            <p:cNvSpPr/>
            <p:nvPr/>
          </p:nvSpPr>
          <p:spPr>
            <a:xfrm>
              <a:off x="1012350" y="34360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8" y="0"/>
                  </a:lnTo>
                  <a:lnTo>
                    <a:pt x="0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4"/>
            <p:cNvSpPr/>
            <p:nvPr/>
          </p:nvSpPr>
          <p:spPr>
            <a:xfrm>
              <a:off x="1015125" y="3875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4"/>
            <p:cNvSpPr/>
            <p:nvPr/>
          </p:nvSpPr>
          <p:spPr>
            <a:xfrm>
              <a:off x="1007700" y="255680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14723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4"/>
            <p:cNvSpPr/>
            <p:nvPr/>
          </p:nvSpPr>
          <p:spPr>
            <a:xfrm>
              <a:off x="2916775" y="36591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4"/>
            <p:cNvSpPr/>
            <p:nvPr/>
          </p:nvSpPr>
          <p:spPr>
            <a:xfrm>
              <a:off x="1005850" y="211812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0" y="8439"/>
                  </a:moveTo>
                  <a:lnTo>
                    <a:pt x="14685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4"/>
            <p:cNvSpPr/>
            <p:nvPr/>
          </p:nvSpPr>
          <p:spPr>
            <a:xfrm>
              <a:off x="1394350" y="36563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4"/>
            <p:cNvSpPr/>
            <p:nvPr/>
          </p:nvSpPr>
          <p:spPr>
            <a:xfrm>
              <a:off x="2536650" y="3877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4"/>
            <p:cNvSpPr/>
            <p:nvPr/>
          </p:nvSpPr>
          <p:spPr>
            <a:xfrm>
              <a:off x="2155575" y="3657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4"/>
            <p:cNvSpPr/>
            <p:nvPr/>
          </p:nvSpPr>
          <p:spPr>
            <a:xfrm>
              <a:off x="1776350" y="38766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4"/>
            <p:cNvSpPr/>
            <p:nvPr/>
          </p:nvSpPr>
          <p:spPr>
            <a:xfrm>
              <a:off x="635925" y="4094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4"/>
            <p:cNvSpPr/>
            <p:nvPr/>
          </p:nvSpPr>
          <p:spPr>
            <a:xfrm>
              <a:off x="5782275" y="4762375"/>
              <a:ext cx="338350" cy="97625"/>
            </a:xfrm>
            <a:custGeom>
              <a:avLst/>
              <a:gdLst/>
              <a:ahLst/>
              <a:cxnLst/>
              <a:rect l="l" t="t" r="r" b="b"/>
              <a:pathLst>
                <a:path w="13534" h="3905" fill="none" extrusionOk="0">
                  <a:moveTo>
                    <a:pt x="1" y="3905"/>
                  </a:moveTo>
                  <a:lnTo>
                    <a:pt x="13533" y="3905"/>
                  </a:lnTo>
                  <a:lnTo>
                    <a:pt x="6767" y="1"/>
                  </a:lnTo>
                  <a:lnTo>
                    <a:pt x="1" y="39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4"/>
            <p:cNvSpPr/>
            <p:nvPr/>
          </p:nvSpPr>
          <p:spPr>
            <a:xfrm>
              <a:off x="5965375" y="4543050"/>
              <a:ext cx="733375" cy="316950"/>
            </a:xfrm>
            <a:custGeom>
              <a:avLst/>
              <a:gdLst/>
              <a:ahLst/>
              <a:cxnLst/>
              <a:rect l="l" t="t" r="r" b="b"/>
              <a:pathLst>
                <a:path w="29335" h="12678" fill="none" extrusionOk="0">
                  <a:moveTo>
                    <a:pt x="14612" y="0"/>
                  </a:moveTo>
                  <a:lnTo>
                    <a:pt x="1" y="8439"/>
                  </a:lnTo>
                  <a:lnTo>
                    <a:pt x="7325" y="12678"/>
                  </a:lnTo>
                  <a:lnTo>
                    <a:pt x="22122" y="12678"/>
                  </a:lnTo>
                  <a:lnTo>
                    <a:pt x="29334" y="8514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4"/>
            <p:cNvSpPr/>
            <p:nvPr/>
          </p:nvSpPr>
          <p:spPr>
            <a:xfrm>
              <a:off x="2911200" y="27798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2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72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4"/>
            <p:cNvSpPr/>
            <p:nvPr/>
          </p:nvSpPr>
          <p:spPr>
            <a:xfrm>
              <a:off x="4442950" y="4540250"/>
              <a:ext cx="733350" cy="319750"/>
            </a:xfrm>
            <a:custGeom>
              <a:avLst/>
              <a:gdLst/>
              <a:ahLst/>
              <a:cxnLst/>
              <a:rect l="l" t="t" r="r" b="b"/>
              <a:pathLst>
                <a:path w="29334" h="12790" fill="none" extrusionOk="0">
                  <a:moveTo>
                    <a:pt x="14648" y="0"/>
                  </a:moveTo>
                  <a:lnTo>
                    <a:pt x="0" y="8440"/>
                  </a:lnTo>
                  <a:lnTo>
                    <a:pt x="7510" y="12790"/>
                  </a:lnTo>
                  <a:lnTo>
                    <a:pt x="21935" y="12790"/>
                  </a:lnTo>
                  <a:lnTo>
                    <a:pt x="29334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4"/>
            <p:cNvSpPr/>
            <p:nvPr/>
          </p:nvSpPr>
          <p:spPr>
            <a:xfrm>
              <a:off x="5019200" y="4760525"/>
              <a:ext cx="343000" cy="99475"/>
            </a:xfrm>
            <a:custGeom>
              <a:avLst/>
              <a:gdLst/>
              <a:ahLst/>
              <a:cxnLst/>
              <a:rect l="l" t="t" r="r" b="b"/>
              <a:pathLst>
                <a:path w="13720" h="3979" fill="none" extrusionOk="0">
                  <a:moveTo>
                    <a:pt x="1" y="3979"/>
                  </a:moveTo>
                  <a:lnTo>
                    <a:pt x="13719" y="3979"/>
                  </a:lnTo>
                  <a:lnTo>
                    <a:pt x="6841" y="1"/>
                  </a:lnTo>
                  <a:lnTo>
                    <a:pt x="1" y="39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4"/>
            <p:cNvSpPr/>
            <p:nvPr/>
          </p:nvSpPr>
          <p:spPr>
            <a:xfrm>
              <a:off x="6545350" y="4763325"/>
              <a:ext cx="333700" cy="96675"/>
            </a:xfrm>
            <a:custGeom>
              <a:avLst/>
              <a:gdLst/>
              <a:ahLst/>
              <a:cxnLst/>
              <a:rect l="l" t="t" r="r" b="b"/>
              <a:pathLst>
                <a:path w="13348" h="3867" fill="none" extrusionOk="0">
                  <a:moveTo>
                    <a:pt x="1" y="3867"/>
                  </a:moveTo>
                  <a:lnTo>
                    <a:pt x="13348" y="3867"/>
                  </a:lnTo>
                  <a:lnTo>
                    <a:pt x="6693" y="0"/>
                  </a:lnTo>
                  <a:lnTo>
                    <a:pt x="1" y="38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" name="Google Shape;433;p4"/>
            <p:cNvSpPr/>
            <p:nvPr/>
          </p:nvSpPr>
          <p:spPr>
            <a:xfrm>
              <a:off x="1771700" y="2998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" name="Google Shape;434;p4"/>
            <p:cNvSpPr/>
            <p:nvPr/>
          </p:nvSpPr>
          <p:spPr>
            <a:xfrm>
              <a:off x="5953300" y="23467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" name="Google Shape;435;p4"/>
            <p:cNvSpPr/>
            <p:nvPr/>
          </p:nvSpPr>
          <p:spPr>
            <a:xfrm>
              <a:off x="2532000" y="29992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" name="Google Shape;436;p4"/>
            <p:cNvSpPr/>
            <p:nvPr/>
          </p:nvSpPr>
          <p:spPr>
            <a:xfrm>
              <a:off x="2150925" y="2778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" name="Google Shape;437;p4"/>
            <p:cNvSpPr/>
            <p:nvPr/>
          </p:nvSpPr>
          <p:spPr>
            <a:xfrm>
              <a:off x="4255200" y="4759600"/>
              <a:ext cx="348550" cy="100400"/>
            </a:xfrm>
            <a:custGeom>
              <a:avLst/>
              <a:gdLst/>
              <a:ahLst/>
              <a:cxnLst/>
              <a:rect l="l" t="t" r="r" b="b"/>
              <a:pathLst>
                <a:path w="13942" h="4016" fill="none" extrusionOk="0">
                  <a:moveTo>
                    <a:pt x="0" y="4016"/>
                  </a:moveTo>
                  <a:lnTo>
                    <a:pt x="13942" y="4016"/>
                  </a:lnTo>
                  <a:lnTo>
                    <a:pt x="6990" y="0"/>
                  </a:lnTo>
                  <a:lnTo>
                    <a:pt x="0" y="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" name="Google Shape;438;p4"/>
            <p:cNvSpPr/>
            <p:nvPr/>
          </p:nvSpPr>
          <p:spPr>
            <a:xfrm>
              <a:off x="1201950" y="4754025"/>
              <a:ext cx="367150" cy="105975"/>
            </a:xfrm>
            <a:custGeom>
              <a:avLst/>
              <a:gdLst/>
              <a:ahLst/>
              <a:cxnLst/>
              <a:rect l="l" t="t" r="r" b="b"/>
              <a:pathLst>
                <a:path w="14686" h="4239" fill="none" extrusionOk="0">
                  <a:moveTo>
                    <a:pt x="1" y="4239"/>
                  </a:moveTo>
                  <a:lnTo>
                    <a:pt x="14686" y="4239"/>
                  </a:lnTo>
                  <a:lnTo>
                    <a:pt x="7325" y="0"/>
                  </a:lnTo>
                  <a:lnTo>
                    <a:pt x="1" y="42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" name="Google Shape;439;p4"/>
            <p:cNvSpPr/>
            <p:nvPr/>
          </p:nvSpPr>
          <p:spPr>
            <a:xfrm>
              <a:off x="1399000" y="4534675"/>
              <a:ext cx="733350" cy="325325"/>
            </a:xfrm>
            <a:custGeom>
              <a:avLst/>
              <a:gdLst/>
              <a:ahLst/>
              <a:cxnLst/>
              <a:rect l="l" t="t" r="r" b="b"/>
              <a:pathLst>
                <a:path w="29334" h="13013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7882" y="13013"/>
                  </a:lnTo>
                  <a:lnTo>
                    <a:pt x="21564" y="1301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" name="Google Shape;440;p4"/>
            <p:cNvSpPr/>
            <p:nvPr/>
          </p:nvSpPr>
          <p:spPr>
            <a:xfrm>
              <a:off x="437950" y="4753100"/>
              <a:ext cx="372725" cy="106900"/>
            </a:xfrm>
            <a:custGeom>
              <a:avLst/>
              <a:gdLst/>
              <a:ahLst/>
              <a:cxnLst/>
              <a:rect l="l" t="t" r="r" b="b"/>
              <a:pathLst>
                <a:path w="14909" h="4276" fill="none" extrusionOk="0">
                  <a:moveTo>
                    <a:pt x="0" y="4276"/>
                  </a:moveTo>
                  <a:lnTo>
                    <a:pt x="14909" y="4276"/>
                  </a:lnTo>
                  <a:lnTo>
                    <a:pt x="7436" y="0"/>
                  </a:lnTo>
                  <a:lnTo>
                    <a:pt x="0" y="42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" name="Google Shape;441;p4"/>
            <p:cNvSpPr/>
            <p:nvPr/>
          </p:nvSpPr>
          <p:spPr>
            <a:xfrm>
              <a:off x="637775" y="4533750"/>
              <a:ext cx="733350" cy="326250"/>
            </a:xfrm>
            <a:custGeom>
              <a:avLst/>
              <a:gdLst/>
              <a:ahLst/>
              <a:cxnLst/>
              <a:rect l="l" t="t" r="r" b="b"/>
              <a:pathLst>
                <a:path w="29334" h="13050" fill="none" extrusionOk="0">
                  <a:moveTo>
                    <a:pt x="14649" y="0"/>
                  </a:moveTo>
                  <a:lnTo>
                    <a:pt x="1" y="8440"/>
                  </a:lnTo>
                  <a:lnTo>
                    <a:pt x="7994" y="13050"/>
                  </a:lnTo>
                  <a:lnTo>
                    <a:pt x="21452" y="13050"/>
                  </a:lnTo>
                  <a:lnTo>
                    <a:pt x="29334" y="8477"/>
                  </a:lnTo>
                  <a:lnTo>
                    <a:pt x="14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" name="Google Shape;442;p4"/>
            <p:cNvSpPr/>
            <p:nvPr/>
          </p:nvSpPr>
          <p:spPr>
            <a:xfrm>
              <a:off x="3682650" y="4539325"/>
              <a:ext cx="733375" cy="320675"/>
            </a:xfrm>
            <a:custGeom>
              <a:avLst/>
              <a:gdLst/>
              <a:ahLst/>
              <a:cxnLst/>
              <a:rect l="l" t="t" r="r" b="b"/>
              <a:pathLst>
                <a:path w="29335" h="1282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7585" y="12827"/>
                  </a:lnTo>
                  <a:lnTo>
                    <a:pt x="21824" y="12827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" name="Google Shape;443;p4"/>
            <p:cNvSpPr/>
            <p:nvPr/>
          </p:nvSpPr>
          <p:spPr>
            <a:xfrm>
              <a:off x="1965025" y="4754950"/>
              <a:ext cx="362525" cy="105050"/>
            </a:xfrm>
            <a:custGeom>
              <a:avLst/>
              <a:gdLst/>
              <a:ahLst/>
              <a:cxnLst/>
              <a:rect l="l" t="t" r="r" b="b"/>
              <a:pathLst>
                <a:path w="14501" h="4202" fill="none" extrusionOk="0">
                  <a:moveTo>
                    <a:pt x="1" y="4202"/>
                  </a:moveTo>
                  <a:lnTo>
                    <a:pt x="14500" y="4202"/>
                  </a:lnTo>
                  <a:lnTo>
                    <a:pt x="7250" y="1"/>
                  </a:lnTo>
                  <a:lnTo>
                    <a:pt x="1" y="42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" name="Google Shape;444;p4"/>
            <p:cNvSpPr/>
            <p:nvPr/>
          </p:nvSpPr>
          <p:spPr>
            <a:xfrm>
              <a:off x="3492125" y="4757750"/>
              <a:ext cx="352275" cy="102250"/>
            </a:xfrm>
            <a:custGeom>
              <a:avLst/>
              <a:gdLst/>
              <a:ahLst/>
              <a:cxnLst/>
              <a:rect l="l" t="t" r="r" b="b"/>
              <a:pathLst>
                <a:path w="14091" h="4090" fill="none" extrusionOk="0">
                  <a:moveTo>
                    <a:pt x="0" y="4090"/>
                  </a:moveTo>
                  <a:lnTo>
                    <a:pt x="14091" y="4090"/>
                  </a:lnTo>
                  <a:lnTo>
                    <a:pt x="7064" y="0"/>
                  </a:lnTo>
                  <a:lnTo>
                    <a:pt x="0" y="4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5" name="Google Shape;445;p4"/>
            <p:cNvSpPr/>
            <p:nvPr/>
          </p:nvSpPr>
          <p:spPr>
            <a:xfrm>
              <a:off x="2160225" y="4536525"/>
              <a:ext cx="733350" cy="323475"/>
            </a:xfrm>
            <a:custGeom>
              <a:avLst/>
              <a:gdLst/>
              <a:ahLst/>
              <a:cxnLst/>
              <a:rect l="l" t="t" r="r" b="b"/>
              <a:pathLst>
                <a:path w="29334" h="12939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7807" y="12939"/>
                  </a:lnTo>
                  <a:lnTo>
                    <a:pt x="21638" y="12939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" name="Google Shape;446;p4"/>
            <p:cNvSpPr/>
            <p:nvPr/>
          </p:nvSpPr>
          <p:spPr>
            <a:xfrm>
              <a:off x="2921425" y="4537450"/>
              <a:ext cx="733375" cy="322550"/>
            </a:xfrm>
            <a:custGeom>
              <a:avLst/>
              <a:gdLst/>
              <a:ahLst/>
              <a:cxnLst/>
              <a:rect l="l" t="t" r="r" b="b"/>
              <a:pathLst>
                <a:path w="29335" h="12902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697" y="12902"/>
                  </a:lnTo>
                  <a:lnTo>
                    <a:pt x="21713" y="12902"/>
                  </a:lnTo>
                  <a:lnTo>
                    <a:pt x="29334" y="8515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" name="Google Shape;447;p4"/>
            <p:cNvSpPr/>
            <p:nvPr/>
          </p:nvSpPr>
          <p:spPr>
            <a:xfrm>
              <a:off x="2729050" y="4756800"/>
              <a:ext cx="356925" cy="103200"/>
            </a:xfrm>
            <a:custGeom>
              <a:avLst/>
              <a:gdLst/>
              <a:ahLst/>
              <a:cxnLst/>
              <a:rect l="l" t="t" r="r" b="b"/>
              <a:pathLst>
                <a:path w="14277" h="4128" fill="none" extrusionOk="0">
                  <a:moveTo>
                    <a:pt x="0" y="4128"/>
                  </a:moveTo>
                  <a:lnTo>
                    <a:pt x="14276" y="4128"/>
                  </a:lnTo>
                  <a:lnTo>
                    <a:pt x="7138" y="1"/>
                  </a:lnTo>
                  <a:lnTo>
                    <a:pt x="0" y="41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" name="Google Shape;448;p4"/>
            <p:cNvSpPr/>
            <p:nvPr/>
          </p:nvSpPr>
          <p:spPr>
            <a:xfrm>
              <a:off x="4431800" y="23439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5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" name="Google Shape;449;p4"/>
            <p:cNvSpPr/>
            <p:nvPr/>
          </p:nvSpPr>
          <p:spPr>
            <a:xfrm>
              <a:off x="3670575" y="2342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" name="Google Shape;450;p4"/>
            <p:cNvSpPr/>
            <p:nvPr/>
          </p:nvSpPr>
          <p:spPr>
            <a:xfrm>
              <a:off x="2148125" y="23393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" name="Google Shape;451;p4"/>
            <p:cNvSpPr/>
            <p:nvPr/>
          </p:nvSpPr>
          <p:spPr>
            <a:xfrm>
              <a:off x="2530125" y="25596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" name="Google Shape;452;p4"/>
            <p:cNvSpPr/>
            <p:nvPr/>
          </p:nvSpPr>
          <p:spPr>
            <a:xfrm>
              <a:off x="3291350" y="25614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" name="Google Shape;453;p4"/>
            <p:cNvSpPr/>
            <p:nvPr/>
          </p:nvSpPr>
          <p:spPr>
            <a:xfrm>
              <a:off x="2909350" y="23411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" name="Google Shape;454;p4"/>
            <p:cNvSpPr/>
            <p:nvPr/>
          </p:nvSpPr>
          <p:spPr>
            <a:xfrm>
              <a:off x="1768925" y="25586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" name="Google Shape;455;p4"/>
            <p:cNvSpPr/>
            <p:nvPr/>
          </p:nvSpPr>
          <p:spPr>
            <a:xfrm>
              <a:off x="1773575" y="3437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3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" name="Google Shape;456;p4"/>
            <p:cNvSpPr/>
            <p:nvPr/>
          </p:nvSpPr>
          <p:spPr>
            <a:xfrm>
              <a:off x="1391550" y="3216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" name="Google Shape;457;p4"/>
            <p:cNvSpPr/>
            <p:nvPr/>
          </p:nvSpPr>
          <p:spPr>
            <a:xfrm>
              <a:off x="1386900" y="23384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" name="Google Shape;458;p4"/>
            <p:cNvSpPr/>
            <p:nvPr/>
          </p:nvSpPr>
          <p:spPr>
            <a:xfrm>
              <a:off x="1389700" y="2777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" name="Google Shape;459;p4"/>
            <p:cNvSpPr/>
            <p:nvPr/>
          </p:nvSpPr>
          <p:spPr>
            <a:xfrm>
              <a:off x="4054425" y="30020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" name="Google Shape;460;p4"/>
            <p:cNvSpPr/>
            <p:nvPr/>
          </p:nvSpPr>
          <p:spPr>
            <a:xfrm>
              <a:off x="4815650" y="30029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" name="Google Shape;461;p4"/>
            <p:cNvSpPr/>
            <p:nvPr/>
          </p:nvSpPr>
          <p:spPr>
            <a:xfrm>
              <a:off x="3293225" y="3000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" name="Google Shape;462;p4"/>
            <p:cNvSpPr/>
            <p:nvPr/>
          </p:nvSpPr>
          <p:spPr>
            <a:xfrm>
              <a:off x="4433650" y="27826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" name="Google Shape;463;p4"/>
            <p:cNvSpPr/>
            <p:nvPr/>
          </p:nvSpPr>
          <p:spPr>
            <a:xfrm>
              <a:off x="3672425" y="2781750"/>
              <a:ext cx="733375" cy="422900"/>
            </a:xfrm>
            <a:custGeom>
              <a:avLst/>
              <a:gdLst/>
              <a:ahLst/>
              <a:cxnLst/>
              <a:rect l="l" t="t" r="r" b="b"/>
              <a:pathLst>
                <a:path w="29335" h="16916" fill="none" extrusionOk="0">
                  <a:moveTo>
                    <a:pt x="29334" y="8477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4" name="Google Shape;464;p4"/>
            <p:cNvSpPr/>
            <p:nvPr/>
          </p:nvSpPr>
          <p:spPr>
            <a:xfrm>
              <a:off x="5192075" y="2344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" name="Google Shape;465;p4"/>
            <p:cNvSpPr/>
            <p:nvPr/>
          </p:nvSpPr>
          <p:spPr>
            <a:xfrm>
              <a:off x="2152775" y="3218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" name="Google Shape;466;p4"/>
            <p:cNvSpPr/>
            <p:nvPr/>
          </p:nvSpPr>
          <p:spPr>
            <a:xfrm>
              <a:off x="4812875" y="25642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" name="Google Shape;467;p4"/>
            <p:cNvSpPr/>
            <p:nvPr/>
          </p:nvSpPr>
          <p:spPr>
            <a:xfrm>
              <a:off x="4051650" y="2562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8" name="Google Shape;468;p4"/>
            <p:cNvSpPr/>
            <p:nvPr/>
          </p:nvSpPr>
          <p:spPr>
            <a:xfrm>
              <a:off x="5194875" y="27845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469;p4"/>
            <p:cNvSpPr/>
            <p:nvPr/>
          </p:nvSpPr>
          <p:spPr>
            <a:xfrm>
              <a:off x="5204150" y="4542100"/>
              <a:ext cx="733375" cy="317900"/>
            </a:xfrm>
            <a:custGeom>
              <a:avLst/>
              <a:gdLst/>
              <a:ahLst/>
              <a:cxnLst/>
              <a:rect l="l" t="t" r="r" b="b"/>
              <a:pathLst>
                <a:path w="29335" h="12716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437" y="12716"/>
                  </a:lnTo>
                  <a:lnTo>
                    <a:pt x="22010" y="127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4806350" y="1246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5185575" y="1026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5945875" y="10278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4424350" y="10250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5566650" y="12472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49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3283925" y="1243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7"/>
                  </a:move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3663125" y="10241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4045150" y="1244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3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6341800" y="388500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71" y="8477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6339950" y="344535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6337150" y="3005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2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2901925" y="10223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48" y="0"/>
                  </a:lnTo>
                  <a:lnTo>
                    <a:pt x="0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6332525" y="21274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6330650" y="1687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6327875" y="1248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4" y="8514"/>
                  </a:ln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6335300" y="25670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5951450" y="19071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685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252050" y="34342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249275" y="2995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253925" y="38738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246475" y="255587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256700" y="43134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" y="8439"/>
                  </a:move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6344600" y="43246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244625" y="21162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380400" y="1019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77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2522700" y="12416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761475" y="12407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2140700" y="10213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1001200" y="1238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5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5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241825" y="1676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621050" y="1458200"/>
              <a:ext cx="734275" cy="422925"/>
            </a:xfrm>
            <a:custGeom>
              <a:avLst/>
              <a:gdLst/>
              <a:ahLst/>
              <a:cxnLst/>
              <a:rect l="l" t="t" r="r" b="b"/>
              <a:pathLst>
                <a:path w="29371" h="16917" fill="none" extrusionOk="0">
                  <a:moveTo>
                    <a:pt x="29371" y="8477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619175" y="1018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97125" y="40959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2143475" y="14610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82275" y="14591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764275" y="1679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628475" y="2776150"/>
              <a:ext cx="733375" cy="423875"/>
            </a:xfrm>
            <a:custGeom>
              <a:avLst/>
              <a:gdLst/>
              <a:ahLst/>
              <a:cxnLst/>
              <a:rect l="l" t="t" r="r" b="b"/>
              <a:pathLst>
                <a:path w="29335" h="16955" fill="none" extrusionOk="0">
                  <a:moveTo>
                    <a:pt x="14723" y="16954"/>
                  </a:move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623825" y="1896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77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626625" y="23365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6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03050" y="16784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2904700" y="14619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2525500" y="16812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5187425" y="1466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5962600" y="4104350"/>
              <a:ext cx="734275" cy="422900"/>
            </a:xfrm>
            <a:custGeom>
              <a:avLst/>
              <a:gdLst/>
              <a:ahLst/>
              <a:cxnLst/>
              <a:rect l="l" t="t" r="r" b="b"/>
              <a:pathLst>
                <a:path w="29371" h="16916" fill="none" extrusionOk="0">
                  <a:moveTo>
                    <a:pt x="14648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71" y="8477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4808225" y="1685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4426225" y="14647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2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3665925" y="14637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047000" y="1684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8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3285775" y="16822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2918650" y="40987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4061875" y="43199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3679875" y="40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4441075" y="41015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631275" y="3215800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1" y="0"/>
                  </a:lnTo>
                  <a:lnTo>
                    <a:pt x="0" y="8439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4822150" y="432182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71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5583375" y="43227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5202300" y="41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686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3300650" y="4319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5569425" y="1686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5948650" y="1467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633125" y="3654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1017000" y="4314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778200" y="43162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2539425" y="4317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2157425" y="40969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4649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241825" y="855000"/>
              <a:ext cx="262125" cy="151525"/>
            </a:xfrm>
            <a:custGeom>
              <a:avLst/>
              <a:gdLst/>
              <a:ahLst/>
              <a:cxnLst/>
              <a:rect l="l" t="t" r="r" b="b"/>
              <a:pathLst>
                <a:path w="10485" h="6061" extrusionOk="0">
                  <a:moveTo>
                    <a:pt x="9407" y="0"/>
                  </a:moveTo>
                  <a:lnTo>
                    <a:pt x="1" y="5428"/>
                  </a:lnTo>
                  <a:lnTo>
                    <a:pt x="1" y="6060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7281475" y="4803275"/>
              <a:ext cx="98550" cy="56725"/>
            </a:xfrm>
            <a:custGeom>
              <a:avLst/>
              <a:gdLst/>
              <a:ahLst/>
              <a:cxnLst/>
              <a:rect l="l" t="t" r="r" b="b"/>
              <a:pathLst>
                <a:path w="3942" h="2269" extrusionOk="0">
                  <a:moveTo>
                    <a:pt x="3942" y="1"/>
                  </a:moveTo>
                  <a:lnTo>
                    <a:pt x="1" y="2269"/>
                  </a:lnTo>
                  <a:lnTo>
                    <a:pt x="1116" y="2269"/>
                  </a:lnTo>
                  <a:lnTo>
                    <a:pt x="3942" y="633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41825" y="855000"/>
              <a:ext cx="7138200" cy="4005000"/>
            </a:xfrm>
            <a:custGeom>
              <a:avLst/>
              <a:gdLst/>
              <a:ahLst/>
              <a:cxnLst/>
              <a:rect l="l" t="t" r="r" b="b"/>
              <a:pathLst>
                <a:path w="285528" h="160200" extrusionOk="0">
                  <a:moveTo>
                    <a:pt x="29706" y="6544"/>
                  </a:moveTo>
                  <a:lnTo>
                    <a:pt x="44428" y="15057"/>
                  </a:lnTo>
                  <a:lnTo>
                    <a:pt x="29817" y="23497"/>
                  </a:lnTo>
                  <a:lnTo>
                    <a:pt x="15095" y="14983"/>
                  </a:lnTo>
                  <a:lnTo>
                    <a:pt x="29706" y="6544"/>
                  </a:lnTo>
                  <a:close/>
                  <a:moveTo>
                    <a:pt x="60155" y="6581"/>
                  </a:moveTo>
                  <a:lnTo>
                    <a:pt x="74877" y="15095"/>
                  </a:lnTo>
                  <a:lnTo>
                    <a:pt x="60229" y="23534"/>
                  </a:lnTo>
                  <a:lnTo>
                    <a:pt x="45544" y="15057"/>
                  </a:lnTo>
                  <a:lnTo>
                    <a:pt x="60155" y="6581"/>
                  </a:lnTo>
                  <a:close/>
                  <a:moveTo>
                    <a:pt x="90603" y="6655"/>
                  </a:moveTo>
                  <a:lnTo>
                    <a:pt x="105326" y="15169"/>
                  </a:lnTo>
                  <a:lnTo>
                    <a:pt x="90678" y="23608"/>
                  </a:lnTo>
                  <a:lnTo>
                    <a:pt x="75955" y="15095"/>
                  </a:lnTo>
                  <a:lnTo>
                    <a:pt x="90603" y="6655"/>
                  </a:lnTo>
                  <a:close/>
                  <a:moveTo>
                    <a:pt x="121052" y="6692"/>
                  </a:moveTo>
                  <a:lnTo>
                    <a:pt x="135738" y="15206"/>
                  </a:lnTo>
                  <a:lnTo>
                    <a:pt x="121127" y="23645"/>
                  </a:lnTo>
                  <a:lnTo>
                    <a:pt x="106404" y="15169"/>
                  </a:lnTo>
                  <a:lnTo>
                    <a:pt x="121052" y="6692"/>
                  </a:lnTo>
                  <a:close/>
                  <a:moveTo>
                    <a:pt x="151464" y="6767"/>
                  </a:moveTo>
                  <a:lnTo>
                    <a:pt x="166186" y="15243"/>
                  </a:lnTo>
                  <a:lnTo>
                    <a:pt x="151575" y="23720"/>
                  </a:lnTo>
                  <a:lnTo>
                    <a:pt x="136853" y="15206"/>
                  </a:lnTo>
                  <a:lnTo>
                    <a:pt x="151464" y="6767"/>
                  </a:lnTo>
                  <a:close/>
                  <a:moveTo>
                    <a:pt x="181913" y="6804"/>
                  </a:moveTo>
                  <a:lnTo>
                    <a:pt x="196635" y="15318"/>
                  </a:lnTo>
                  <a:lnTo>
                    <a:pt x="182024" y="23757"/>
                  </a:lnTo>
                  <a:lnTo>
                    <a:pt x="167302" y="15243"/>
                  </a:lnTo>
                  <a:lnTo>
                    <a:pt x="181913" y="6804"/>
                  </a:lnTo>
                  <a:close/>
                  <a:moveTo>
                    <a:pt x="212361" y="6878"/>
                  </a:moveTo>
                  <a:lnTo>
                    <a:pt x="227084" y="15355"/>
                  </a:lnTo>
                  <a:lnTo>
                    <a:pt x="212436" y="23831"/>
                  </a:lnTo>
                  <a:lnTo>
                    <a:pt x="197750" y="15318"/>
                  </a:lnTo>
                  <a:lnTo>
                    <a:pt x="212361" y="6878"/>
                  </a:lnTo>
                  <a:close/>
                  <a:moveTo>
                    <a:pt x="242810" y="6915"/>
                  </a:moveTo>
                  <a:lnTo>
                    <a:pt x="257533" y="15429"/>
                  </a:lnTo>
                  <a:lnTo>
                    <a:pt x="242885" y="23869"/>
                  </a:lnTo>
                  <a:lnTo>
                    <a:pt x="228162" y="15355"/>
                  </a:lnTo>
                  <a:lnTo>
                    <a:pt x="242810" y="6915"/>
                  </a:lnTo>
                  <a:close/>
                  <a:moveTo>
                    <a:pt x="44986" y="15355"/>
                  </a:moveTo>
                  <a:lnTo>
                    <a:pt x="59709" y="23869"/>
                  </a:lnTo>
                  <a:lnTo>
                    <a:pt x="45060" y="32308"/>
                  </a:lnTo>
                  <a:lnTo>
                    <a:pt x="30375" y="23794"/>
                  </a:lnTo>
                  <a:lnTo>
                    <a:pt x="44986" y="15355"/>
                  </a:lnTo>
                  <a:close/>
                  <a:moveTo>
                    <a:pt x="75435" y="15429"/>
                  </a:moveTo>
                  <a:lnTo>
                    <a:pt x="90120" y="23906"/>
                  </a:lnTo>
                  <a:lnTo>
                    <a:pt x="75509" y="32345"/>
                  </a:lnTo>
                  <a:lnTo>
                    <a:pt x="60787" y="23869"/>
                  </a:lnTo>
                  <a:lnTo>
                    <a:pt x="75435" y="15429"/>
                  </a:lnTo>
                  <a:close/>
                  <a:moveTo>
                    <a:pt x="105846" y="15466"/>
                  </a:moveTo>
                  <a:lnTo>
                    <a:pt x="120569" y="23980"/>
                  </a:lnTo>
                  <a:lnTo>
                    <a:pt x="105958" y="32419"/>
                  </a:lnTo>
                  <a:lnTo>
                    <a:pt x="91235" y="23906"/>
                  </a:lnTo>
                  <a:lnTo>
                    <a:pt x="105846" y="15466"/>
                  </a:lnTo>
                  <a:close/>
                  <a:moveTo>
                    <a:pt x="136295" y="15541"/>
                  </a:moveTo>
                  <a:lnTo>
                    <a:pt x="151018" y="24017"/>
                  </a:lnTo>
                  <a:lnTo>
                    <a:pt x="136407" y="32457"/>
                  </a:lnTo>
                  <a:lnTo>
                    <a:pt x="121684" y="23980"/>
                  </a:lnTo>
                  <a:lnTo>
                    <a:pt x="136295" y="15541"/>
                  </a:lnTo>
                  <a:close/>
                  <a:moveTo>
                    <a:pt x="166744" y="15578"/>
                  </a:moveTo>
                  <a:lnTo>
                    <a:pt x="181466" y="24092"/>
                  </a:lnTo>
                  <a:lnTo>
                    <a:pt x="166856" y="32531"/>
                  </a:lnTo>
                  <a:lnTo>
                    <a:pt x="152133" y="24017"/>
                  </a:lnTo>
                  <a:lnTo>
                    <a:pt x="166744" y="15578"/>
                  </a:lnTo>
                  <a:close/>
                  <a:moveTo>
                    <a:pt x="197193" y="15652"/>
                  </a:moveTo>
                  <a:lnTo>
                    <a:pt x="211915" y="24129"/>
                  </a:lnTo>
                  <a:lnTo>
                    <a:pt x="197267" y="32568"/>
                  </a:lnTo>
                  <a:lnTo>
                    <a:pt x="182582" y="24092"/>
                  </a:lnTo>
                  <a:lnTo>
                    <a:pt x="197193" y="15652"/>
                  </a:lnTo>
                  <a:close/>
                  <a:moveTo>
                    <a:pt x="227642" y="15689"/>
                  </a:moveTo>
                  <a:lnTo>
                    <a:pt x="242327" y="24203"/>
                  </a:lnTo>
                  <a:lnTo>
                    <a:pt x="227716" y="32642"/>
                  </a:lnTo>
                  <a:lnTo>
                    <a:pt x="212993" y="24129"/>
                  </a:lnTo>
                  <a:lnTo>
                    <a:pt x="227642" y="15689"/>
                  </a:lnTo>
                  <a:close/>
                  <a:moveTo>
                    <a:pt x="258053" y="15727"/>
                  </a:moveTo>
                  <a:lnTo>
                    <a:pt x="272776" y="24240"/>
                  </a:lnTo>
                  <a:lnTo>
                    <a:pt x="258165" y="32680"/>
                  </a:lnTo>
                  <a:lnTo>
                    <a:pt x="243442" y="24203"/>
                  </a:lnTo>
                  <a:lnTo>
                    <a:pt x="258053" y="15727"/>
                  </a:lnTo>
                  <a:close/>
                  <a:moveTo>
                    <a:pt x="29817" y="24129"/>
                  </a:moveTo>
                  <a:lnTo>
                    <a:pt x="44540" y="32605"/>
                  </a:lnTo>
                  <a:lnTo>
                    <a:pt x="29892" y="41045"/>
                  </a:lnTo>
                  <a:lnTo>
                    <a:pt x="15169" y="32568"/>
                  </a:lnTo>
                  <a:lnTo>
                    <a:pt x="29817" y="24129"/>
                  </a:lnTo>
                  <a:close/>
                  <a:moveTo>
                    <a:pt x="60229" y="24166"/>
                  </a:moveTo>
                  <a:lnTo>
                    <a:pt x="74952" y="32680"/>
                  </a:lnTo>
                  <a:lnTo>
                    <a:pt x="60341" y="41119"/>
                  </a:lnTo>
                  <a:lnTo>
                    <a:pt x="45618" y="32605"/>
                  </a:lnTo>
                  <a:lnTo>
                    <a:pt x="60229" y="24166"/>
                  </a:lnTo>
                  <a:close/>
                  <a:moveTo>
                    <a:pt x="90678" y="24240"/>
                  </a:moveTo>
                  <a:lnTo>
                    <a:pt x="105400" y="32717"/>
                  </a:lnTo>
                  <a:lnTo>
                    <a:pt x="90789" y="41156"/>
                  </a:lnTo>
                  <a:lnTo>
                    <a:pt x="76067" y="32680"/>
                  </a:lnTo>
                  <a:lnTo>
                    <a:pt x="90678" y="24240"/>
                  </a:lnTo>
                  <a:close/>
                  <a:moveTo>
                    <a:pt x="121127" y="24277"/>
                  </a:moveTo>
                  <a:lnTo>
                    <a:pt x="135849" y="32791"/>
                  </a:lnTo>
                  <a:lnTo>
                    <a:pt x="121238" y="41231"/>
                  </a:lnTo>
                  <a:lnTo>
                    <a:pt x="106516" y="32717"/>
                  </a:lnTo>
                  <a:lnTo>
                    <a:pt x="121127" y="24277"/>
                  </a:lnTo>
                  <a:close/>
                  <a:moveTo>
                    <a:pt x="151575" y="24352"/>
                  </a:moveTo>
                  <a:lnTo>
                    <a:pt x="166298" y="32828"/>
                  </a:lnTo>
                  <a:lnTo>
                    <a:pt x="151650" y="41268"/>
                  </a:lnTo>
                  <a:lnTo>
                    <a:pt x="136964" y="32791"/>
                  </a:lnTo>
                  <a:lnTo>
                    <a:pt x="151575" y="24352"/>
                  </a:lnTo>
                  <a:close/>
                  <a:moveTo>
                    <a:pt x="182024" y="24389"/>
                  </a:moveTo>
                  <a:lnTo>
                    <a:pt x="196747" y="32903"/>
                  </a:lnTo>
                  <a:lnTo>
                    <a:pt x="182098" y="41342"/>
                  </a:lnTo>
                  <a:lnTo>
                    <a:pt x="167376" y="32828"/>
                  </a:lnTo>
                  <a:lnTo>
                    <a:pt x="182024" y="24389"/>
                  </a:lnTo>
                  <a:close/>
                  <a:moveTo>
                    <a:pt x="212436" y="24463"/>
                  </a:moveTo>
                  <a:lnTo>
                    <a:pt x="227158" y="32940"/>
                  </a:lnTo>
                  <a:lnTo>
                    <a:pt x="212547" y="41379"/>
                  </a:lnTo>
                  <a:lnTo>
                    <a:pt x="197825" y="32903"/>
                  </a:lnTo>
                  <a:lnTo>
                    <a:pt x="212436" y="24463"/>
                  </a:lnTo>
                  <a:close/>
                  <a:moveTo>
                    <a:pt x="242885" y="24501"/>
                  </a:moveTo>
                  <a:lnTo>
                    <a:pt x="257607" y="33014"/>
                  </a:lnTo>
                  <a:lnTo>
                    <a:pt x="242996" y="41454"/>
                  </a:lnTo>
                  <a:lnTo>
                    <a:pt x="228274" y="32940"/>
                  </a:lnTo>
                  <a:lnTo>
                    <a:pt x="242885" y="24501"/>
                  </a:lnTo>
                  <a:close/>
                  <a:moveTo>
                    <a:pt x="45060" y="32940"/>
                  </a:moveTo>
                  <a:lnTo>
                    <a:pt x="59783" y="41416"/>
                  </a:lnTo>
                  <a:lnTo>
                    <a:pt x="45172" y="49856"/>
                  </a:lnTo>
                  <a:lnTo>
                    <a:pt x="30449" y="41379"/>
                  </a:lnTo>
                  <a:lnTo>
                    <a:pt x="45060" y="32940"/>
                  </a:lnTo>
                  <a:close/>
                  <a:moveTo>
                    <a:pt x="75509" y="32977"/>
                  </a:moveTo>
                  <a:lnTo>
                    <a:pt x="90232" y="41491"/>
                  </a:lnTo>
                  <a:lnTo>
                    <a:pt x="75621" y="49930"/>
                  </a:lnTo>
                  <a:lnTo>
                    <a:pt x="60898" y="41416"/>
                  </a:lnTo>
                  <a:lnTo>
                    <a:pt x="75509" y="32977"/>
                  </a:lnTo>
                  <a:close/>
                  <a:moveTo>
                    <a:pt x="105958" y="33051"/>
                  </a:moveTo>
                  <a:lnTo>
                    <a:pt x="120680" y="41528"/>
                  </a:lnTo>
                  <a:lnTo>
                    <a:pt x="106070" y="49967"/>
                  </a:lnTo>
                  <a:lnTo>
                    <a:pt x="91347" y="41491"/>
                  </a:lnTo>
                  <a:lnTo>
                    <a:pt x="105958" y="33051"/>
                  </a:lnTo>
                  <a:close/>
                  <a:moveTo>
                    <a:pt x="136407" y="33089"/>
                  </a:moveTo>
                  <a:lnTo>
                    <a:pt x="151129" y="41602"/>
                  </a:lnTo>
                  <a:lnTo>
                    <a:pt x="136481" y="50042"/>
                  </a:lnTo>
                  <a:lnTo>
                    <a:pt x="121759" y="41528"/>
                  </a:lnTo>
                  <a:lnTo>
                    <a:pt x="136407" y="33089"/>
                  </a:lnTo>
                  <a:close/>
                  <a:moveTo>
                    <a:pt x="166856" y="33163"/>
                  </a:moveTo>
                  <a:lnTo>
                    <a:pt x="181541" y="41640"/>
                  </a:lnTo>
                  <a:lnTo>
                    <a:pt x="166930" y="50079"/>
                  </a:lnTo>
                  <a:lnTo>
                    <a:pt x="152207" y="41602"/>
                  </a:lnTo>
                  <a:lnTo>
                    <a:pt x="166856" y="33163"/>
                  </a:lnTo>
                  <a:close/>
                  <a:moveTo>
                    <a:pt x="197267" y="33200"/>
                  </a:moveTo>
                  <a:lnTo>
                    <a:pt x="211990" y="41714"/>
                  </a:lnTo>
                  <a:lnTo>
                    <a:pt x="197379" y="50153"/>
                  </a:lnTo>
                  <a:lnTo>
                    <a:pt x="182656" y="41640"/>
                  </a:lnTo>
                  <a:lnTo>
                    <a:pt x="197267" y="33200"/>
                  </a:lnTo>
                  <a:close/>
                  <a:moveTo>
                    <a:pt x="227716" y="33275"/>
                  </a:moveTo>
                  <a:lnTo>
                    <a:pt x="242438" y="41751"/>
                  </a:lnTo>
                  <a:lnTo>
                    <a:pt x="227827" y="50190"/>
                  </a:lnTo>
                  <a:lnTo>
                    <a:pt x="213105" y="41714"/>
                  </a:lnTo>
                  <a:lnTo>
                    <a:pt x="227716" y="33275"/>
                  </a:lnTo>
                  <a:close/>
                  <a:moveTo>
                    <a:pt x="258165" y="33312"/>
                  </a:moveTo>
                  <a:lnTo>
                    <a:pt x="272887" y="41825"/>
                  </a:lnTo>
                  <a:lnTo>
                    <a:pt x="258276" y="50265"/>
                  </a:lnTo>
                  <a:lnTo>
                    <a:pt x="243554" y="41751"/>
                  </a:lnTo>
                  <a:lnTo>
                    <a:pt x="258165" y="33312"/>
                  </a:lnTo>
                  <a:close/>
                  <a:moveTo>
                    <a:pt x="29892" y="41677"/>
                  </a:moveTo>
                  <a:lnTo>
                    <a:pt x="44614" y="50190"/>
                  </a:lnTo>
                  <a:lnTo>
                    <a:pt x="30003" y="58630"/>
                  </a:lnTo>
                  <a:lnTo>
                    <a:pt x="15281" y="50153"/>
                  </a:lnTo>
                  <a:lnTo>
                    <a:pt x="29892" y="41677"/>
                  </a:lnTo>
                  <a:close/>
                  <a:moveTo>
                    <a:pt x="60341" y="41751"/>
                  </a:moveTo>
                  <a:lnTo>
                    <a:pt x="75063" y="50265"/>
                  </a:lnTo>
                  <a:lnTo>
                    <a:pt x="60452" y="58704"/>
                  </a:lnTo>
                  <a:lnTo>
                    <a:pt x="45730" y="50190"/>
                  </a:lnTo>
                  <a:lnTo>
                    <a:pt x="60341" y="41751"/>
                  </a:lnTo>
                  <a:close/>
                  <a:moveTo>
                    <a:pt x="90789" y="41788"/>
                  </a:moveTo>
                  <a:lnTo>
                    <a:pt x="105512" y="50302"/>
                  </a:lnTo>
                  <a:lnTo>
                    <a:pt x="90864" y="58741"/>
                  </a:lnTo>
                  <a:lnTo>
                    <a:pt x="76178" y="50265"/>
                  </a:lnTo>
                  <a:lnTo>
                    <a:pt x="90789" y="41788"/>
                  </a:lnTo>
                  <a:close/>
                  <a:moveTo>
                    <a:pt x="121238" y="41863"/>
                  </a:moveTo>
                  <a:lnTo>
                    <a:pt x="135923" y="50339"/>
                  </a:lnTo>
                  <a:lnTo>
                    <a:pt x="121312" y="58816"/>
                  </a:lnTo>
                  <a:lnTo>
                    <a:pt x="106590" y="50302"/>
                  </a:lnTo>
                  <a:lnTo>
                    <a:pt x="121238" y="41863"/>
                  </a:lnTo>
                  <a:close/>
                  <a:moveTo>
                    <a:pt x="151650" y="41900"/>
                  </a:moveTo>
                  <a:lnTo>
                    <a:pt x="166372" y="50414"/>
                  </a:lnTo>
                  <a:lnTo>
                    <a:pt x="151761" y="58853"/>
                  </a:lnTo>
                  <a:lnTo>
                    <a:pt x="137039" y="50339"/>
                  </a:lnTo>
                  <a:lnTo>
                    <a:pt x="151650" y="41900"/>
                  </a:lnTo>
                  <a:close/>
                  <a:moveTo>
                    <a:pt x="182098" y="41974"/>
                  </a:moveTo>
                  <a:lnTo>
                    <a:pt x="196821" y="50451"/>
                  </a:lnTo>
                  <a:lnTo>
                    <a:pt x="182210" y="58890"/>
                  </a:lnTo>
                  <a:lnTo>
                    <a:pt x="167488" y="50414"/>
                  </a:lnTo>
                  <a:lnTo>
                    <a:pt x="182098" y="41974"/>
                  </a:lnTo>
                  <a:close/>
                  <a:moveTo>
                    <a:pt x="212547" y="42011"/>
                  </a:moveTo>
                  <a:lnTo>
                    <a:pt x="227270" y="50525"/>
                  </a:lnTo>
                  <a:lnTo>
                    <a:pt x="212659" y="58964"/>
                  </a:lnTo>
                  <a:lnTo>
                    <a:pt x="197936" y="50451"/>
                  </a:lnTo>
                  <a:lnTo>
                    <a:pt x="212547" y="42011"/>
                  </a:lnTo>
                  <a:close/>
                  <a:moveTo>
                    <a:pt x="242996" y="42086"/>
                  </a:moveTo>
                  <a:lnTo>
                    <a:pt x="257719" y="50562"/>
                  </a:lnTo>
                  <a:lnTo>
                    <a:pt x="243070" y="59002"/>
                  </a:lnTo>
                  <a:lnTo>
                    <a:pt x="228385" y="50525"/>
                  </a:lnTo>
                  <a:lnTo>
                    <a:pt x="242996" y="42086"/>
                  </a:lnTo>
                  <a:close/>
                  <a:moveTo>
                    <a:pt x="14723" y="50451"/>
                  </a:moveTo>
                  <a:lnTo>
                    <a:pt x="29446" y="58964"/>
                  </a:lnTo>
                  <a:lnTo>
                    <a:pt x="14835" y="67404"/>
                  </a:lnTo>
                  <a:lnTo>
                    <a:pt x="112" y="58890"/>
                  </a:lnTo>
                  <a:lnTo>
                    <a:pt x="14723" y="50451"/>
                  </a:lnTo>
                  <a:close/>
                  <a:moveTo>
                    <a:pt x="45172" y="50525"/>
                  </a:moveTo>
                  <a:lnTo>
                    <a:pt x="59894" y="59002"/>
                  </a:lnTo>
                  <a:lnTo>
                    <a:pt x="45246" y="67441"/>
                  </a:lnTo>
                  <a:lnTo>
                    <a:pt x="30561" y="58964"/>
                  </a:lnTo>
                  <a:lnTo>
                    <a:pt x="45172" y="50525"/>
                  </a:lnTo>
                  <a:close/>
                  <a:moveTo>
                    <a:pt x="75621" y="50562"/>
                  </a:moveTo>
                  <a:lnTo>
                    <a:pt x="90343" y="59076"/>
                  </a:lnTo>
                  <a:lnTo>
                    <a:pt x="75695" y="67515"/>
                  </a:lnTo>
                  <a:lnTo>
                    <a:pt x="60973" y="59002"/>
                  </a:lnTo>
                  <a:lnTo>
                    <a:pt x="75621" y="50562"/>
                  </a:lnTo>
                  <a:close/>
                  <a:moveTo>
                    <a:pt x="106070" y="50637"/>
                  </a:moveTo>
                  <a:lnTo>
                    <a:pt x="120755" y="59113"/>
                  </a:lnTo>
                  <a:lnTo>
                    <a:pt x="106144" y="67552"/>
                  </a:lnTo>
                  <a:lnTo>
                    <a:pt x="91421" y="59076"/>
                  </a:lnTo>
                  <a:lnTo>
                    <a:pt x="106070" y="50637"/>
                  </a:lnTo>
                  <a:close/>
                  <a:moveTo>
                    <a:pt x="136481" y="50674"/>
                  </a:moveTo>
                  <a:lnTo>
                    <a:pt x="151204" y="59187"/>
                  </a:lnTo>
                  <a:lnTo>
                    <a:pt x="136593" y="67627"/>
                  </a:lnTo>
                  <a:lnTo>
                    <a:pt x="121870" y="59113"/>
                  </a:lnTo>
                  <a:lnTo>
                    <a:pt x="136481" y="50674"/>
                  </a:lnTo>
                  <a:close/>
                  <a:moveTo>
                    <a:pt x="166930" y="50748"/>
                  </a:moveTo>
                  <a:lnTo>
                    <a:pt x="181652" y="59225"/>
                  </a:lnTo>
                  <a:lnTo>
                    <a:pt x="167041" y="67664"/>
                  </a:lnTo>
                  <a:lnTo>
                    <a:pt x="152319" y="59187"/>
                  </a:lnTo>
                  <a:lnTo>
                    <a:pt x="166930" y="50748"/>
                  </a:lnTo>
                  <a:close/>
                  <a:moveTo>
                    <a:pt x="197379" y="50785"/>
                  </a:moveTo>
                  <a:lnTo>
                    <a:pt x="212101" y="59299"/>
                  </a:lnTo>
                  <a:lnTo>
                    <a:pt x="197453" y="67738"/>
                  </a:lnTo>
                  <a:lnTo>
                    <a:pt x="182768" y="59225"/>
                  </a:lnTo>
                  <a:lnTo>
                    <a:pt x="197379" y="50785"/>
                  </a:lnTo>
                  <a:close/>
                  <a:moveTo>
                    <a:pt x="227827" y="50822"/>
                  </a:moveTo>
                  <a:lnTo>
                    <a:pt x="242550" y="59336"/>
                  </a:lnTo>
                  <a:lnTo>
                    <a:pt x="227902" y="67776"/>
                  </a:lnTo>
                  <a:lnTo>
                    <a:pt x="213179" y="59299"/>
                  </a:lnTo>
                  <a:lnTo>
                    <a:pt x="227827" y="50822"/>
                  </a:lnTo>
                  <a:close/>
                  <a:moveTo>
                    <a:pt x="258276" y="50897"/>
                  </a:moveTo>
                  <a:lnTo>
                    <a:pt x="272962" y="59373"/>
                  </a:lnTo>
                  <a:lnTo>
                    <a:pt x="258351" y="67850"/>
                  </a:lnTo>
                  <a:lnTo>
                    <a:pt x="243628" y="59336"/>
                  </a:lnTo>
                  <a:lnTo>
                    <a:pt x="258276" y="50897"/>
                  </a:lnTo>
                  <a:close/>
                  <a:moveTo>
                    <a:pt x="30003" y="59262"/>
                  </a:moveTo>
                  <a:lnTo>
                    <a:pt x="44726" y="67776"/>
                  </a:lnTo>
                  <a:lnTo>
                    <a:pt x="30078" y="76215"/>
                  </a:lnTo>
                  <a:lnTo>
                    <a:pt x="15392" y="67701"/>
                  </a:lnTo>
                  <a:lnTo>
                    <a:pt x="30003" y="59262"/>
                  </a:lnTo>
                  <a:close/>
                  <a:moveTo>
                    <a:pt x="60452" y="59336"/>
                  </a:moveTo>
                  <a:lnTo>
                    <a:pt x="75137" y="67813"/>
                  </a:lnTo>
                  <a:lnTo>
                    <a:pt x="60526" y="76252"/>
                  </a:lnTo>
                  <a:lnTo>
                    <a:pt x="45804" y="67776"/>
                  </a:lnTo>
                  <a:lnTo>
                    <a:pt x="60452" y="59336"/>
                  </a:lnTo>
                  <a:close/>
                  <a:moveTo>
                    <a:pt x="90864" y="59373"/>
                  </a:moveTo>
                  <a:lnTo>
                    <a:pt x="105586" y="67887"/>
                  </a:lnTo>
                  <a:lnTo>
                    <a:pt x="90975" y="76326"/>
                  </a:lnTo>
                  <a:lnTo>
                    <a:pt x="76253" y="67813"/>
                  </a:lnTo>
                  <a:lnTo>
                    <a:pt x="90864" y="59373"/>
                  </a:lnTo>
                  <a:close/>
                  <a:moveTo>
                    <a:pt x="121312" y="59448"/>
                  </a:moveTo>
                  <a:lnTo>
                    <a:pt x="136035" y="67924"/>
                  </a:lnTo>
                  <a:lnTo>
                    <a:pt x="121424" y="76364"/>
                  </a:lnTo>
                  <a:lnTo>
                    <a:pt x="106702" y="67887"/>
                  </a:lnTo>
                  <a:lnTo>
                    <a:pt x="121312" y="59448"/>
                  </a:lnTo>
                  <a:close/>
                  <a:moveTo>
                    <a:pt x="151761" y="59485"/>
                  </a:moveTo>
                  <a:lnTo>
                    <a:pt x="166484" y="67999"/>
                  </a:lnTo>
                  <a:lnTo>
                    <a:pt x="151873" y="76438"/>
                  </a:lnTo>
                  <a:lnTo>
                    <a:pt x="137150" y="67924"/>
                  </a:lnTo>
                  <a:lnTo>
                    <a:pt x="151761" y="59485"/>
                  </a:lnTo>
                  <a:close/>
                  <a:moveTo>
                    <a:pt x="182210" y="59559"/>
                  </a:moveTo>
                  <a:lnTo>
                    <a:pt x="196933" y="68036"/>
                  </a:lnTo>
                  <a:lnTo>
                    <a:pt x="182284" y="76475"/>
                  </a:lnTo>
                  <a:lnTo>
                    <a:pt x="167599" y="67999"/>
                  </a:lnTo>
                  <a:lnTo>
                    <a:pt x="182210" y="59559"/>
                  </a:lnTo>
                  <a:close/>
                  <a:moveTo>
                    <a:pt x="212659" y="59596"/>
                  </a:moveTo>
                  <a:lnTo>
                    <a:pt x="227344" y="68110"/>
                  </a:lnTo>
                  <a:lnTo>
                    <a:pt x="212733" y="76550"/>
                  </a:lnTo>
                  <a:lnTo>
                    <a:pt x="198011" y="68036"/>
                  </a:lnTo>
                  <a:lnTo>
                    <a:pt x="212659" y="59596"/>
                  </a:lnTo>
                  <a:close/>
                  <a:moveTo>
                    <a:pt x="243070" y="59671"/>
                  </a:moveTo>
                  <a:lnTo>
                    <a:pt x="257793" y="68147"/>
                  </a:lnTo>
                  <a:lnTo>
                    <a:pt x="243182" y="76587"/>
                  </a:lnTo>
                  <a:lnTo>
                    <a:pt x="228459" y="68110"/>
                  </a:lnTo>
                  <a:lnTo>
                    <a:pt x="243070" y="59671"/>
                  </a:lnTo>
                  <a:close/>
                  <a:moveTo>
                    <a:pt x="14835" y="68036"/>
                  </a:moveTo>
                  <a:lnTo>
                    <a:pt x="29557" y="76512"/>
                  </a:lnTo>
                  <a:lnTo>
                    <a:pt x="14909" y="84952"/>
                  </a:lnTo>
                  <a:lnTo>
                    <a:pt x="187" y="76475"/>
                  </a:lnTo>
                  <a:lnTo>
                    <a:pt x="14835" y="68036"/>
                  </a:lnTo>
                  <a:close/>
                  <a:moveTo>
                    <a:pt x="45246" y="68073"/>
                  </a:moveTo>
                  <a:lnTo>
                    <a:pt x="59969" y="76587"/>
                  </a:lnTo>
                  <a:lnTo>
                    <a:pt x="45358" y="85026"/>
                  </a:lnTo>
                  <a:lnTo>
                    <a:pt x="30635" y="76512"/>
                  </a:lnTo>
                  <a:lnTo>
                    <a:pt x="45246" y="68073"/>
                  </a:lnTo>
                  <a:close/>
                  <a:moveTo>
                    <a:pt x="75695" y="68147"/>
                  </a:moveTo>
                  <a:lnTo>
                    <a:pt x="90418" y="76624"/>
                  </a:lnTo>
                  <a:lnTo>
                    <a:pt x="75807" y="85063"/>
                  </a:lnTo>
                  <a:lnTo>
                    <a:pt x="61084" y="76587"/>
                  </a:lnTo>
                  <a:lnTo>
                    <a:pt x="75695" y="68147"/>
                  </a:lnTo>
                  <a:close/>
                  <a:moveTo>
                    <a:pt x="106144" y="68185"/>
                  </a:moveTo>
                  <a:lnTo>
                    <a:pt x="120866" y="76698"/>
                  </a:lnTo>
                  <a:lnTo>
                    <a:pt x="106255" y="85138"/>
                  </a:lnTo>
                  <a:lnTo>
                    <a:pt x="91533" y="76624"/>
                  </a:lnTo>
                  <a:lnTo>
                    <a:pt x="106144" y="68185"/>
                  </a:lnTo>
                  <a:close/>
                  <a:moveTo>
                    <a:pt x="136593" y="68259"/>
                  </a:moveTo>
                  <a:lnTo>
                    <a:pt x="151315" y="76735"/>
                  </a:lnTo>
                  <a:lnTo>
                    <a:pt x="136667" y="85175"/>
                  </a:lnTo>
                  <a:lnTo>
                    <a:pt x="121982" y="76698"/>
                  </a:lnTo>
                  <a:lnTo>
                    <a:pt x="136593" y="68259"/>
                  </a:lnTo>
                  <a:close/>
                  <a:moveTo>
                    <a:pt x="167041" y="68296"/>
                  </a:moveTo>
                  <a:lnTo>
                    <a:pt x="181764" y="76810"/>
                  </a:lnTo>
                  <a:lnTo>
                    <a:pt x="167116" y="85249"/>
                  </a:lnTo>
                  <a:lnTo>
                    <a:pt x="152393" y="76735"/>
                  </a:lnTo>
                  <a:lnTo>
                    <a:pt x="167041" y="68296"/>
                  </a:lnTo>
                  <a:close/>
                  <a:moveTo>
                    <a:pt x="197453" y="68370"/>
                  </a:moveTo>
                  <a:lnTo>
                    <a:pt x="212175" y="76847"/>
                  </a:lnTo>
                  <a:lnTo>
                    <a:pt x="197565" y="85286"/>
                  </a:lnTo>
                  <a:lnTo>
                    <a:pt x="182842" y="76810"/>
                  </a:lnTo>
                  <a:lnTo>
                    <a:pt x="197453" y="68370"/>
                  </a:lnTo>
                  <a:close/>
                  <a:moveTo>
                    <a:pt x="227902" y="68408"/>
                  </a:moveTo>
                  <a:lnTo>
                    <a:pt x="242624" y="76921"/>
                  </a:lnTo>
                  <a:lnTo>
                    <a:pt x="228013" y="85361"/>
                  </a:lnTo>
                  <a:lnTo>
                    <a:pt x="213291" y="76847"/>
                  </a:lnTo>
                  <a:lnTo>
                    <a:pt x="227902" y="68408"/>
                  </a:lnTo>
                  <a:close/>
                  <a:moveTo>
                    <a:pt x="258351" y="68482"/>
                  </a:moveTo>
                  <a:lnTo>
                    <a:pt x="273073" y="76958"/>
                  </a:lnTo>
                  <a:lnTo>
                    <a:pt x="258462" y="85398"/>
                  </a:lnTo>
                  <a:lnTo>
                    <a:pt x="243740" y="76921"/>
                  </a:lnTo>
                  <a:lnTo>
                    <a:pt x="258351" y="68482"/>
                  </a:lnTo>
                  <a:close/>
                  <a:moveTo>
                    <a:pt x="30078" y="76847"/>
                  </a:moveTo>
                  <a:lnTo>
                    <a:pt x="44800" y="85323"/>
                  </a:lnTo>
                  <a:lnTo>
                    <a:pt x="30189" y="93800"/>
                  </a:lnTo>
                  <a:lnTo>
                    <a:pt x="15467" y="85286"/>
                  </a:lnTo>
                  <a:lnTo>
                    <a:pt x="30078" y="76847"/>
                  </a:lnTo>
                  <a:close/>
                  <a:moveTo>
                    <a:pt x="60526" y="76884"/>
                  </a:moveTo>
                  <a:lnTo>
                    <a:pt x="75249" y="85398"/>
                  </a:lnTo>
                  <a:lnTo>
                    <a:pt x="60638" y="93837"/>
                  </a:lnTo>
                  <a:lnTo>
                    <a:pt x="45916" y="85323"/>
                  </a:lnTo>
                  <a:lnTo>
                    <a:pt x="60526" y="76884"/>
                  </a:lnTo>
                  <a:close/>
                  <a:moveTo>
                    <a:pt x="90975" y="76958"/>
                  </a:moveTo>
                  <a:lnTo>
                    <a:pt x="105698" y="85435"/>
                  </a:lnTo>
                  <a:lnTo>
                    <a:pt x="91087" y="93912"/>
                  </a:lnTo>
                  <a:lnTo>
                    <a:pt x="76364" y="85398"/>
                  </a:lnTo>
                  <a:lnTo>
                    <a:pt x="90975" y="76958"/>
                  </a:lnTo>
                  <a:close/>
                  <a:moveTo>
                    <a:pt x="121424" y="76996"/>
                  </a:moveTo>
                  <a:lnTo>
                    <a:pt x="136147" y="85509"/>
                  </a:lnTo>
                  <a:lnTo>
                    <a:pt x="121498" y="93949"/>
                  </a:lnTo>
                  <a:lnTo>
                    <a:pt x="106776" y="85435"/>
                  </a:lnTo>
                  <a:lnTo>
                    <a:pt x="121424" y="76996"/>
                  </a:lnTo>
                  <a:close/>
                  <a:moveTo>
                    <a:pt x="151873" y="77070"/>
                  </a:moveTo>
                  <a:lnTo>
                    <a:pt x="166558" y="85547"/>
                  </a:lnTo>
                  <a:lnTo>
                    <a:pt x="151947" y="93986"/>
                  </a:lnTo>
                  <a:lnTo>
                    <a:pt x="137225" y="85509"/>
                  </a:lnTo>
                  <a:lnTo>
                    <a:pt x="151873" y="77070"/>
                  </a:lnTo>
                  <a:close/>
                  <a:moveTo>
                    <a:pt x="182284" y="77107"/>
                  </a:moveTo>
                  <a:lnTo>
                    <a:pt x="197007" y="85621"/>
                  </a:lnTo>
                  <a:lnTo>
                    <a:pt x="182396" y="94060"/>
                  </a:lnTo>
                  <a:lnTo>
                    <a:pt x="167673" y="85547"/>
                  </a:lnTo>
                  <a:lnTo>
                    <a:pt x="182284" y="77107"/>
                  </a:lnTo>
                  <a:close/>
                  <a:moveTo>
                    <a:pt x="212733" y="77182"/>
                  </a:moveTo>
                  <a:lnTo>
                    <a:pt x="227456" y="85658"/>
                  </a:lnTo>
                  <a:lnTo>
                    <a:pt x="212845" y="94097"/>
                  </a:lnTo>
                  <a:lnTo>
                    <a:pt x="198122" y="85621"/>
                  </a:lnTo>
                  <a:lnTo>
                    <a:pt x="212733" y="77182"/>
                  </a:lnTo>
                  <a:close/>
                  <a:moveTo>
                    <a:pt x="243182" y="77219"/>
                  </a:moveTo>
                  <a:lnTo>
                    <a:pt x="257904" y="85732"/>
                  </a:lnTo>
                  <a:lnTo>
                    <a:pt x="243293" y="94172"/>
                  </a:lnTo>
                  <a:lnTo>
                    <a:pt x="228571" y="85658"/>
                  </a:lnTo>
                  <a:lnTo>
                    <a:pt x="243182" y="77219"/>
                  </a:lnTo>
                  <a:close/>
                  <a:moveTo>
                    <a:pt x="14909" y="85621"/>
                  </a:moveTo>
                  <a:lnTo>
                    <a:pt x="29632" y="94097"/>
                  </a:lnTo>
                  <a:lnTo>
                    <a:pt x="15021" y="102537"/>
                  </a:lnTo>
                  <a:lnTo>
                    <a:pt x="298" y="94060"/>
                  </a:lnTo>
                  <a:lnTo>
                    <a:pt x="14909" y="85621"/>
                  </a:lnTo>
                  <a:close/>
                  <a:moveTo>
                    <a:pt x="45358" y="85658"/>
                  </a:moveTo>
                  <a:lnTo>
                    <a:pt x="60080" y="94172"/>
                  </a:lnTo>
                  <a:lnTo>
                    <a:pt x="45469" y="102611"/>
                  </a:lnTo>
                  <a:lnTo>
                    <a:pt x="30747" y="94097"/>
                  </a:lnTo>
                  <a:lnTo>
                    <a:pt x="45358" y="85658"/>
                  </a:lnTo>
                  <a:close/>
                  <a:moveTo>
                    <a:pt x="75807" y="85732"/>
                  </a:moveTo>
                  <a:lnTo>
                    <a:pt x="90529" y="94209"/>
                  </a:lnTo>
                  <a:lnTo>
                    <a:pt x="75881" y="102648"/>
                  </a:lnTo>
                  <a:lnTo>
                    <a:pt x="61196" y="94172"/>
                  </a:lnTo>
                  <a:lnTo>
                    <a:pt x="75807" y="85732"/>
                  </a:lnTo>
                  <a:close/>
                  <a:moveTo>
                    <a:pt x="106255" y="85770"/>
                  </a:moveTo>
                  <a:lnTo>
                    <a:pt x="120978" y="94283"/>
                  </a:lnTo>
                  <a:lnTo>
                    <a:pt x="106330" y="102723"/>
                  </a:lnTo>
                  <a:lnTo>
                    <a:pt x="91607" y="94209"/>
                  </a:lnTo>
                  <a:lnTo>
                    <a:pt x="106255" y="85770"/>
                  </a:lnTo>
                  <a:close/>
                  <a:moveTo>
                    <a:pt x="136667" y="85807"/>
                  </a:moveTo>
                  <a:lnTo>
                    <a:pt x="151389" y="94321"/>
                  </a:lnTo>
                  <a:lnTo>
                    <a:pt x="136779" y="102760"/>
                  </a:lnTo>
                  <a:lnTo>
                    <a:pt x="122056" y="94283"/>
                  </a:lnTo>
                  <a:lnTo>
                    <a:pt x="136667" y="85807"/>
                  </a:lnTo>
                  <a:close/>
                  <a:moveTo>
                    <a:pt x="167116" y="85881"/>
                  </a:moveTo>
                  <a:lnTo>
                    <a:pt x="181838" y="94395"/>
                  </a:lnTo>
                  <a:lnTo>
                    <a:pt x="167227" y="102834"/>
                  </a:lnTo>
                  <a:lnTo>
                    <a:pt x="152505" y="94321"/>
                  </a:lnTo>
                  <a:lnTo>
                    <a:pt x="167116" y="85881"/>
                  </a:lnTo>
                  <a:close/>
                  <a:moveTo>
                    <a:pt x="197565" y="85918"/>
                  </a:moveTo>
                  <a:lnTo>
                    <a:pt x="212287" y="94432"/>
                  </a:lnTo>
                  <a:lnTo>
                    <a:pt x="197676" y="102871"/>
                  </a:lnTo>
                  <a:lnTo>
                    <a:pt x="182954" y="94395"/>
                  </a:lnTo>
                  <a:lnTo>
                    <a:pt x="197565" y="85918"/>
                  </a:lnTo>
                  <a:close/>
                  <a:moveTo>
                    <a:pt x="228013" y="85993"/>
                  </a:moveTo>
                  <a:lnTo>
                    <a:pt x="242736" y="94469"/>
                  </a:lnTo>
                  <a:lnTo>
                    <a:pt x="228088" y="102946"/>
                  </a:lnTo>
                  <a:lnTo>
                    <a:pt x="213402" y="94432"/>
                  </a:lnTo>
                  <a:lnTo>
                    <a:pt x="228013" y="85993"/>
                  </a:lnTo>
                  <a:close/>
                  <a:moveTo>
                    <a:pt x="258462" y="86030"/>
                  </a:moveTo>
                  <a:lnTo>
                    <a:pt x="273185" y="94544"/>
                  </a:lnTo>
                  <a:lnTo>
                    <a:pt x="258536" y="102983"/>
                  </a:lnTo>
                  <a:lnTo>
                    <a:pt x="243814" y="94469"/>
                  </a:lnTo>
                  <a:lnTo>
                    <a:pt x="258462" y="86030"/>
                  </a:lnTo>
                  <a:close/>
                  <a:moveTo>
                    <a:pt x="30189" y="94432"/>
                  </a:moveTo>
                  <a:lnTo>
                    <a:pt x="44912" y="102909"/>
                  </a:lnTo>
                  <a:lnTo>
                    <a:pt x="30264" y="111348"/>
                  </a:lnTo>
                  <a:lnTo>
                    <a:pt x="15578" y="102871"/>
                  </a:lnTo>
                  <a:lnTo>
                    <a:pt x="30189" y="94432"/>
                  </a:lnTo>
                  <a:close/>
                  <a:moveTo>
                    <a:pt x="60638" y="94469"/>
                  </a:moveTo>
                  <a:lnTo>
                    <a:pt x="75360" y="102983"/>
                  </a:lnTo>
                  <a:lnTo>
                    <a:pt x="60712" y="111422"/>
                  </a:lnTo>
                  <a:lnTo>
                    <a:pt x="45990" y="102909"/>
                  </a:lnTo>
                  <a:lnTo>
                    <a:pt x="60638" y="94469"/>
                  </a:lnTo>
                  <a:close/>
                  <a:moveTo>
                    <a:pt x="91087" y="94544"/>
                  </a:moveTo>
                  <a:lnTo>
                    <a:pt x="105772" y="103020"/>
                  </a:lnTo>
                  <a:lnTo>
                    <a:pt x="91161" y="111460"/>
                  </a:lnTo>
                  <a:lnTo>
                    <a:pt x="76439" y="102983"/>
                  </a:lnTo>
                  <a:lnTo>
                    <a:pt x="91087" y="94544"/>
                  </a:lnTo>
                  <a:close/>
                  <a:moveTo>
                    <a:pt x="121498" y="94581"/>
                  </a:moveTo>
                  <a:lnTo>
                    <a:pt x="136221" y="103094"/>
                  </a:lnTo>
                  <a:lnTo>
                    <a:pt x="121610" y="111534"/>
                  </a:lnTo>
                  <a:lnTo>
                    <a:pt x="106887" y="103020"/>
                  </a:lnTo>
                  <a:lnTo>
                    <a:pt x="121498" y="94581"/>
                  </a:lnTo>
                  <a:close/>
                  <a:moveTo>
                    <a:pt x="151947" y="94655"/>
                  </a:moveTo>
                  <a:lnTo>
                    <a:pt x="166670" y="103132"/>
                  </a:lnTo>
                  <a:lnTo>
                    <a:pt x="152059" y="111571"/>
                  </a:lnTo>
                  <a:lnTo>
                    <a:pt x="137336" y="103094"/>
                  </a:lnTo>
                  <a:lnTo>
                    <a:pt x="151947" y="94655"/>
                  </a:lnTo>
                  <a:close/>
                  <a:moveTo>
                    <a:pt x="182396" y="94692"/>
                  </a:moveTo>
                  <a:lnTo>
                    <a:pt x="197118" y="103206"/>
                  </a:lnTo>
                  <a:lnTo>
                    <a:pt x="182470" y="111645"/>
                  </a:lnTo>
                  <a:lnTo>
                    <a:pt x="167785" y="103132"/>
                  </a:lnTo>
                  <a:lnTo>
                    <a:pt x="182396" y="94692"/>
                  </a:lnTo>
                  <a:close/>
                  <a:moveTo>
                    <a:pt x="212845" y="94767"/>
                  </a:moveTo>
                  <a:lnTo>
                    <a:pt x="227567" y="103243"/>
                  </a:lnTo>
                  <a:lnTo>
                    <a:pt x="212919" y="111683"/>
                  </a:lnTo>
                  <a:lnTo>
                    <a:pt x="198197" y="103206"/>
                  </a:lnTo>
                  <a:lnTo>
                    <a:pt x="212845" y="94767"/>
                  </a:lnTo>
                  <a:close/>
                  <a:moveTo>
                    <a:pt x="243293" y="94804"/>
                  </a:moveTo>
                  <a:lnTo>
                    <a:pt x="257979" y="103318"/>
                  </a:lnTo>
                  <a:lnTo>
                    <a:pt x="243368" y="111757"/>
                  </a:lnTo>
                  <a:lnTo>
                    <a:pt x="228645" y="103243"/>
                  </a:lnTo>
                  <a:lnTo>
                    <a:pt x="243293" y="94804"/>
                  </a:lnTo>
                  <a:close/>
                  <a:moveTo>
                    <a:pt x="15021" y="103169"/>
                  </a:moveTo>
                  <a:lnTo>
                    <a:pt x="29743" y="111683"/>
                  </a:lnTo>
                  <a:lnTo>
                    <a:pt x="15095" y="120122"/>
                  </a:lnTo>
                  <a:lnTo>
                    <a:pt x="410" y="111608"/>
                  </a:lnTo>
                  <a:lnTo>
                    <a:pt x="15021" y="103169"/>
                  </a:lnTo>
                  <a:close/>
                  <a:moveTo>
                    <a:pt x="45469" y="103243"/>
                  </a:moveTo>
                  <a:lnTo>
                    <a:pt x="60155" y="111720"/>
                  </a:lnTo>
                  <a:lnTo>
                    <a:pt x="45544" y="120159"/>
                  </a:lnTo>
                  <a:lnTo>
                    <a:pt x="30821" y="111683"/>
                  </a:lnTo>
                  <a:lnTo>
                    <a:pt x="45469" y="103243"/>
                  </a:lnTo>
                  <a:close/>
                  <a:moveTo>
                    <a:pt x="75881" y="103280"/>
                  </a:moveTo>
                  <a:lnTo>
                    <a:pt x="90603" y="111794"/>
                  </a:lnTo>
                  <a:lnTo>
                    <a:pt x="75993" y="120233"/>
                  </a:lnTo>
                  <a:lnTo>
                    <a:pt x="61270" y="111720"/>
                  </a:lnTo>
                  <a:lnTo>
                    <a:pt x="75881" y="103280"/>
                  </a:lnTo>
                  <a:close/>
                  <a:moveTo>
                    <a:pt x="106330" y="103355"/>
                  </a:moveTo>
                  <a:lnTo>
                    <a:pt x="121052" y="111831"/>
                  </a:lnTo>
                  <a:lnTo>
                    <a:pt x="106441" y="120271"/>
                  </a:lnTo>
                  <a:lnTo>
                    <a:pt x="91719" y="111794"/>
                  </a:lnTo>
                  <a:lnTo>
                    <a:pt x="106330" y="103355"/>
                  </a:lnTo>
                  <a:close/>
                  <a:moveTo>
                    <a:pt x="136779" y="103392"/>
                  </a:moveTo>
                  <a:lnTo>
                    <a:pt x="151501" y="111906"/>
                  </a:lnTo>
                  <a:lnTo>
                    <a:pt x="136890" y="120345"/>
                  </a:lnTo>
                  <a:lnTo>
                    <a:pt x="122168" y="111831"/>
                  </a:lnTo>
                  <a:lnTo>
                    <a:pt x="136779" y="103392"/>
                  </a:lnTo>
                  <a:close/>
                  <a:moveTo>
                    <a:pt x="167227" y="103466"/>
                  </a:moveTo>
                  <a:lnTo>
                    <a:pt x="181950" y="111943"/>
                  </a:lnTo>
                  <a:lnTo>
                    <a:pt x="167302" y="120382"/>
                  </a:lnTo>
                  <a:lnTo>
                    <a:pt x="152616" y="111906"/>
                  </a:lnTo>
                  <a:lnTo>
                    <a:pt x="167227" y="103466"/>
                  </a:lnTo>
                  <a:close/>
                  <a:moveTo>
                    <a:pt x="197676" y="103503"/>
                  </a:moveTo>
                  <a:lnTo>
                    <a:pt x="212361" y="112017"/>
                  </a:lnTo>
                  <a:lnTo>
                    <a:pt x="197750" y="120457"/>
                  </a:lnTo>
                  <a:lnTo>
                    <a:pt x="183028" y="111943"/>
                  </a:lnTo>
                  <a:lnTo>
                    <a:pt x="197676" y="103503"/>
                  </a:lnTo>
                  <a:close/>
                  <a:moveTo>
                    <a:pt x="228088" y="103578"/>
                  </a:moveTo>
                  <a:lnTo>
                    <a:pt x="242810" y="112054"/>
                  </a:lnTo>
                  <a:lnTo>
                    <a:pt x="228199" y="120494"/>
                  </a:lnTo>
                  <a:lnTo>
                    <a:pt x="213477" y="112017"/>
                  </a:lnTo>
                  <a:lnTo>
                    <a:pt x="228088" y="103578"/>
                  </a:lnTo>
                  <a:close/>
                  <a:moveTo>
                    <a:pt x="258536" y="103615"/>
                  </a:moveTo>
                  <a:lnTo>
                    <a:pt x="273259" y="112129"/>
                  </a:lnTo>
                  <a:lnTo>
                    <a:pt x="258648" y="120568"/>
                  </a:lnTo>
                  <a:lnTo>
                    <a:pt x="243925" y="112054"/>
                  </a:lnTo>
                  <a:lnTo>
                    <a:pt x="258536" y="103615"/>
                  </a:lnTo>
                  <a:close/>
                  <a:moveTo>
                    <a:pt x="30264" y="111980"/>
                  </a:moveTo>
                  <a:lnTo>
                    <a:pt x="44986" y="120494"/>
                  </a:lnTo>
                  <a:lnTo>
                    <a:pt x="30375" y="128933"/>
                  </a:lnTo>
                  <a:lnTo>
                    <a:pt x="15653" y="120419"/>
                  </a:lnTo>
                  <a:lnTo>
                    <a:pt x="30264" y="111980"/>
                  </a:lnTo>
                  <a:close/>
                  <a:moveTo>
                    <a:pt x="60712" y="112054"/>
                  </a:moveTo>
                  <a:lnTo>
                    <a:pt x="75435" y="120531"/>
                  </a:lnTo>
                  <a:lnTo>
                    <a:pt x="60824" y="129007"/>
                  </a:lnTo>
                  <a:lnTo>
                    <a:pt x="46101" y="120494"/>
                  </a:lnTo>
                  <a:lnTo>
                    <a:pt x="60712" y="112054"/>
                  </a:lnTo>
                  <a:close/>
                  <a:moveTo>
                    <a:pt x="91161" y="112092"/>
                  </a:moveTo>
                  <a:lnTo>
                    <a:pt x="105884" y="120605"/>
                  </a:lnTo>
                  <a:lnTo>
                    <a:pt x="91273" y="129045"/>
                  </a:lnTo>
                  <a:lnTo>
                    <a:pt x="76550" y="120531"/>
                  </a:lnTo>
                  <a:lnTo>
                    <a:pt x="91161" y="112092"/>
                  </a:lnTo>
                  <a:close/>
                  <a:moveTo>
                    <a:pt x="121610" y="112166"/>
                  </a:moveTo>
                  <a:lnTo>
                    <a:pt x="136332" y="120642"/>
                  </a:lnTo>
                  <a:lnTo>
                    <a:pt x="121684" y="129082"/>
                  </a:lnTo>
                  <a:lnTo>
                    <a:pt x="106999" y="120605"/>
                  </a:lnTo>
                  <a:lnTo>
                    <a:pt x="121610" y="112166"/>
                  </a:lnTo>
                  <a:close/>
                  <a:moveTo>
                    <a:pt x="152059" y="112203"/>
                  </a:moveTo>
                  <a:lnTo>
                    <a:pt x="166781" y="120717"/>
                  </a:lnTo>
                  <a:lnTo>
                    <a:pt x="152133" y="129156"/>
                  </a:lnTo>
                  <a:lnTo>
                    <a:pt x="137411" y="120642"/>
                  </a:lnTo>
                  <a:lnTo>
                    <a:pt x="152059" y="112203"/>
                  </a:lnTo>
                  <a:close/>
                  <a:moveTo>
                    <a:pt x="182470" y="112277"/>
                  </a:moveTo>
                  <a:lnTo>
                    <a:pt x="197193" y="120754"/>
                  </a:lnTo>
                  <a:lnTo>
                    <a:pt x="182582" y="129193"/>
                  </a:lnTo>
                  <a:lnTo>
                    <a:pt x="167859" y="120717"/>
                  </a:lnTo>
                  <a:lnTo>
                    <a:pt x="182470" y="112277"/>
                  </a:lnTo>
                  <a:close/>
                  <a:moveTo>
                    <a:pt x="212919" y="112315"/>
                  </a:moveTo>
                  <a:lnTo>
                    <a:pt x="227642" y="120828"/>
                  </a:lnTo>
                  <a:lnTo>
                    <a:pt x="213031" y="129268"/>
                  </a:lnTo>
                  <a:lnTo>
                    <a:pt x="198308" y="120754"/>
                  </a:lnTo>
                  <a:lnTo>
                    <a:pt x="212919" y="112315"/>
                  </a:lnTo>
                  <a:close/>
                  <a:moveTo>
                    <a:pt x="243368" y="112389"/>
                  </a:moveTo>
                  <a:lnTo>
                    <a:pt x="258090" y="120866"/>
                  </a:lnTo>
                  <a:lnTo>
                    <a:pt x="243479" y="129305"/>
                  </a:lnTo>
                  <a:lnTo>
                    <a:pt x="228757" y="120828"/>
                  </a:lnTo>
                  <a:lnTo>
                    <a:pt x="243368" y="112389"/>
                  </a:lnTo>
                  <a:close/>
                  <a:moveTo>
                    <a:pt x="15095" y="120754"/>
                  </a:moveTo>
                  <a:lnTo>
                    <a:pt x="29817" y="129268"/>
                  </a:lnTo>
                  <a:lnTo>
                    <a:pt x="15207" y="137707"/>
                  </a:lnTo>
                  <a:lnTo>
                    <a:pt x="484" y="129193"/>
                  </a:lnTo>
                  <a:lnTo>
                    <a:pt x="15095" y="120754"/>
                  </a:lnTo>
                  <a:close/>
                  <a:moveTo>
                    <a:pt x="45544" y="120828"/>
                  </a:moveTo>
                  <a:lnTo>
                    <a:pt x="60266" y="129305"/>
                  </a:lnTo>
                  <a:lnTo>
                    <a:pt x="45655" y="137744"/>
                  </a:lnTo>
                  <a:lnTo>
                    <a:pt x="30933" y="129268"/>
                  </a:lnTo>
                  <a:lnTo>
                    <a:pt x="45544" y="120828"/>
                  </a:lnTo>
                  <a:close/>
                  <a:moveTo>
                    <a:pt x="75993" y="120866"/>
                  </a:moveTo>
                  <a:lnTo>
                    <a:pt x="90715" y="129379"/>
                  </a:lnTo>
                  <a:lnTo>
                    <a:pt x="76104" y="137819"/>
                  </a:lnTo>
                  <a:lnTo>
                    <a:pt x="61382" y="129305"/>
                  </a:lnTo>
                  <a:lnTo>
                    <a:pt x="75993" y="120866"/>
                  </a:lnTo>
                  <a:close/>
                  <a:moveTo>
                    <a:pt x="106441" y="120903"/>
                  </a:moveTo>
                  <a:lnTo>
                    <a:pt x="121164" y="129416"/>
                  </a:lnTo>
                  <a:lnTo>
                    <a:pt x="106516" y="137856"/>
                  </a:lnTo>
                  <a:lnTo>
                    <a:pt x="91793" y="129379"/>
                  </a:lnTo>
                  <a:lnTo>
                    <a:pt x="106441" y="120903"/>
                  </a:lnTo>
                  <a:close/>
                  <a:moveTo>
                    <a:pt x="136890" y="120977"/>
                  </a:moveTo>
                  <a:lnTo>
                    <a:pt x="151575" y="129491"/>
                  </a:lnTo>
                  <a:lnTo>
                    <a:pt x="136964" y="137930"/>
                  </a:lnTo>
                  <a:lnTo>
                    <a:pt x="122242" y="129416"/>
                  </a:lnTo>
                  <a:lnTo>
                    <a:pt x="136890" y="120977"/>
                  </a:lnTo>
                  <a:close/>
                  <a:moveTo>
                    <a:pt x="167302" y="121014"/>
                  </a:moveTo>
                  <a:lnTo>
                    <a:pt x="182024" y="129528"/>
                  </a:lnTo>
                  <a:lnTo>
                    <a:pt x="167413" y="137967"/>
                  </a:lnTo>
                  <a:lnTo>
                    <a:pt x="152691" y="129491"/>
                  </a:lnTo>
                  <a:lnTo>
                    <a:pt x="167302" y="121014"/>
                  </a:lnTo>
                  <a:close/>
                  <a:moveTo>
                    <a:pt x="197750" y="121089"/>
                  </a:moveTo>
                  <a:lnTo>
                    <a:pt x="212473" y="129565"/>
                  </a:lnTo>
                  <a:lnTo>
                    <a:pt x="197862" y="138042"/>
                  </a:lnTo>
                  <a:lnTo>
                    <a:pt x="183139" y="129528"/>
                  </a:lnTo>
                  <a:lnTo>
                    <a:pt x="197750" y="121089"/>
                  </a:lnTo>
                  <a:close/>
                  <a:moveTo>
                    <a:pt x="228199" y="121126"/>
                  </a:moveTo>
                  <a:lnTo>
                    <a:pt x="242922" y="129639"/>
                  </a:lnTo>
                  <a:lnTo>
                    <a:pt x="228311" y="138079"/>
                  </a:lnTo>
                  <a:lnTo>
                    <a:pt x="213588" y="129565"/>
                  </a:lnTo>
                  <a:lnTo>
                    <a:pt x="228199" y="121126"/>
                  </a:lnTo>
                  <a:close/>
                  <a:moveTo>
                    <a:pt x="258648" y="121200"/>
                  </a:moveTo>
                  <a:lnTo>
                    <a:pt x="273370" y="129677"/>
                  </a:lnTo>
                  <a:lnTo>
                    <a:pt x="258722" y="138116"/>
                  </a:lnTo>
                  <a:lnTo>
                    <a:pt x="244000" y="129639"/>
                  </a:lnTo>
                  <a:lnTo>
                    <a:pt x="258648" y="121200"/>
                  </a:lnTo>
                  <a:close/>
                  <a:moveTo>
                    <a:pt x="30375" y="129565"/>
                  </a:moveTo>
                  <a:lnTo>
                    <a:pt x="45098" y="138079"/>
                  </a:lnTo>
                  <a:lnTo>
                    <a:pt x="30487" y="146518"/>
                  </a:lnTo>
                  <a:lnTo>
                    <a:pt x="15764" y="138004"/>
                  </a:lnTo>
                  <a:lnTo>
                    <a:pt x="30375" y="129565"/>
                  </a:lnTo>
                  <a:close/>
                  <a:moveTo>
                    <a:pt x="60824" y="129639"/>
                  </a:moveTo>
                  <a:lnTo>
                    <a:pt x="75546" y="138116"/>
                  </a:lnTo>
                  <a:lnTo>
                    <a:pt x="60898" y="146555"/>
                  </a:lnTo>
                  <a:lnTo>
                    <a:pt x="46213" y="138079"/>
                  </a:lnTo>
                  <a:lnTo>
                    <a:pt x="60824" y="129639"/>
                  </a:lnTo>
                  <a:close/>
                  <a:moveTo>
                    <a:pt x="91273" y="129677"/>
                  </a:moveTo>
                  <a:lnTo>
                    <a:pt x="105995" y="138190"/>
                  </a:lnTo>
                  <a:lnTo>
                    <a:pt x="91347" y="146630"/>
                  </a:lnTo>
                  <a:lnTo>
                    <a:pt x="76625" y="138116"/>
                  </a:lnTo>
                  <a:lnTo>
                    <a:pt x="91273" y="129677"/>
                  </a:lnTo>
                  <a:close/>
                  <a:moveTo>
                    <a:pt x="121684" y="129751"/>
                  </a:moveTo>
                  <a:lnTo>
                    <a:pt x="136407" y="138228"/>
                  </a:lnTo>
                  <a:lnTo>
                    <a:pt x="121796" y="146667"/>
                  </a:lnTo>
                  <a:lnTo>
                    <a:pt x="107073" y="138190"/>
                  </a:lnTo>
                  <a:lnTo>
                    <a:pt x="121684" y="129751"/>
                  </a:lnTo>
                  <a:close/>
                  <a:moveTo>
                    <a:pt x="152133" y="129788"/>
                  </a:moveTo>
                  <a:lnTo>
                    <a:pt x="166856" y="138302"/>
                  </a:lnTo>
                  <a:lnTo>
                    <a:pt x="152245" y="146741"/>
                  </a:lnTo>
                  <a:lnTo>
                    <a:pt x="137522" y="138228"/>
                  </a:lnTo>
                  <a:lnTo>
                    <a:pt x="152133" y="129788"/>
                  </a:lnTo>
                  <a:close/>
                  <a:moveTo>
                    <a:pt x="182582" y="129863"/>
                  </a:moveTo>
                  <a:lnTo>
                    <a:pt x="197304" y="138339"/>
                  </a:lnTo>
                  <a:lnTo>
                    <a:pt x="182693" y="146778"/>
                  </a:lnTo>
                  <a:lnTo>
                    <a:pt x="167971" y="138302"/>
                  </a:lnTo>
                  <a:lnTo>
                    <a:pt x="182582" y="129863"/>
                  </a:lnTo>
                  <a:close/>
                  <a:moveTo>
                    <a:pt x="213031" y="129900"/>
                  </a:moveTo>
                  <a:lnTo>
                    <a:pt x="227753" y="138413"/>
                  </a:lnTo>
                  <a:lnTo>
                    <a:pt x="213105" y="146853"/>
                  </a:lnTo>
                  <a:lnTo>
                    <a:pt x="198420" y="138339"/>
                  </a:lnTo>
                  <a:lnTo>
                    <a:pt x="213031" y="129900"/>
                  </a:lnTo>
                  <a:close/>
                  <a:moveTo>
                    <a:pt x="243479" y="129974"/>
                  </a:moveTo>
                  <a:lnTo>
                    <a:pt x="258202" y="138451"/>
                  </a:lnTo>
                  <a:lnTo>
                    <a:pt x="243554" y="146890"/>
                  </a:lnTo>
                  <a:lnTo>
                    <a:pt x="228831" y="138413"/>
                  </a:lnTo>
                  <a:lnTo>
                    <a:pt x="243479" y="129974"/>
                  </a:lnTo>
                  <a:close/>
                  <a:moveTo>
                    <a:pt x="15207" y="138339"/>
                  </a:moveTo>
                  <a:lnTo>
                    <a:pt x="29929" y="146816"/>
                  </a:lnTo>
                  <a:lnTo>
                    <a:pt x="15281" y="155255"/>
                  </a:lnTo>
                  <a:lnTo>
                    <a:pt x="596" y="146778"/>
                  </a:lnTo>
                  <a:lnTo>
                    <a:pt x="15207" y="138339"/>
                  </a:lnTo>
                  <a:close/>
                  <a:moveTo>
                    <a:pt x="45655" y="138376"/>
                  </a:moveTo>
                  <a:lnTo>
                    <a:pt x="60378" y="146890"/>
                  </a:lnTo>
                  <a:lnTo>
                    <a:pt x="45730" y="155329"/>
                  </a:lnTo>
                  <a:lnTo>
                    <a:pt x="31007" y="146816"/>
                  </a:lnTo>
                  <a:lnTo>
                    <a:pt x="45655" y="138376"/>
                  </a:lnTo>
                  <a:close/>
                  <a:moveTo>
                    <a:pt x="76104" y="138451"/>
                  </a:moveTo>
                  <a:lnTo>
                    <a:pt x="90789" y="146927"/>
                  </a:lnTo>
                  <a:lnTo>
                    <a:pt x="76178" y="155367"/>
                  </a:lnTo>
                  <a:lnTo>
                    <a:pt x="61456" y="146890"/>
                  </a:lnTo>
                  <a:lnTo>
                    <a:pt x="76104" y="138451"/>
                  </a:lnTo>
                  <a:close/>
                  <a:moveTo>
                    <a:pt x="106516" y="138488"/>
                  </a:moveTo>
                  <a:lnTo>
                    <a:pt x="121238" y="147002"/>
                  </a:lnTo>
                  <a:lnTo>
                    <a:pt x="106627" y="155441"/>
                  </a:lnTo>
                  <a:lnTo>
                    <a:pt x="91905" y="146927"/>
                  </a:lnTo>
                  <a:lnTo>
                    <a:pt x="106516" y="138488"/>
                  </a:lnTo>
                  <a:close/>
                  <a:moveTo>
                    <a:pt x="136964" y="138562"/>
                  </a:moveTo>
                  <a:lnTo>
                    <a:pt x="151687" y="147039"/>
                  </a:lnTo>
                  <a:lnTo>
                    <a:pt x="137076" y="155478"/>
                  </a:lnTo>
                  <a:lnTo>
                    <a:pt x="122353" y="147002"/>
                  </a:lnTo>
                  <a:lnTo>
                    <a:pt x="136964" y="138562"/>
                  </a:lnTo>
                  <a:close/>
                  <a:moveTo>
                    <a:pt x="167413" y="138599"/>
                  </a:moveTo>
                  <a:lnTo>
                    <a:pt x="182136" y="147113"/>
                  </a:lnTo>
                  <a:lnTo>
                    <a:pt x="167525" y="155552"/>
                  </a:lnTo>
                  <a:lnTo>
                    <a:pt x="152802" y="147039"/>
                  </a:lnTo>
                  <a:lnTo>
                    <a:pt x="167413" y="138599"/>
                  </a:lnTo>
                  <a:close/>
                  <a:moveTo>
                    <a:pt x="197862" y="138674"/>
                  </a:moveTo>
                  <a:lnTo>
                    <a:pt x="212584" y="147150"/>
                  </a:lnTo>
                  <a:lnTo>
                    <a:pt x="197936" y="155590"/>
                  </a:lnTo>
                  <a:lnTo>
                    <a:pt x="183214" y="147113"/>
                  </a:lnTo>
                  <a:lnTo>
                    <a:pt x="197862" y="138674"/>
                  </a:lnTo>
                  <a:close/>
                  <a:moveTo>
                    <a:pt x="228311" y="138711"/>
                  </a:moveTo>
                  <a:lnTo>
                    <a:pt x="242996" y="147225"/>
                  </a:lnTo>
                  <a:lnTo>
                    <a:pt x="228385" y="155664"/>
                  </a:lnTo>
                  <a:lnTo>
                    <a:pt x="213663" y="147150"/>
                  </a:lnTo>
                  <a:lnTo>
                    <a:pt x="228311" y="138711"/>
                  </a:lnTo>
                  <a:close/>
                  <a:moveTo>
                    <a:pt x="258722" y="138785"/>
                  </a:moveTo>
                  <a:lnTo>
                    <a:pt x="273445" y="147262"/>
                  </a:lnTo>
                  <a:lnTo>
                    <a:pt x="258834" y="155701"/>
                  </a:lnTo>
                  <a:lnTo>
                    <a:pt x="244111" y="147225"/>
                  </a:lnTo>
                  <a:lnTo>
                    <a:pt x="258722" y="138785"/>
                  </a:lnTo>
                  <a:close/>
                  <a:moveTo>
                    <a:pt x="18367" y="0"/>
                  </a:moveTo>
                  <a:lnTo>
                    <a:pt x="29148" y="6209"/>
                  </a:lnTo>
                  <a:lnTo>
                    <a:pt x="14537" y="14686"/>
                  </a:lnTo>
                  <a:lnTo>
                    <a:pt x="1" y="6283"/>
                  </a:lnTo>
                  <a:lnTo>
                    <a:pt x="1" y="6915"/>
                  </a:lnTo>
                  <a:lnTo>
                    <a:pt x="13980" y="14983"/>
                  </a:lnTo>
                  <a:lnTo>
                    <a:pt x="1" y="23051"/>
                  </a:lnTo>
                  <a:lnTo>
                    <a:pt x="1" y="23683"/>
                  </a:lnTo>
                  <a:lnTo>
                    <a:pt x="14537" y="15318"/>
                  </a:lnTo>
                  <a:lnTo>
                    <a:pt x="29260" y="23794"/>
                  </a:lnTo>
                  <a:lnTo>
                    <a:pt x="14649" y="32234"/>
                  </a:lnTo>
                  <a:lnTo>
                    <a:pt x="1" y="23794"/>
                  </a:lnTo>
                  <a:lnTo>
                    <a:pt x="1" y="24426"/>
                  </a:lnTo>
                  <a:lnTo>
                    <a:pt x="14091" y="32568"/>
                  </a:lnTo>
                  <a:lnTo>
                    <a:pt x="1" y="40673"/>
                  </a:lnTo>
                  <a:lnTo>
                    <a:pt x="1" y="41305"/>
                  </a:lnTo>
                  <a:lnTo>
                    <a:pt x="14649" y="32866"/>
                  </a:lnTo>
                  <a:lnTo>
                    <a:pt x="29334" y="41379"/>
                  </a:lnTo>
                  <a:lnTo>
                    <a:pt x="14723" y="49819"/>
                  </a:lnTo>
                  <a:lnTo>
                    <a:pt x="1" y="41305"/>
                  </a:lnTo>
                  <a:lnTo>
                    <a:pt x="1" y="41937"/>
                  </a:lnTo>
                  <a:lnTo>
                    <a:pt x="14166" y="50153"/>
                  </a:lnTo>
                  <a:lnTo>
                    <a:pt x="1" y="58332"/>
                  </a:lnTo>
                  <a:lnTo>
                    <a:pt x="1" y="59485"/>
                  </a:lnTo>
                  <a:lnTo>
                    <a:pt x="14277" y="67701"/>
                  </a:lnTo>
                  <a:lnTo>
                    <a:pt x="1" y="75955"/>
                  </a:lnTo>
                  <a:lnTo>
                    <a:pt x="1" y="76996"/>
                  </a:lnTo>
                  <a:lnTo>
                    <a:pt x="14351" y="85286"/>
                  </a:lnTo>
                  <a:lnTo>
                    <a:pt x="1" y="93577"/>
                  </a:lnTo>
                  <a:lnTo>
                    <a:pt x="1" y="94506"/>
                  </a:lnTo>
                  <a:lnTo>
                    <a:pt x="14463" y="102871"/>
                  </a:lnTo>
                  <a:lnTo>
                    <a:pt x="1" y="111199"/>
                  </a:lnTo>
                  <a:lnTo>
                    <a:pt x="1" y="112017"/>
                  </a:lnTo>
                  <a:lnTo>
                    <a:pt x="14574" y="120419"/>
                  </a:lnTo>
                  <a:lnTo>
                    <a:pt x="1" y="128859"/>
                  </a:lnTo>
                  <a:lnTo>
                    <a:pt x="1" y="129565"/>
                  </a:lnTo>
                  <a:lnTo>
                    <a:pt x="14649" y="138004"/>
                  </a:lnTo>
                  <a:lnTo>
                    <a:pt x="38" y="146444"/>
                  </a:lnTo>
                  <a:lnTo>
                    <a:pt x="1" y="146444"/>
                  </a:lnTo>
                  <a:lnTo>
                    <a:pt x="1" y="147113"/>
                  </a:lnTo>
                  <a:lnTo>
                    <a:pt x="38" y="147076"/>
                  </a:lnTo>
                  <a:lnTo>
                    <a:pt x="14760" y="155590"/>
                  </a:lnTo>
                  <a:lnTo>
                    <a:pt x="6767" y="160200"/>
                  </a:lnTo>
                  <a:lnTo>
                    <a:pt x="7845" y="160200"/>
                  </a:lnTo>
                  <a:lnTo>
                    <a:pt x="15281" y="155924"/>
                  </a:lnTo>
                  <a:lnTo>
                    <a:pt x="22754" y="160200"/>
                  </a:lnTo>
                  <a:lnTo>
                    <a:pt x="23832" y="160200"/>
                  </a:lnTo>
                  <a:lnTo>
                    <a:pt x="15839" y="155590"/>
                  </a:lnTo>
                  <a:lnTo>
                    <a:pt x="30487" y="147150"/>
                  </a:lnTo>
                  <a:lnTo>
                    <a:pt x="45172" y="155627"/>
                  </a:lnTo>
                  <a:lnTo>
                    <a:pt x="37290" y="160200"/>
                  </a:lnTo>
                  <a:lnTo>
                    <a:pt x="38406" y="160200"/>
                  </a:lnTo>
                  <a:lnTo>
                    <a:pt x="45730" y="155961"/>
                  </a:lnTo>
                  <a:lnTo>
                    <a:pt x="53091" y="160200"/>
                  </a:lnTo>
                  <a:lnTo>
                    <a:pt x="54169" y="160200"/>
                  </a:lnTo>
                  <a:lnTo>
                    <a:pt x="46287" y="155627"/>
                  </a:lnTo>
                  <a:lnTo>
                    <a:pt x="60898" y="147187"/>
                  </a:lnTo>
                  <a:lnTo>
                    <a:pt x="75621" y="155701"/>
                  </a:lnTo>
                  <a:lnTo>
                    <a:pt x="67851" y="160200"/>
                  </a:lnTo>
                  <a:lnTo>
                    <a:pt x="68929" y="160200"/>
                  </a:lnTo>
                  <a:lnTo>
                    <a:pt x="76178" y="155999"/>
                  </a:lnTo>
                  <a:lnTo>
                    <a:pt x="83428" y="160200"/>
                  </a:lnTo>
                  <a:lnTo>
                    <a:pt x="84543" y="160200"/>
                  </a:lnTo>
                  <a:lnTo>
                    <a:pt x="76736" y="155701"/>
                  </a:lnTo>
                  <a:lnTo>
                    <a:pt x="91347" y="147262"/>
                  </a:lnTo>
                  <a:lnTo>
                    <a:pt x="106070" y="155738"/>
                  </a:lnTo>
                  <a:lnTo>
                    <a:pt x="98374" y="160200"/>
                  </a:lnTo>
                  <a:lnTo>
                    <a:pt x="99489" y="160200"/>
                  </a:lnTo>
                  <a:lnTo>
                    <a:pt x="106627" y="156073"/>
                  </a:lnTo>
                  <a:lnTo>
                    <a:pt x="113765" y="160200"/>
                  </a:lnTo>
                  <a:lnTo>
                    <a:pt x="114881" y="160200"/>
                  </a:lnTo>
                  <a:lnTo>
                    <a:pt x="107185" y="155738"/>
                  </a:lnTo>
                  <a:lnTo>
                    <a:pt x="121796" y="147299"/>
                  </a:lnTo>
                  <a:lnTo>
                    <a:pt x="136518" y="155813"/>
                  </a:lnTo>
                  <a:lnTo>
                    <a:pt x="128897" y="160200"/>
                  </a:lnTo>
                  <a:lnTo>
                    <a:pt x="130012" y="160200"/>
                  </a:lnTo>
                  <a:lnTo>
                    <a:pt x="137076" y="156110"/>
                  </a:lnTo>
                  <a:lnTo>
                    <a:pt x="144103" y="160200"/>
                  </a:lnTo>
                  <a:lnTo>
                    <a:pt x="145218" y="160200"/>
                  </a:lnTo>
                  <a:lnTo>
                    <a:pt x="137634" y="155813"/>
                  </a:lnTo>
                  <a:lnTo>
                    <a:pt x="152245" y="147373"/>
                  </a:lnTo>
                  <a:lnTo>
                    <a:pt x="166967" y="155850"/>
                  </a:lnTo>
                  <a:lnTo>
                    <a:pt x="159457" y="160200"/>
                  </a:lnTo>
                  <a:lnTo>
                    <a:pt x="160535" y="160200"/>
                  </a:lnTo>
                  <a:lnTo>
                    <a:pt x="167525" y="156184"/>
                  </a:lnTo>
                  <a:lnTo>
                    <a:pt x="174477" y="160200"/>
                  </a:lnTo>
                  <a:lnTo>
                    <a:pt x="175555" y="160200"/>
                  </a:lnTo>
                  <a:lnTo>
                    <a:pt x="168045" y="155850"/>
                  </a:lnTo>
                  <a:lnTo>
                    <a:pt x="182693" y="147410"/>
                  </a:lnTo>
                  <a:lnTo>
                    <a:pt x="197379" y="155924"/>
                  </a:lnTo>
                  <a:lnTo>
                    <a:pt x="189980" y="160200"/>
                  </a:lnTo>
                  <a:lnTo>
                    <a:pt x="191096" y="160200"/>
                  </a:lnTo>
                  <a:lnTo>
                    <a:pt x="197936" y="156222"/>
                  </a:lnTo>
                  <a:lnTo>
                    <a:pt x="204814" y="160200"/>
                  </a:lnTo>
                  <a:lnTo>
                    <a:pt x="205930" y="160200"/>
                  </a:lnTo>
                  <a:lnTo>
                    <a:pt x="198494" y="155924"/>
                  </a:lnTo>
                  <a:lnTo>
                    <a:pt x="213105" y="147485"/>
                  </a:lnTo>
                  <a:lnTo>
                    <a:pt x="227827" y="155961"/>
                  </a:lnTo>
                  <a:lnTo>
                    <a:pt x="220503" y="160200"/>
                  </a:lnTo>
                  <a:lnTo>
                    <a:pt x="221619" y="160200"/>
                  </a:lnTo>
                  <a:lnTo>
                    <a:pt x="228385" y="156296"/>
                  </a:lnTo>
                  <a:lnTo>
                    <a:pt x="235151" y="160200"/>
                  </a:lnTo>
                  <a:lnTo>
                    <a:pt x="236267" y="160200"/>
                  </a:lnTo>
                  <a:lnTo>
                    <a:pt x="228943" y="155961"/>
                  </a:lnTo>
                  <a:lnTo>
                    <a:pt x="243554" y="147522"/>
                  </a:lnTo>
                  <a:lnTo>
                    <a:pt x="258276" y="156036"/>
                  </a:lnTo>
                  <a:lnTo>
                    <a:pt x="251064" y="160200"/>
                  </a:lnTo>
                  <a:lnTo>
                    <a:pt x="252142" y="160200"/>
                  </a:lnTo>
                  <a:lnTo>
                    <a:pt x="258834" y="156333"/>
                  </a:lnTo>
                  <a:lnTo>
                    <a:pt x="265489" y="160200"/>
                  </a:lnTo>
                  <a:lnTo>
                    <a:pt x="266604" y="160200"/>
                  </a:lnTo>
                  <a:lnTo>
                    <a:pt x="259392" y="156036"/>
                  </a:lnTo>
                  <a:lnTo>
                    <a:pt x="274002" y="147596"/>
                  </a:lnTo>
                  <a:lnTo>
                    <a:pt x="285528" y="154251"/>
                  </a:lnTo>
                  <a:lnTo>
                    <a:pt x="285528" y="153619"/>
                  </a:lnTo>
                  <a:lnTo>
                    <a:pt x="274560" y="147262"/>
                  </a:lnTo>
                  <a:lnTo>
                    <a:pt x="285528" y="140942"/>
                  </a:lnTo>
                  <a:lnTo>
                    <a:pt x="285528" y="140310"/>
                  </a:lnTo>
                  <a:lnTo>
                    <a:pt x="274002" y="146964"/>
                  </a:lnTo>
                  <a:lnTo>
                    <a:pt x="259280" y="138451"/>
                  </a:lnTo>
                  <a:lnTo>
                    <a:pt x="273891" y="130011"/>
                  </a:lnTo>
                  <a:lnTo>
                    <a:pt x="285528" y="136703"/>
                  </a:lnTo>
                  <a:lnTo>
                    <a:pt x="285528" y="136071"/>
                  </a:lnTo>
                  <a:lnTo>
                    <a:pt x="274449" y="129677"/>
                  </a:lnTo>
                  <a:lnTo>
                    <a:pt x="285528" y="123319"/>
                  </a:lnTo>
                  <a:lnTo>
                    <a:pt x="285528" y="122650"/>
                  </a:lnTo>
                  <a:lnTo>
                    <a:pt x="273891" y="129379"/>
                  </a:lnTo>
                  <a:lnTo>
                    <a:pt x="259206" y="120866"/>
                  </a:lnTo>
                  <a:lnTo>
                    <a:pt x="273817" y="112426"/>
                  </a:lnTo>
                  <a:lnTo>
                    <a:pt x="285528" y="119193"/>
                  </a:lnTo>
                  <a:lnTo>
                    <a:pt x="285528" y="118560"/>
                  </a:lnTo>
                  <a:lnTo>
                    <a:pt x="274374" y="112129"/>
                  </a:lnTo>
                  <a:lnTo>
                    <a:pt x="285528" y="105660"/>
                  </a:lnTo>
                  <a:lnTo>
                    <a:pt x="285528" y="105028"/>
                  </a:lnTo>
                  <a:lnTo>
                    <a:pt x="273817" y="111794"/>
                  </a:lnTo>
                  <a:lnTo>
                    <a:pt x="259094" y="103318"/>
                  </a:lnTo>
                  <a:lnTo>
                    <a:pt x="273705" y="94878"/>
                  </a:lnTo>
                  <a:lnTo>
                    <a:pt x="285528" y="101682"/>
                  </a:lnTo>
                  <a:lnTo>
                    <a:pt x="285528" y="101050"/>
                  </a:lnTo>
                  <a:lnTo>
                    <a:pt x="274263" y="94544"/>
                  </a:lnTo>
                  <a:lnTo>
                    <a:pt x="285528" y="88037"/>
                  </a:lnTo>
                  <a:lnTo>
                    <a:pt x="285528" y="87405"/>
                  </a:lnTo>
                  <a:lnTo>
                    <a:pt x="273705" y="94209"/>
                  </a:lnTo>
                  <a:lnTo>
                    <a:pt x="258983" y="85732"/>
                  </a:lnTo>
                  <a:lnTo>
                    <a:pt x="273631" y="77293"/>
                  </a:lnTo>
                  <a:lnTo>
                    <a:pt x="285528" y="84171"/>
                  </a:lnTo>
                  <a:lnTo>
                    <a:pt x="285528" y="83539"/>
                  </a:lnTo>
                  <a:lnTo>
                    <a:pt x="274188" y="76958"/>
                  </a:lnTo>
                  <a:lnTo>
                    <a:pt x="285528" y="70415"/>
                  </a:lnTo>
                  <a:lnTo>
                    <a:pt x="285528" y="69783"/>
                  </a:lnTo>
                  <a:lnTo>
                    <a:pt x="273631" y="76661"/>
                  </a:lnTo>
                  <a:lnTo>
                    <a:pt x="258908" y="68147"/>
                  </a:lnTo>
                  <a:lnTo>
                    <a:pt x="273519" y="59708"/>
                  </a:lnTo>
                  <a:lnTo>
                    <a:pt x="285528" y="66623"/>
                  </a:lnTo>
                  <a:lnTo>
                    <a:pt x="285528" y="65991"/>
                  </a:lnTo>
                  <a:lnTo>
                    <a:pt x="274077" y="59373"/>
                  </a:lnTo>
                  <a:lnTo>
                    <a:pt x="285528" y="52793"/>
                  </a:lnTo>
                  <a:lnTo>
                    <a:pt x="285528" y="52161"/>
                  </a:lnTo>
                  <a:lnTo>
                    <a:pt x="273519" y="59076"/>
                  </a:lnTo>
                  <a:lnTo>
                    <a:pt x="258797" y="50562"/>
                  </a:lnTo>
                  <a:lnTo>
                    <a:pt x="273445" y="42123"/>
                  </a:lnTo>
                  <a:lnTo>
                    <a:pt x="285528" y="49112"/>
                  </a:lnTo>
                  <a:lnTo>
                    <a:pt x="285528" y="48480"/>
                  </a:lnTo>
                  <a:lnTo>
                    <a:pt x="273965" y="41825"/>
                  </a:lnTo>
                  <a:lnTo>
                    <a:pt x="285528" y="35133"/>
                  </a:lnTo>
                  <a:lnTo>
                    <a:pt x="285528" y="34501"/>
                  </a:lnTo>
                  <a:lnTo>
                    <a:pt x="273445" y="41491"/>
                  </a:lnTo>
                  <a:lnTo>
                    <a:pt x="258722" y="33014"/>
                  </a:lnTo>
                  <a:lnTo>
                    <a:pt x="273333" y="24575"/>
                  </a:lnTo>
                  <a:lnTo>
                    <a:pt x="285528" y="31602"/>
                  </a:lnTo>
                  <a:lnTo>
                    <a:pt x="285528" y="30969"/>
                  </a:lnTo>
                  <a:lnTo>
                    <a:pt x="273891" y="24240"/>
                  </a:lnTo>
                  <a:lnTo>
                    <a:pt x="285528" y="17511"/>
                  </a:lnTo>
                  <a:lnTo>
                    <a:pt x="285528" y="16879"/>
                  </a:lnTo>
                  <a:lnTo>
                    <a:pt x="273333" y="23906"/>
                  </a:lnTo>
                  <a:lnTo>
                    <a:pt x="258611" y="15429"/>
                  </a:lnTo>
                  <a:lnTo>
                    <a:pt x="273259" y="6990"/>
                  </a:lnTo>
                  <a:lnTo>
                    <a:pt x="285528" y="14091"/>
                  </a:lnTo>
                  <a:lnTo>
                    <a:pt x="285528" y="13459"/>
                  </a:lnTo>
                  <a:lnTo>
                    <a:pt x="273779" y="6655"/>
                  </a:lnTo>
                  <a:lnTo>
                    <a:pt x="285342" y="0"/>
                  </a:lnTo>
                  <a:lnTo>
                    <a:pt x="284226" y="0"/>
                  </a:lnTo>
                  <a:lnTo>
                    <a:pt x="273259" y="6358"/>
                  </a:lnTo>
                  <a:lnTo>
                    <a:pt x="262254" y="0"/>
                  </a:lnTo>
                  <a:lnTo>
                    <a:pt x="261139" y="0"/>
                  </a:lnTo>
                  <a:lnTo>
                    <a:pt x="272701" y="6655"/>
                  </a:lnTo>
                  <a:lnTo>
                    <a:pt x="258053" y="15095"/>
                  </a:lnTo>
                  <a:lnTo>
                    <a:pt x="243368" y="6618"/>
                  </a:lnTo>
                  <a:lnTo>
                    <a:pt x="254781" y="0"/>
                  </a:lnTo>
                  <a:lnTo>
                    <a:pt x="253703" y="0"/>
                  </a:lnTo>
                  <a:lnTo>
                    <a:pt x="242810" y="6283"/>
                  </a:lnTo>
                  <a:lnTo>
                    <a:pt x="231917" y="0"/>
                  </a:lnTo>
                  <a:lnTo>
                    <a:pt x="230802" y="0"/>
                  </a:lnTo>
                  <a:lnTo>
                    <a:pt x="242252" y="6618"/>
                  </a:lnTo>
                  <a:lnTo>
                    <a:pt x="227642" y="15057"/>
                  </a:lnTo>
                  <a:lnTo>
                    <a:pt x="212919" y="6544"/>
                  </a:lnTo>
                  <a:lnTo>
                    <a:pt x="224258" y="0"/>
                  </a:lnTo>
                  <a:lnTo>
                    <a:pt x="223143" y="0"/>
                  </a:lnTo>
                  <a:lnTo>
                    <a:pt x="212361" y="6246"/>
                  </a:lnTo>
                  <a:lnTo>
                    <a:pt x="201543" y="0"/>
                  </a:lnTo>
                  <a:lnTo>
                    <a:pt x="200464" y="0"/>
                  </a:lnTo>
                  <a:lnTo>
                    <a:pt x="211804" y="6544"/>
                  </a:lnTo>
                  <a:lnTo>
                    <a:pt x="197193" y="14983"/>
                  </a:lnTo>
                  <a:lnTo>
                    <a:pt x="182470" y="6506"/>
                  </a:lnTo>
                  <a:lnTo>
                    <a:pt x="193735" y="0"/>
                  </a:lnTo>
                  <a:lnTo>
                    <a:pt x="192620" y="0"/>
                  </a:lnTo>
                  <a:lnTo>
                    <a:pt x="181913" y="6172"/>
                  </a:lnTo>
                  <a:lnTo>
                    <a:pt x="171205" y="0"/>
                  </a:lnTo>
                  <a:lnTo>
                    <a:pt x="170127" y="0"/>
                  </a:lnTo>
                  <a:lnTo>
                    <a:pt x="181355" y="6506"/>
                  </a:lnTo>
                  <a:lnTo>
                    <a:pt x="166744" y="14946"/>
                  </a:lnTo>
                  <a:lnTo>
                    <a:pt x="152022" y="6432"/>
                  </a:lnTo>
                  <a:lnTo>
                    <a:pt x="163175" y="0"/>
                  </a:lnTo>
                  <a:lnTo>
                    <a:pt x="162097" y="0"/>
                  </a:lnTo>
                  <a:lnTo>
                    <a:pt x="151464" y="6135"/>
                  </a:lnTo>
                  <a:lnTo>
                    <a:pt x="140868" y="0"/>
                  </a:lnTo>
                  <a:lnTo>
                    <a:pt x="139753" y="0"/>
                  </a:lnTo>
                  <a:lnTo>
                    <a:pt x="150906" y="6432"/>
                  </a:lnTo>
                  <a:lnTo>
                    <a:pt x="136295" y="14871"/>
                  </a:lnTo>
                  <a:lnTo>
                    <a:pt x="121573" y="6395"/>
                  </a:lnTo>
                  <a:lnTo>
                    <a:pt x="132652" y="0"/>
                  </a:lnTo>
                  <a:lnTo>
                    <a:pt x="131536" y="0"/>
                  </a:lnTo>
                  <a:lnTo>
                    <a:pt x="121052" y="6060"/>
                  </a:lnTo>
                  <a:lnTo>
                    <a:pt x="110531" y="0"/>
                  </a:lnTo>
                  <a:lnTo>
                    <a:pt x="109416" y="0"/>
                  </a:lnTo>
                  <a:lnTo>
                    <a:pt x="120495" y="6395"/>
                  </a:lnTo>
                  <a:lnTo>
                    <a:pt x="105846" y="14834"/>
                  </a:lnTo>
                  <a:lnTo>
                    <a:pt x="91161" y="6321"/>
                  </a:lnTo>
                  <a:lnTo>
                    <a:pt x="102129" y="0"/>
                  </a:lnTo>
                  <a:lnTo>
                    <a:pt x="101013" y="0"/>
                  </a:lnTo>
                  <a:lnTo>
                    <a:pt x="90603" y="6023"/>
                  </a:lnTo>
                  <a:lnTo>
                    <a:pt x="80156" y="0"/>
                  </a:lnTo>
                  <a:lnTo>
                    <a:pt x="79078" y="0"/>
                  </a:lnTo>
                  <a:lnTo>
                    <a:pt x="90046" y="6321"/>
                  </a:lnTo>
                  <a:lnTo>
                    <a:pt x="75435" y="14760"/>
                  </a:lnTo>
                  <a:lnTo>
                    <a:pt x="60712" y="6283"/>
                  </a:lnTo>
                  <a:lnTo>
                    <a:pt x="71568" y="0"/>
                  </a:lnTo>
                  <a:lnTo>
                    <a:pt x="70490" y="0"/>
                  </a:lnTo>
                  <a:lnTo>
                    <a:pt x="60155" y="5949"/>
                  </a:lnTo>
                  <a:lnTo>
                    <a:pt x="49819" y="0"/>
                  </a:lnTo>
                  <a:lnTo>
                    <a:pt x="48741" y="0"/>
                  </a:lnTo>
                  <a:lnTo>
                    <a:pt x="59597" y="6283"/>
                  </a:lnTo>
                  <a:lnTo>
                    <a:pt x="44986" y="14723"/>
                  </a:lnTo>
                  <a:lnTo>
                    <a:pt x="30264" y="6209"/>
                  </a:lnTo>
                  <a:lnTo>
                    <a:pt x="41045" y="0"/>
                  </a:lnTo>
                  <a:lnTo>
                    <a:pt x="39930" y="0"/>
                  </a:lnTo>
                  <a:lnTo>
                    <a:pt x="29706" y="5912"/>
                  </a:lnTo>
                  <a:lnTo>
                    <a:pt x="19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38" name="Google Shape;538;p4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9" name="Google Shape;539;p4"/>
          <p:cNvSpPr txBox="1">
            <a:spLocks noGrp="1"/>
          </p:cNvSpPr>
          <p:nvPr>
            <p:ph type="body" idx="1"/>
          </p:nvPr>
        </p:nvSpPr>
        <p:spPr>
          <a:xfrm>
            <a:off x="716900" y="1128049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Mulish SemiBold"/>
              <a:buAutoNum type="arabicPeriod"/>
              <a:defRPr/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alphaLcPeriod"/>
              <a:defRPr sz="1600"/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romanLcPeriod"/>
              <a:defRPr sz="1600"/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arabicPeriod"/>
              <a:defRPr sz="1600"/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alphaLcPeriod"/>
              <a:defRPr sz="1600"/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romanLcPeriod"/>
              <a:defRPr sz="1600"/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arabicPeriod"/>
              <a:defRPr sz="1600"/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alphaLcPeriod"/>
              <a:defRPr sz="1600"/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 panose="02000000000000000000"/>
              <a:buAutoNum type="romanLcPeriod"/>
              <a:defRPr sz="1600"/>
            </a:lvl9pPr>
          </a:lstStyle>
          <a:p/>
        </p:txBody>
      </p:sp>
      <p:pic>
        <p:nvPicPr>
          <p:cNvPr id="540" name="Google Shape;540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331052" y="991596"/>
            <a:ext cx="748000" cy="69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1" name="Google Shape;541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92838" y="1170325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4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48963" y="1581925"/>
            <a:ext cx="440784" cy="4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chemeClr val="lt2"/>
        </a:solidFill>
        <a:effectLst/>
      </p:bgPr>
    </p:bg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2_1">
    <p:spTree>
      <p:nvGrpSpPr>
        <p:cNvPr id="1" name="Shape 2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32" name="Google Shape;2232;p16"/>
          <p:cNvGrpSpPr/>
          <p:nvPr/>
        </p:nvGrpSpPr>
        <p:grpSpPr>
          <a:xfrm>
            <a:off x="1" y="4"/>
            <a:ext cx="9144034" cy="5130405"/>
            <a:chOff x="241825" y="855000"/>
            <a:chExt cx="7138200" cy="4005000"/>
          </a:xfrm>
        </p:grpSpPr>
        <p:sp>
          <p:nvSpPr>
            <p:cNvPr id="2233" name="Google Shape;2233;p16"/>
            <p:cNvSpPr/>
            <p:nvPr/>
          </p:nvSpPr>
          <p:spPr>
            <a:xfrm>
              <a:off x="7093725" y="2174800"/>
              <a:ext cx="286300" cy="330000"/>
            </a:xfrm>
            <a:custGeom>
              <a:avLst/>
              <a:gdLst/>
              <a:ahLst/>
              <a:cxnLst/>
              <a:rect l="l" t="t" r="r" b="b"/>
              <a:pathLst>
                <a:path w="11452" h="13200" fill="none" extrusionOk="0">
                  <a:moveTo>
                    <a:pt x="11452" y="13199"/>
                  </a:moveTo>
                  <a:lnTo>
                    <a:pt x="11452" y="1"/>
                  </a:lnTo>
                  <a:lnTo>
                    <a:pt x="1" y="6581"/>
                  </a:lnTo>
                  <a:lnTo>
                    <a:pt x="11452" y="13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4" name="Google Shape;2234;p16"/>
            <p:cNvSpPr/>
            <p:nvPr/>
          </p:nvSpPr>
          <p:spPr>
            <a:xfrm>
              <a:off x="6714525" y="2347675"/>
              <a:ext cx="665500" cy="423875"/>
            </a:xfrm>
            <a:custGeom>
              <a:avLst/>
              <a:gdLst/>
              <a:ahLst/>
              <a:cxnLst/>
              <a:rect l="l" t="t" r="r" b="b"/>
              <a:pathLst>
                <a:path w="26620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6620" y="10076"/>
                  </a:lnTo>
                  <a:lnTo>
                    <a:pt x="26620" y="6916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5" name="Google Shape;2235;p16"/>
            <p:cNvSpPr/>
            <p:nvPr/>
          </p:nvSpPr>
          <p:spPr>
            <a:xfrm>
              <a:off x="6711725" y="1908050"/>
              <a:ext cx="668300" cy="423850"/>
            </a:xfrm>
            <a:custGeom>
              <a:avLst/>
              <a:gdLst/>
              <a:ahLst/>
              <a:cxnLst/>
              <a:rect l="l" t="t" r="r" b="b"/>
              <a:pathLst>
                <a:path w="2673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6732" y="10039"/>
                  </a:lnTo>
                  <a:lnTo>
                    <a:pt x="26732" y="6990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6" name="Google Shape;2236;p16"/>
            <p:cNvSpPr/>
            <p:nvPr/>
          </p:nvSpPr>
          <p:spPr>
            <a:xfrm>
              <a:off x="6707075" y="1029725"/>
              <a:ext cx="672950" cy="422925"/>
            </a:xfrm>
            <a:custGeom>
              <a:avLst/>
              <a:gdLst/>
              <a:ahLst/>
              <a:cxnLst/>
              <a:rect l="l" t="t" r="r" b="b"/>
              <a:pathLst>
                <a:path w="26918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6918" y="9890"/>
                  </a:lnTo>
                  <a:lnTo>
                    <a:pt x="26918" y="7102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7" name="Google Shape;2237;p16"/>
            <p:cNvSpPr/>
            <p:nvPr/>
          </p:nvSpPr>
          <p:spPr>
            <a:xfrm>
              <a:off x="7089075" y="1292775"/>
              <a:ext cx="290950" cy="336475"/>
            </a:xfrm>
            <a:custGeom>
              <a:avLst/>
              <a:gdLst/>
              <a:ahLst/>
              <a:cxnLst/>
              <a:rect l="l" t="t" r="r" b="b"/>
              <a:pathLst>
                <a:path w="11638" h="13459" fill="none" extrusionOk="0">
                  <a:moveTo>
                    <a:pt x="11638" y="13458"/>
                  </a:moveTo>
                  <a:lnTo>
                    <a:pt x="11638" y="0"/>
                  </a:lnTo>
                  <a:lnTo>
                    <a:pt x="1" y="6729"/>
                  </a:lnTo>
                  <a:lnTo>
                    <a:pt x="11638" y="134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8" name="Google Shape;2238;p16"/>
            <p:cNvSpPr/>
            <p:nvPr/>
          </p:nvSpPr>
          <p:spPr>
            <a:xfrm>
              <a:off x="6709875" y="1469350"/>
              <a:ext cx="670150" cy="422925"/>
            </a:xfrm>
            <a:custGeom>
              <a:avLst/>
              <a:gdLst/>
              <a:ahLst/>
              <a:cxnLst/>
              <a:rect l="l" t="t" r="r" b="b"/>
              <a:pathLst>
                <a:path w="26806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6806" y="9927"/>
                  </a:lnTo>
                  <a:lnTo>
                    <a:pt x="26806" y="7028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39" name="Google Shape;2239;p16"/>
            <p:cNvSpPr/>
            <p:nvPr/>
          </p:nvSpPr>
          <p:spPr>
            <a:xfrm>
              <a:off x="7096525" y="2615375"/>
              <a:ext cx="283500" cy="328100"/>
            </a:xfrm>
            <a:custGeom>
              <a:avLst/>
              <a:gdLst/>
              <a:ahLst/>
              <a:cxnLst/>
              <a:rect l="l" t="t" r="r" b="b"/>
              <a:pathLst>
                <a:path w="11340" h="13124" fill="none" extrusionOk="0">
                  <a:moveTo>
                    <a:pt x="11340" y="13124"/>
                  </a:moveTo>
                  <a:lnTo>
                    <a:pt x="11340" y="0"/>
                  </a:lnTo>
                  <a:lnTo>
                    <a:pt x="0" y="6543"/>
                  </a:lnTo>
                  <a:lnTo>
                    <a:pt x="11340" y="13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0" name="Google Shape;2240;p16"/>
            <p:cNvSpPr/>
            <p:nvPr/>
          </p:nvSpPr>
          <p:spPr>
            <a:xfrm>
              <a:off x="7090950" y="1733325"/>
              <a:ext cx="289075" cy="333700"/>
            </a:xfrm>
            <a:custGeom>
              <a:avLst/>
              <a:gdLst/>
              <a:ahLst/>
              <a:cxnLst/>
              <a:rect l="l" t="t" r="r" b="b"/>
              <a:pathLst>
                <a:path w="11563" h="13348" fill="none" extrusionOk="0">
                  <a:moveTo>
                    <a:pt x="11563" y="13347"/>
                  </a:moveTo>
                  <a:lnTo>
                    <a:pt x="11563" y="0"/>
                  </a:lnTo>
                  <a:lnTo>
                    <a:pt x="0" y="6692"/>
                  </a:lnTo>
                  <a:lnTo>
                    <a:pt x="11563" y="13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1" name="Google Shape;2241;p16"/>
            <p:cNvSpPr/>
            <p:nvPr/>
          </p:nvSpPr>
          <p:spPr>
            <a:xfrm>
              <a:off x="6721950" y="3665650"/>
              <a:ext cx="658075" cy="423850"/>
            </a:xfrm>
            <a:custGeom>
              <a:avLst/>
              <a:gdLst/>
              <a:ahLst/>
              <a:cxnLst/>
              <a:rect l="l" t="t" r="r" b="b"/>
              <a:pathLst>
                <a:path w="26323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6323" y="10224"/>
                  </a:lnTo>
                  <a:lnTo>
                    <a:pt x="26323" y="676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2" name="Google Shape;2242;p16"/>
            <p:cNvSpPr/>
            <p:nvPr/>
          </p:nvSpPr>
          <p:spPr>
            <a:xfrm>
              <a:off x="6723825" y="4105275"/>
              <a:ext cx="656200" cy="423850"/>
            </a:xfrm>
            <a:custGeom>
              <a:avLst/>
              <a:gdLst/>
              <a:ahLst/>
              <a:cxnLst/>
              <a:rect l="l" t="t" r="r" b="b"/>
              <a:pathLst>
                <a:path w="26248" h="16954" fill="none" extrusionOk="0">
                  <a:moveTo>
                    <a:pt x="0" y="8440"/>
                  </a:moveTo>
                  <a:lnTo>
                    <a:pt x="14722" y="16953"/>
                  </a:lnTo>
                  <a:lnTo>
                    <a:pt x="26248" y="10299"/>
                  </a:lnTo>
                  <a:lnTo>
                    <a:pt x="26248" y="6692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3" name="Google Shape;2243;p16"/>
            <p:cNvSpPr/>
            <p:nvPr/>
          </p:nvSpPr>
          <p:spPr>
            <a:xfrm>
              <a:off x="7105825" y="4378525"/>
              <a:ext cx="274200" cy="316975"/>
            </a:xfrm>
            <a:custGeom>
              <a:avLst/>
              <a:gdLst/>
              <a:ahLst/>
              <a:cxnLst/>
              <a:rect l="l" t="t" r="r" b="b"/>
              <a:pathLst>
                <a:path w="10968" h="12679" fill="none" extrusionOk="0">
                  <a:moveTo>
                    <a:pt x="10968" y="12678"/>
                  </a:moveTo>
                  <a:lnTo>
                    <a:pt x="10968" y="1"/>
                  </a:lnTo>
                  <a:lnTo>
                    <a:pt x="0" y="6321"/>
                  </a:lnTo>
                  <a:lnTo>
                    <a:pt x="10968" y="126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4" name="Google Shape;2244;p16"/>
            <p:cNvSpPr/>
            <p:nvPr/>
          </p:nvSpPr>
          <p:spPr>
            <a:xfrm>
              <a:off x="6719175" y="3226950"/>
              <a:ext cx="660850" cy="422925"/>
            </a:xfrm>
            <a:custGeom>
              <a:avLst/>
              <a:gdLst/>
              <a:ahLst/>
              <a:cxnLst/>
              <a:rect l="l" t="t" r="r" b="b"/>
              <a:pathLst>
                <a:path w="264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6434" y="10150"/>
                  </a:lnTo>
                  <a:lnTo>
                    <a:pt x="26434" y="680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5" name="Google Shape;2245;p16"/>
            <p:cNvSpPr/>
            <p:nvPr/>
          </p:nvSpPr>
          <p:spPr>
            <a:xfrm>
              <a:off x="7098375" y="3055925"/>
              <a:ext cx="281650" cy="325325"/>
            </a:xfrm>
            <a:custGeom>
              <a:avLst/>
              <a:gdLst/>
              <a:ahLst/>
              <a:cxnLst/>
              <a:rect l="l" t="t" r="r" b="b"/>
              <a:pathLst>
                <a:path w="11266" h="13013" fill="none" extrusionOk="0">
                  <a:moveTo>
                    <a:pt x="11266" y="13013"/>
                  </a:moveTo>
                  <a:lnTo>
                    <a:pt x="11266" y="0"/>
                  </a:lnTo>
                  <a:lnTo>
                    <a:pt x="1" y="6507"/>
                  </a:lnTo>
                  <a:lnTo>
                    <a:pt x="11266" y="130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6" name="Google Shape;2246;p16"/>
            <p:cNvSpPr/>
            <p:nvPr/>
          </p:nvSpPr>
          <p:spPr>
            <a:xfrm>
              <a:off x="6716375" y="2787325"/>
              <a:ext cx="663650" cy="422900"/>
            </a:xfrm>
            <a:custGeom>
              <a:avLst/>
              <a:gdLst/>
              <a:ahLst/>
              <a:cxnLst/>
              <a:rect l="l" t="t" r="r" b="b"/>
              <a:pathLst>
                <a:path w="26546" h="16916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6546" y="10112"/>
                  </a:lnTo>
                  <a:lnTo>
                    <a:pt x="26546" y="6878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7" name="Google Shape;2247;p16"/>
            <p:cNvSpPr/>
            <p:nvPr/>
          </p:nvSpPr>
          <p:spPr>
            <a:xfrm>
              <a:off x="7101175" y="3496475"/>
              <a:ext cx="278850" cy="322550"/>
            </a:xfrm>
            <a:custGeom>
              <a:avLst/>
              <a:gdLst/>
              <a:ahLst/>
              <a:cxnLst/>
              <a:rect l="l" t="t" r="r" b="b"/>
              <a:pathLst>
                <a:path w="11154" h="12902" fill="none" extrusionOk="0">
                  <a:moveTo>
                    <a:pt x="11154" y="12901"/>
                  </a:moveTo>
                  <a:lnTo>
                    <a:pt x="11154" y="1"/>
                  </a:lnTo>
                  <a:lnTo>
                    <a:pt x="0" y="6470"/>
                  </a:lnTo>
                  <a:lnTo>
                    <a:pt x="11154" y="129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8" name="Google Shape;2248;p16"/>
            <p:cNvSpPr/>
            <p:nvPr/>
          </p:nvSpPr>
          <p:spPr>
            <a:xfrm>
              <a:off x="7103025" y="3937975"/>
              <a:ext cx="277000" cy="318825"/>
            </a:xfrm>
            <a:custGeom>
              <a:avLst/>
              <a:gdLst/>
              <a:ahLst/>
              <a:cxnLst/>
              <a:rect l="l" t="t" r="r" b="b"/>
              <a:pathLst>
                <a:path w="11080" h="12753" fill="none" extrusionOk="0">
                  <a:moveTo>
                    <a:pt x="11080" y="12752"/>
                  </a:moveTo>
                  <a:lnTo>
                    <a:pt x="11080" y="0"/>
                  </a:lnTo>
                  <a:lnTo>
                    <a:pt x="1" y="6358"/>
                  </a:lnTo>
                  <a:lnTo>
                    <a:pt x="11080" y="127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49" name="Google Shape;2249;p16"/>
            <p:cNvSpPr/>
            <p:nvPr/>
          </p:nvSpPr>
          <p:spPr>
            <a:xfrm>
              <a:off x="4429000" y="19043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0" name="Google Shape;2250;p16"/>
            <p:cNvSpPr/>
            <p:nvPr/>
          </p:nvSpPr>
          <p:spPr>
            <a:xfrm>
              <a:off x="5190225" y="1905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1" name="Google Shape;2251;p16"/>
            <p:cNvSpPr/>
            <p:nvPr/>
          </p:nvSpPr>
          <p:spPr>
            <a:xfrm>
              <a:off x="4049775" y="2123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2" name="Google Shape;2252;p16"/>
            <p:cNvSpPr/>
            <p:nvPr/>
          </p:nvSpPr>
          <p:spPr>
            <a:xfrm>
              <a:off x="4811000" y="2124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3" name="Google Shape;2253;p16"/>
            <p:cNvSpPr/>
            <p:nvPr/>
          </p:nvSpPr>
          <p:spPr>
            <a:xfrm>
              <a:off x="2146275" y="18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77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4" name="Google Shape;2254;p16"/>
            <p:cNvSpPr/>
            <p:nvPr/>
          </p:nvSpPr>
          <p:spPr>
            <a:xfrm>
              <a:off x="2527350" y="21209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5" name="Google Shape;2255;p16"/>
            <p:cNvSpPr/>
            <p:nvPr/>
          </p:nvSpPr>
          <p:spPr>
            <a:xfrm>
              <a:off x="2534775" y="3438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6" name="Google Shape;2256;p16"/>
            <p:cNvSpPr/>
            <p:nvPr/>
          </p:nvSpPr>
          <p:spPr>
            <a:xfrm>
              <a:off x="5571300" y="2125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14648" y="0"/>
                  </a:move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7" name="Google Shape;2257;p16"/>
            <p:cNvSpPr/>
            <p:nvPr/>
          </p:nvSpPr>
          <p:spPr>
            <a:xfrm>
              <a:off x="2906575" y="19015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2" y="16954"/>
                  </a:lnTo>
                  <a:lnTo>
                    <a:pt x="29333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8" name="Google Shape;2258;p16"/>
            <p:cNvSpPr/>
            <p:nvPr/>
          </p:nvSpPr>
          <p:spPr>
            <a:xfrm>
              <a:off x="3288575" y="21218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59" name="Google Shape;2259;p16"/>
            <p:cNvSpPr/>
            <p:nvPr/>
          </p:nvSpPr>
          <p:spPr>
            <a:xfrm>
              <a:off x="3667775" y="19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0" name="Google Shape;2260;p16"/>
            <p:cNvSpPr/>
            <p:nvPr/>
          </p:nvSpPr>
          <p:spPr>
            <a:xfrm>
              <a:off x="5574075" y="2565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1" name="Google Shape;2261;p16"/>
            <p:cNvSpPr/>
            <p:nvPr/>
          </p:nvSpPr>
          <p:spPr>
            <a:xfrm>
              <a:off x="3675225" y="32213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2" name="Google Shape;2262;p16"/>
            <p:cNvSpPr/>
            <p:nvPr/>
          </p:nvSpPr>
          <p:spPr>
            <a:xfrm>
              <a:off x="3296000" y="34397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3" name="Google Shape;2263;p16"/>
            <p:cNvSpPr/>
            <p:nvPr/>
          </p:nvSpPr>
          <p:spPr>
            <a:xfrm>
              <a:off x="4436425" y="32223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4" name="Google Shape;2264;p16"/>
            <p:cNvSpPr/>
            <p:nvPr/>
          </p:nvSpPr>
          <p:spPr>
            <a:xfrm>
              <a:off x="2914000" y="3219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5" name="Google Shape;2265;p16"/>
            <p:cNvSpPr/>
            <p:nvPr/>
          </p:nvSpPr>
          <p:spPr>
            <a:xfrm>
              <a:off x="4057225" y="34416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6" name="Google Shape;2266;p16"/>
            <p:cNvSpPr/>
            <p:nvPr/>
          </p:nvSpPr>
          <p:spPr>
            <a:xfrm>
              <a:off x="4817500" y="3442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7" name="Google Shape;2267;p16"/>
            <p:cNvSpPr/>
            <p:nvPr/>
          </p:nvSpPr>
          <p:spPr>
            <a:xfrm>
              <a:off x="5576875" y="30048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8" name="Google Shape;2268;p16"/>
            <p:cNvSpPr/>
            <p:nvPr/>
          </p:nvSpPr>
          <p:spPr>
            <a:xfrm>
              <a:off x="5578725" y="34444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69" name="Google Shape;2269;p16"/>
            <p:cNvSpPr/>
            <p:nvPr/>
          </p:nvSpPr>
          <p:spPr>
            <a:xfrm>
              <a:off x="5196725" y="322415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0" name="Google Shape;2270;p16"/>
            <p:cNvSpPr/>
            <p:nvPr/>
          </p:nvSpPr>
          <p:spPr>
            <a:xfrm>
              <a:off x="1766125" y="211905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1" name="Google Shape;2271;p16"/>
            <p:cNvSpPr/>
            <p:nvPr/>
          </p:nvSpPr>
          <p:spPr>
            <a:xfrm>
              <a:off x="4820300" y="38822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2" name="Google Shape;2272;p16"/>
            <p:cNvSpPr/>
            <p:nvPr/>
          </p:nvSpPr>
          <p:spPr>
            <a:xfrm>
              <a:off x="4438300" y="36619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3" name="Google Shape;2273;p16"/>
            <p:cNvSpPr/>
            <p:nvPr/>
          </p:nvSpPr>
          <p:spPr>
            <a:xfrm>
              <a:off x="3677075" y="36600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4" name="Google Shape;2274;p16"/>
            <p:cNvSpPr/>
            <p:nvPr/>
          </p:nvSpPr>
          <p:spPr>
            <a:xfrm>
              <a:off x="4059075" y="38803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5" name="Google Shape;2275;p16"/>
            <p:cNvSpPr/>
            <p:nvPr/>
          </p:nvSpPr>
          <p:spPr>
            <a:xfrm>
              <a:off x="5199525" y="3662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6" name="Google Shape;2276;p16"/>
            <p:cNvSpPr/>
            <p:nvPr/>
          </p:nvSpPr>
          <p:spPr>
            <a:xfrm>
              <a:off x="5957950" y="32250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7" name="Google Shape;2277;p16"/>
            <p:cNvSpPr/>
            <p:nvPr/>
          </p:nvSpPr>
          <p:spPr>
            <a:xfrm>
              <a:off x="5956075" y="2785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8" name="Google Shape;2278;p16"/>
            <p:cNvSpPr/>
            <p:nvPr/>
          </p:nvSpPr>
          <p:spPr>
            <a:xfrm>
              <a:off x="5581525" y="3883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79" name="Google Shape;2279;p16"/>
            <p:cNvSpPr/>
            <p:nvPr/>
          </p:nvSpPr>
          <p:spPr>
            <a:xfrm>
              <a:off x="3297850" y="38794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0" name="Google Shape;2280;p16"/>
            <p:cNvSpPr/>
            <p:nvPr/>
          </p:nvSpPr>
          <p:spPr>
            <a:xfrm>
              <a:off x="5960725" y="3664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8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1" name="Google Shape;2281;p16"/>
            <p:cNvSpPr/>
            <p:nvPr/>
          </p:nvSpPr>
          <p:spPr>
            <a:xfrm>
              <a:off x="1010475" y="2996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2" name="Google Shape;2282;p16"/>
            <p:cNvSpPr/>
            <p:nvPr/>
          </p:nvSpPr>
          <p:spPr>
            <a:xfrm>
              <a:off x="1385050" y="1898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3" name="Google Shape;2283;p16"/>
            <p:cNvSpPr/>
            <p:nvPr/>
          </p:nvSpPr>
          <p:spPr>
            <a:xfrm>
              <a:off x="1012350" y="34360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8" y="0"/>
                  </a:lnTo>
                  <a:lnTo>
                    <a:pt x="0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4" name="Google Shape;2284;p16"/>
            <p:cNvSpPr/>
            <p:nvPr/>
          </p:nvSpPr>
          <p:spPr>
            <a:xfrm>
              <a:off x="1015125" y="3875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5" name="Google Shape;2285;p16"/>
            <p:cNvSpPr/>
            <p:nvPr/>
          </p:nvSpPr>
          <p:spPr>
            <a:xfrm>
              <a:off x="1007700" y="255680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14723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6" name="Google Shape;2286;p16"/>
            <p:cNvSpPr/>
            <p:nvPr/>
          </p:nvSpPr>
          <p:spPr>
            <a:xfrm>
              <a:off x="2916775" y="36591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7" name="Google Shape;2287;p16"/>
            <p:cNvSpPr/>
            <p:nvPr/>
          </p:nvSpPr>
          <p:spPr>
            <a:xfrm>
              <a:off x="1005850" y="211812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0" y="8439"/>
                  </a:moveTo>
                  <a:lnTo>
                    <a:pt x="14685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8" name="Google Shape;2288;p16"/>
            <p:cNvSpPr/>
            <p:nvPr/>
          </p:nvSpPr>
          <p:spPr>
            <a:xfrm>
              <a:off x="1394350" y="36563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89" name="Google Shape;2289;p16"/>
            <p:cNvSpPr/>
            <p:nvPr/>
          </p:nvSpPr>
          <p:spPr>
            <a:xfrm>
              <a:off x="2536650" y="3877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0" name="Google Shape;2290;p16"/>
            <p:cNvSpPr/>
            <p:nvPr/>
          </p:nvSpPr>
          <p:spPr>
            <a:xfrm>
              <a:off x="2155575" y="3657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1" name="Google Shape;2291;p16"/>
            <p:cNvSpPr/>
            <p:nvPr/>
          </p:nvSpPr>
          <p:spPr>
            <a:xfrm>
              <a:off x="1776350" y="38766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2" name="Google Shape;2292;p16"/>
            <p:cNvSpPr/>
            <p:nvPr/>
          </p:nvSpPr>
          <p:spPr>
            <a:xfrm>
              <a:off x="635925" y="4094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3" name="Google Shape;2293;p16"/>
            <p:cNvSpPr/>
            <p:nvPr/>
          </p:nvSpPr>
          <p:spPr>
            <a:xfrm>
              <a:off x="5782275" y="4762375"/>
              <a:ext cx="338350" cy="97625"/>
            </a:xfrm>
            <a:custGeom>
              <a:avLst/>
              <a:gdLst/>
              <a:ahLst/>
              <a:cxnLst/>
              <a:rect l="l" t="t" r="r" b="b"/>
              <a:pathLst>
                <a:path w="13534" h="3905" fill="none" extrusionOk="0">
                  <a:moveTo>
                    <a:pt x="1" y="3905"/>
                  </a:moveTo>
                  <a:lnTo>
                    <a:pt x="13533" y="3905"/>
                  </a:lnTo>
                  <a:lnTo>
                    <a:pt x="6767" y="1"/>
                  </a:lnTo>
                  <a:lnTo>
                    <a:pt x="1" y="39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4" name="Google Shape;2294;p16"/>
            <p:cNvSpPr/>
            <p:nvPr/>
          </p:nvSpPr>
          <p:spPr>
            <a:xfrm>
              <a:off x="5965375" y="4543050"/>
              <a:ext cx="733375" cy="316950"/>
            </a:xfrm>
            <a:custGeom>
              <a:avLst/>
              <a:gdLst/>
              <a:ahLst/>
              <a:cxnLst/>
              <a:rect l="l" t="t" r="r" b="b"/>
              <a:pathLst>
                <a:path w="29335" h="12678" fill="none" extrusionOk="0">
                  <a:moveTo>
                    <a:pt x="14612" y="0"/>
                  </a:moveTo>
                  <a:lnTo>
                    <a:pt x="1" y="8439"/>
                  </a:lnTo>
                  <a:lnTo>
                    <a:pt x="7325" y="12678"/>
                  </a:lnTo>
                  <a:lnTo>
                    <a:pt x="22122" y="12678"/>
                  </a:lnTo>
                  <a:lnTo>
                    <a:pt x="29334" y="8514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5" name="Google Shape;2295;p16"/>
            <p:cNvSpPr/>
            <p:nvPr/>
          </p:nvSpPr>
          <p:spPr>
            <a:xfrm>
              <a:off x="2911200" y="27798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2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72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6" name="Google Shape;2296;p16"/>
            <p:cNvSpPr/>
            <p:nvPr/>
          </p:nvSpPr>
          <p:spPr>
            <a:xfrm>
              <a:off x="4442950" y="4540250"/>
              <a:ext cx="733350" cy="319750"/>
            </a:xfrm>
            <a:custGeom>
              <a:avLst/>
              <a:gdLst/>
              <a:ahLst/>
              <a:cxnLst/>
              <a:rect l="l" t="t" r="r" b="b"/>
              <a:pathLst>
                <a:path w="29334" h="12790" fill="none" extrusionOk="0">
                  <a:moveTo>
                    <a:pt x="14648" y="0"/>
                  </a:moveTo>
                  <a:lnTo>
                    <a:pt x="0" y="8440"/>
                  </a:lnTo>
                  <a:lnTo>
                    <a:pt x="7510" y="12790"/>
                  </a:lnTo>
                  <a:lnTo>
                    <a:pt x="21935" y="12790"/>
                  </a:lnTo>
                  <a:lnTo>
                    <a:pt x="29334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7" name="Google Shape;2297;p16"/>
            <p:cNvSpPr/>
            <p:nvPr/>
          </p:nvSpPr>
          <p:spPr>
            <a:xfrm>
              <a:off x="5019200" y="4760525"/>
              <a:ext cx="343000" cy="99475"/>
            </a:xfrm>
            <a:custGeom>
              <a:avLst/>
              <a:gdLst/>
              <a:ahLst/>
              <a:cxnLst/>
              <a:rect l="l" t="t" r="r" b="b"/>
              <a:pathLst>
                <a:path w="13720" h="3979" fill="none" extrusionOk="0">
                  <a:moveTo>
                    <a:pt x="1" y="3979"/>
                  </a:moveTo>
                  <a:lnTo>
                    <a:pt x="13719" y="3979"/>
                  </a:lnTo>
                  <a:lnTo>
                    <a:pt x="6841" y="1"/>
                  </a:lnTo>
                  <a:lnTo>
                    <a:pt x="1" y="39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8" name="Google Shape;2298;p16"/>
            <p:cNvSpPr/>
            <p:nvPr/>
          </p:nvSpPr>
          <p:spPr>
            <a:xfrm>
              <a:off x="6545350" y="4763325"/>
              <a:ext cx="333700" cy="96675"/>
            </a:xfrm>
            <a:custGeom>
              <a:avLst/>
              <a:gdLst/>
              <a:ahLst/>
              <a:cxnLst/>
              <a:rect l="l" t="t" r="r" b="b"/>
              <a:pathLst>
                <a:path w="13348" h="3867" fill="none" extrusionOk="0">
                  <a:moveTo>
                    <a:pt x="1" y="3867"/>
                  </a:moveTo>
                  <a:lnTo>
                    <a:pt x="13348" y="3867"/>
                  </a:lnTo>
                  <a:lnTo>
                    <a:pt x="6693" y="0"/>
                  </a:lnTo>
                  <a:lnTo>
                    <a:pt x="1" y="38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99" name="Google Shape;2299;p16"/>
            <p:cNvSpPr/>
            <p:nvPr/>
          </p:nvSpPr>
          <p:spPr>
            <a:xfrm>
              <a:off x="1771700" y="2998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0" name="Google Shape;2300;p16"/>
            <p:cNvSpPr/>
            <p:nvPr/>
          </p:nvSpPr>
          <p:spPr>
            <a:xfrm>
              <a:off x="5953300" y="23467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1" name="Google Shape;2301;p16"/>
            <p:cNvSpPr/>
            <p:nvPr/>
          </p:nvSpPr>
          <p:spPr>
            <a:xfrm>
              <a:off x="2532000" y="29992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2" name="Google Shape;2302;p16"/>
            <p:cNvSpPr/>
            <p:nvPr/>
          </p:nvSpPr>
          <p:spPr>
            <a:xfrm>
              <a:off x="2150925" y="2778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3" name="Google Shape;2303;p16"/>
            <p:cNvSpPr/>
            <p:nvPr/>
          </p:nvSpPr>
          <p:spPr>
            <a:xfrm>
              <a:off x="4255200" y="4759600"/>
              <a:ext cx="348550" cy="100400"/>
            </a:xfrm>
            <a:custGeom>
              <a:avLst/>
              <a:gdLst/>
              <a:ahLst/>
              <a:cxnLst/>
              <a:rect l="l" t="t" r="r" b="b"/>
              <a:pathLst>
                <a:path w="13942" h="4016" fill="none" extrusionOk="0">
                  <a:moveTo>
                    <a:pt x="0" y="4016"/>
                  </a:moveTo>
                  <a:lnTo>
                    <a:pt x="13942" y="4016"/>
                  </a:lnTo>
                  <a:lnTo>
                    <a:pt x="6990" y="0"/>
                  </a:lnTo>
                  <a:lnTo>
                    <a:pt x="0" y="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4" name="Google Shape;2304;p16"/>
            <p:cNvSpPr/>
            <p:nvPr/>
          </p:nvSpPr>
          <p:spPr>
            <a:xfrm>
              <a:off x="1201950" y="4754025"/>
              <a:ext cx="367150" cy="105975"/>
            </a:xfrm>
            <a:custGeom>
              <a:avLst/>
              <a:gdLst/>
              <a:ahLst/>
              <a:cxnLst/>
              <a:rect l="l" t="t" r="r" b="b"/>
              <a:pathLst>
                <a:path w="14686" h="4239" fill="none" extrusionOk="0">
                  <a:moveTo>
                    <a:pt x="1" y="4239"/>
                  </a:moveTo>
                  <a:lnTo>
                    <a:pt x="14686" y="4239"/>
                  </a:lnTo>
                  <a:lnTo>
                    <a:pt x="7325" y="0"/>
                  </a:lnTo>
                  <a:lnTo>
                    <a:pt x="1" y="42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5" name="Google Shape;2305;p16"/>
            <p:cNvSpPr/>
            <p:nvPr/>
          </p:nvSpPr>
          <p:spPr>
            <a:xfrm>
              <a:off x="1399000" y="4534675"/>
              <a:ext cx="733350" cy="325325"/>
            </a:xfrm>
            <a:custGeom>
              <a:avLst/>
              <a:gdLst/>
              <a:ahLst/>
              <a:cxnLst/>
              <a:rect l="l" t="t" r="r" b="b"/>
              <a:pathLst>
                <a:path w="29334" h="13013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7882" y="13013"/>
                  </a:lnTo>
                  <a:lnTo>
                    <a:pt x="21564" y="1301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6" name="Google Shape;2306;p16"/>
            <p:cNvSpPr/>
            <p:nvPr/>
          </p:nvSpPr>
          <p:spPr>
            <a:xfrm>
              <a:off x="437950" y="4753100"/>
              <a:ext cx="372725" cy="106900"/>
            </a:xfrm>
            <a:custGeom>
              <a:avLst/>
              <a:gdLst/>
              <a:ahLst/>
              <a:cxnLst/>
              <a:rect l="l" t="t" r="r" b="b"/>
              <a:pathLst>
                <a:path w="14909" h="4276" fill="none" extrusionOk="0">
                  <a:moveTo>
                    <a:pt x="0" y="4276"/>
                  </a:moveTo>
                  <a:lnTo>
                    <a:pt x="14909" y="4276"/>
                  </a:lnTo>
                  <a:lnTo>
                    <a:pt x="7436" y="0"/>
                  </a:lnTo>
                  <a:lnTo>
                    <a:pt x="0" y="42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7" name="Google Shape;2307;p16"/>
            <p:cNvSpPr/>
            <p:nvPr/>
          </p:nvSpPr>
          <p:spPr>
            <a:xfrm>
              <a:off x="637775" y="4533750"/>
              <a:ext cx="733350" cy="326250"/>
            </a:xfrm>
            <a:custGeom>
              <a:avLst/>
              <a:gdLst/>
              <a:ahLst/>
              <a:cxnLst/>
              <a:rect l="l" t="t" r="r" b="b"/>
              <a:pathLst>
                <a:path w="29334" h="13050" fill="none" extrusionOk="0">
                  <a:moveTo>
                    <a:pt x="14649" y="0"/>
                  </a:moveTo>
                  <a:lnTo>
                    <a:pt x="1" y="8440"/>
                  </a:lnTo>
                  <a:lnTo>
                    <a:pt x="7994" y="13050"/>
                  </a:lnTo>
                  <a:lnTo>
                    <a:pt x="21452" y="13050"/>
                  </a:lnTo>
                  <a:lnTo>
                    <a:pt x="29334" y="8477"/>
                  </a:lnTo>
                  <a:lnTo>
                    <a:pt x="14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8" name="Google Shape;2308;p16"/>
            <p:cNvSpPr/>
            <p:nvPr/>
          </p:nvSpPr>
          <p:spPr>
            <a:xfrm>
              <a:off x="3682650" y="4539325"/>
              <a:ext cx="733375" cy="320675"/>
            </a:xfrm>
            <a:custGeom>
              <a:avLst/>
              <a:gdLst/>
              <a:ahLst/>
              <a:cxnLst/>
              <a:rect l="l" t="t" r="r" b="b"/>
              <a:pathLst>
                <a:path w="29335" h="1282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7585" y="12827"/>
                  </a:lnTo>
                  <a:lnTo>
                    <a:pt x="21824" y="12827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09" name="Google Shape;2309;p16"/>
            <p:cNvSpPr/>
            <p:nvPr/>
          </p:nvSpPr>
          <p:spPr>
            <a:xfrm>
              <a:off x="1965025" y="4754950"/>
              <a:ext cx="362525" cy="105050"/>
            </a:xfrm>
            <a:custGeom>
              <a:avLst/>
              <a:gdLst/>
              <a:ahLst/>
              <a:cxnLst/>
              <a:rect l="l" t="t" r="r" b="b"/>
              <a:pathLst>
                <a:path w="14501" h="4202" fill="none" extrusionOk="0">
                  <a:moveTo>
                    <a:pt x="1" y="4202"/>
                  </a:moveTo>
                  <a:lnTo>
                    <a:pt x="14500" y="4202"/>
                  </a:lnTo>
                  <a:lnTo>
                    <a:pt x="7250" y="1"/>
                  </a:lnTo>
                  <a:lnTo>
                    <a:pt x="1" y="42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0" name="Google Shape;2310;p16"/>
            <p:cNvSpPr/>
            <p:nvPr/>
          </p:nvSpPr>
          <p:spPr>
            <a:xfrm>
              <a:off x="3492125" y="4757750"/>
              <a:ext cx="352275" cy="102250"/>
            </a:xfrm>
            <a:custGeom>
              <a:avLst/>
              <a:gdLst/>
              <a:ahLst/>
              <a:cxnLst/>
              <a:rect l="l" t="t" r="r" b="b"/>
              <a:pathLst>
                <a:path w="14091" h="4090" fill="none" extrusionOk="0">
                  <a:moveTo>
                    <a:pt x="0" y="4090"/>
                  </a:moveTo>
                  <a:lnTo>
                    <a:pt x="14091" y="4090"/>
                  </a:lnTo>
                  <a:lnTo>
                    <a:pt x="7064" y="0"/>
                  </a:lnTo>
                  <a:lnTo>
                    <a:pt x="0" y="4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1" name="Google Shape;2311;p16"/>
            <p:cNvSpPr/>
            <p:nvPr/>
          </p:nvSpPr>
          <p:spPr>
            <a:xfrm>
              <a:off x="2160225" y="4536525"/>
              <a:ext cx="733350" cy="323475"/>
            </a:xfrm>
            <a:custGeom>
              <a:avLst/>
              <a:gdLst/>
              <a:ahLst/>
              <a:cxnLst/>
              <a:rect l="l" t="t" r="r" b="b"/>
              <a:pathLst>
                <a:path w="29334" h="12939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7807" y="12939"/>
                  </a:lnTo>
                  <a:lnTo>
                    <a:pt x="21638" y="12939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2" name="Google Shape;2312;p16"/>
            <p:cNvSpPr/>
            <p:nvPr/>
          </p:nvSpPr>
          <p:spPr>
            <a:xfrm>
              <a:off x="2921425" y="4537450"/>
              <a:ext cx="733375" cy="322550"/>
            </a:xfrm>
            <a:custGeom>
              <a:avLst/>
              <a:gdLst/>
              <a:ahLst/>
              <a:cxnLst/>
              <a:rect l="l" t="t" r="r" b="b"/>
              <a:pathLst>
                <a:path w="29335" h="12902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697" y="12902"/>
                  </a:lnTo>
                  <a:lnTo>
                    <a:pt x="21713" y="12902"/>
                  </a:lnTo>
                  <a:lnTo>
                    <a:pt x="29334" y="8515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3" name="Google Shape;2313;p16"/>
            <p:cNvSpPr/>
            <p:nvPr/>
          </p:nvSpPr>
          <p:spPr>
            <a:xfrm>
              <a:off x="2729050" y="4756800"/>
              <a:ext cx="356925" cy="103200"/>
            </a:xfrm>
            <a:custGeom>
              <a:avLst/>
              <a:gdLst/>
              <a:ahLst/>
              <a:cxnLst/>
              <a:rect l="l" t="t" r="r" b="b"/>
              <a:pathLst>
                <a:path w="14277" h="4128" fill="none" extrusionOk="0">
                  <a:moveTo>
                    <a:pt x="0" y="4128"/>
                  </a:moveTo>
                  <a:lnTo>
                    <a:pt x="14276" y="4128"/>
                  </a:lnTo>
                  <a:lnTo>
                    <a:pt x="7138" y="1"/>
                  </a:lnTo>
                  <a:lnTo>
                    <a:pt x="0" y="41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4" name="Google Shape;2314;p16"/>
            <p:cNvSpPr/>
            <p:nvPr/>
          </p:nvSpPr>
          <p:spPr>
            <a:xfrm>
              <a:off x="4431800" y="23439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5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5" name="Google Shape;2315;p16"/>
            <p:cNvSpPr/>
            <p:nvPr/>
          </p:nvSpPr>
          <p:spPr>
            <a:xfrm>
              <a:off x="3670575" y="2342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6" name="Google Shape;2316;p16"/>
            <p:cNvSpPr/>
            <p:nvPr/>
          </p:nvSpPr>
          <p:spPr>
            <a:xfrm>
              <a:off x="2148125" y="23393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7" name="Google Shape;2317;p16"/>
            <p:cNvSpPr/>
            <p:nvPr/>
          </p:nvSpPr>
          <p:spPr>
            <a:xfrm>
              <a:off x="2530125" y="25596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8" name="Google Shape;2318;p16"/>
            <p:cNvSpPr/>
            <p:nvPr/>
          </p:nvSpPr>
          <p:spPr>
            <a:xfrm>
              <a:off x="3291350" y="25614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19" name="Google Shape;2319;p16"/>
            <p:cNvSpPr/>
            <p:nvPr/>
          </p:nvSpPr>
          <p:spPr>
            <a:xfrm>
              <a:off x="2909350" y="23411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0" name="Google Shape;2320;p16"/>
            <p:cNvSpPr/>
            <p:nvPr/>
          </p:nvSpPr>
          <p:spPr>
            <a:xfrm>
              <a:off x="1768925" y="25586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1" name="Google Shape;2321;p16"/>
            <p:cNvSpPr/>
            <p:nvPr/>
          </p:nvSpPr>
          <p:spPr>
            <a:xfrm>
              <a:off x="1773575" y="3437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3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2" name="Google Shape;2322;p16"/>
            <p:cNvSpPr/>
            <p:nvPr/>
          </p:nvSpPr>
          <p:spPr>
            <a:xfrm>
              <a:off x="1391550" y="3216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3" name="Google Shape;2323;p16"/>
            <p:cNvSpPr/>
            <p:nvPr/>
          </p:nvSpPr>
          <p:spPr>
            <a:xfrm>
              <a:off x="1386900" y="23384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4" name="Google Shape;2324;p16"/>
            <p:cNvSpPr/>
            <p:nvPr/>
          </p:nvSpPr>
          <p:spPr>
            <a:xfrm>
              <a:off x="1389700" y="2777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5" name="Google Shape;2325;p16"/>
            <p:cNvSpPr/>
            <p:nvPr/>
          </p:nvSpPr>
          <p:spPr>
            <a:xfrm>
              <a:off x="4054425" y="30020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6" name="Google Shape;2326;p16"/>
            <p:cNvSpPr/>
            <p:nvPr/>
          </p:nvSpPr>
          <p:spPr>
            <a:xfrm>
              <a:off x="4815650" y="30029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7" name="Google Shape;2327;p16"/>
            <p:cNvSpPr/>
            <p:nvPr/>
          </p:nvSpPr>
          <p:spPr>
            <a:xfrm>
              <a:off x="3293225" y="3000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8" name="Google Shape;2328;p16"/>
            <p:cNvSpPr/>
            <p:nvPr/>
          </p:nvSpPr>
          <p:spPr>
            <a:xfrm>
              <a:off x="4433650" y="27826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29" name="Google Shape;2329;p16"/>
            <p:cNvSpPr/>
            <p:nvPr/>
          </p:nvSpPr>
          <p:spPr>
            <a:xfrm>
              <a:off x="3672425" y="2781750"/>
              <a:ext cx="733375" cy="422900"/>
            </a:xfrm>
            <a:custGeom>
              <a:avLst/>
              <a:gdLst/>
              <a:ahLst/>
              <a:cxnLst/>
              <a:rect l="l" t="t" r="r" b="b"/>
              <a:pathLst>
                <a:path w="29335" h="16916" fill="none" extrusionOk="0">
                  <a:moveTo>
                    <a:pt x="29334" y="8477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0" name="Google Shape;2330;p16"/>
            <p:cNvSpPr/>
            <p:nvPr/>
          </p:nvSpPr>
          <p:spPr>
            <a:xfrm>
              <a:off x="5192075" y="2344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1" name="Google Shape;2331;p16"/>
            <p:cNvSpPr/>
            <p:nvPr/>
          </p:nvSpPr>
          <p:spPr>
            <a:xfrm>
              <a:off x="2152775" y="3218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2" name="Google Shape;2332;p16"/>
            <p:cNvSpPr/>
            <p:nvPr/>
          </p:nvSpPr>
          <p:spPr>
            <a:xfrm>
              <a:off x="4812875" y="25642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3" name="Google Shape;2333;p16"/>
            <p:cNvSpPr/>
            <p:nvPr/>
          </p:nvSpPr>
          <p:spPr>
            <a:xfrm>
              <a:off x="4051650" y="2562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4" name="Google Shape;2334;p16"/>
            <p:cNvSpPr/>
            <p:nvPr/>
          </p:nvSpPr>
          <p:spPr>
            <a:xfrm>
              <a:off x="5194875" y="27845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5" name="Google Shape;2335;p16"/>
            <p:cNvSpPr/>
            <p:nvPr/>
          </p:nvSpPr>
          <p:spPr>
            <a:xfrm>
              <a:off x="5204150" y="4542100"/>
              <a:ext cx="733375" cy="317900"/>
            </a:xfrm>
            <a:custGeom>
              <a:avLst/>
              <a:gdLst/>
              <a:ahLst/>
              <a:cxnLst/>
              <a:rect l="l" t="t" r="r" b="b"/>
              <a:pathLst>
                <a:path w="29335" h="12716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437" y="12716"/>
                  </a:lnTo>
                  <a:lnTo>
                    <a:pt x="22010" y="127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6" name="Google Shape;2336;p16"/>
            <p:cNvSpPr/>
            <p:nvPr/>
          </p:nvSpPr>
          <p:spPr>
            <a:xfrm>
              <a:off x="4806350" y="1246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7" name="Google Shape;2337;p16"/>
            <p:cNvSpPr/>
            <p:nvPr/>
          </p:nvSpPr>
          <p:spPr>
            <a:xfrm>
              <a:off x="5185575" y="1026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8" name="Google Shape;2338;p16"/>
            <p:cNvSpPr/>
            <p:nvPr/>
          </p:nvSpPr>
          <p:spPr>
            <a:xfrm>
              <a:off x="5945875" y="10278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39" name="Google Shape;2339;p16"/>
            <p:cNvSpPr/>
            <p:nvPr/>
          </p:nvSpPr>
          <p:spPr>
            <a:xfrm>
              <a:off x="4424350" y="10250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0" name="Google Shape;2340;p16"/>
            <p:cNvSpPr/>
            <p:nvPr/>
          </p:nvSpPr>
          <p:spPr>
            <a:xfrm>
              <a:off x="5566650" y="12472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49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1" name="Google Shape;2341;p16"/>
            <p:cNvSpPr/>
            <p:nvPr/>
          </p:nvSpPr>
          <p:spPr>
            <a:xfrm>
              <a:off x="3283925" y="1243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7"/>
                  </a:move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2" name="Google Shape;2342;p16"/>
            <p:cNvSpPr/>
            <p:nvPr/>
          </p:nvSpPr>
          <p:spPr>
            <a:xfrm>
              <a:off x="3663125" y="10241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3" name="Google Shape;2343;p16"/>
            <p:cNvSpPr/>
            <p:nvPr/>
          </p:nvSpPr>
          <p:spPr>
            <a:xfrm>
              <a:off x="4045150" y="1244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3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4" name="Google Shape;2344;p16"/>
            <p:cNvSpPr/>
            <p:nvPr/>
          </p:nvSpPr>
          <p:spPr>
            <a:xfrm>
              <a:off x="6341800" y="388500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71" y="8477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5" name="Google Shape;2345;p16"/>
            <p:cNvSpPr/>
            <p:nvPr/>
          </p:nvSpPr>
          <p:spPr>
            <a:xfrm>
              <a:off x="6339950" y="344535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6" name="Google Shape;2346;p16"/>
            <p:cNvSpPr/>
            <p:nvPr/>
          </p:nvSpPr>
          <p:spPr>
            <a:xfrm>
              <a:off x="6337150" y="3005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2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7" name="Google Shape;2347;p16"/>
            <p:cNvSpPr/>
            <p:nvPr/>
          </p:nvSpPr>
          <p:spPr>
            <a:xfrm>
              <a:off x="2901925" y="10223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48" y="0"/>
                  </a:lnTo>
                  <a:lnTo>
                    <a:pt x="0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8" name="Google Shape;2348;p16"/>
            <p:cNvSpPr/>
            <p:nvPr/>
          </p:nvSpPr>
          <p:spPr>
            <a:xfrm>
              <a:off x="6332525" y="21274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49" name="Google Shape;2349;p16"/>
            <p:cNvSpPr/>
            <p:nvPr/>
          </p:nvSpPr>
          <p:spPr>
            <a:xfrm>
              <a:off x="6330650" y="1687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0" name="Google Shape;2350;p16"/>
            <p:cNvSpPr/>
            <p:nvPr/>
          </p:nvSpPr>
          <p:spPr>
            <a:xfrm>
              <a:off x="6327875" y="1248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4" y="8514"/>
                  </a:ln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1" name="Google Shape;2351;p16"/>
            <p:cNvSpPr/>
            <p:nvPr/>
          </p:nvSpPr>
          <p:spPr>
            <a:xfrm>
              <a:off x="6335300" y="25670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2" name="Google Shape;2352;p16"/>
            <p:cNvSpPr/>
            <p:nvPr/>
          </p:nvSpPr>
          <p:spPr>
            <a:xfrm>
              <a:off x="5951450" y="19071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685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3" name="Google Shape;2353;p16"/>
            <p:cNvSpPr/>
            <p:nvPr/>
          </p:nvSpPr>
          <p:spPr>
            <a:xfrm>
              <a:off x="252050" y="34342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4" name="Google Shape;2354;p16"/>
            <p:cNvSpPr/>
            <p:nvPr/>
          </p:nvSpPr>
          <p:spPr>
            <a:xfrm>
              <a:off x="249275" y="2995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5" name="Google Shape;2355;p16"/>
            <p:cNvSpPr/>
            <p:nvPr/>
          </p:nvSpPr>
          <p:spPr>
            <a:xfrm>
              <a:off x="253925" y="38738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6" name="Google Shape;2356;p16"/>
            <p:cNvSpPr/>
            <p:nvPr/>
          </p:nvSpPr>
          <p:spPr>
            <a:xfrm>
              <a:off x="246475" y="255587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7" name="Google Shape;2357;p16"/>
            <p:cNvSpPr/>
            <p:nvPr/>
          </p:nvSpPr>
          <p:spPr>
            <a:xfrm>
              <a:off x="256700" y="43134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" y="8439"/>
                  </a:move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8" name="Google Shape;2358;p16"/>
            <p:cNvSpPr/>
            <p:nvPr/>
          </p:nvSpPr>
          <p:spPr>
            <a:xfrm>
              <a:off x="6344600" y="43246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59" name="Google Shape;2359;p16"/>
            <p:cNvSpPr/>
            <p:nvPr/>
          </p:nvSpPr>
          <p:spPr>
            <a:xfrm>
              <a:off x="244625" y="21162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0" name="Google Shape;2360;p16"/>
            <p:cNvSpPr/>
            <p:nvPr/>
          </p:nvSpPr>
          <p:spPr>
            <a:xfrm>
              <a:off x="1380400" y="1019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77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1" name="Google Shape;2361;p16"/>
            <p:cNvSpPr/>
            <p:nvPr/>
          </p:nvSpPr>
          <p:spPr>
            <a:xfrm>
              <a:off x="2522700" y="12416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2" name="Google Shape;2362;p16"/>
            <p:cNvSpPr/>
            <p:nvPr/>
          </p:nvSpPr>
          <p:spPr>
            <a:xfrm>
              <a:off x="1761475" y="12407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3" name="Google Shape;2363;p16"/>
            <p:cNvSpPr/>
            <p:nvPr/>
          </p:nvSpPr>
          <p:spPr>
            <a:xfrm>
              <a:off x="2140700" y="10213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4" name="Google Shape;2364;p16"/>
            <p:cNvSpPr/>
            <p:nvPr/>
          </p:nvSpPr>
          <p:spPr>
            <a:xfrm>
              <a:off x="1001200" y="1238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5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5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5" name="Google Shape;2365;p16"/>
            <p:cNvSpPr/>
            <p:nvPr/>
          </p:nvSpPr>
          <p:spPr>
            <a:xfrm>
              <a:off x="241825" y="1676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6" name="Google Shape;2366;p16"/>
            <p:cNvSpPr/>
            <p:nvPr/>
          </p:nvSpPr>
          <p:spPr>
            <a:xfrm>
              <a:off x="621050" y="1458200"/>
              <a:ext cx="734275" cy="422925"/>
            </a:xfrm>
            <a:custGeom>
              <a:avLst/>
              <a:gdLst/>
              <a:ahLst/>
              <a:cxnLst/>
              <a:rect l="l" t="t" r="r" b="b"/>
              <a:pathLst>
                <a:path w="29371" h="16917" fill="none" extrusionOk="0">
                  <a:moveTo>
                    <a:pt x="29371" y="8477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7" name="Google Shape;2367;p16"/>
            <p:cNvSpPr/>
            <p:nvPr/>
          </p:nvSpPr>
          <p:spPr>
            <a:xfrm>
              <a:off x="619175" y="1018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8" name="Google Shape;2368;p16"/>
            <p:cNvSpPr/>
            <p:nvPr/>
          </p:nvSpPr>
          <p:spPr>
            <a:xfrm>
              <a:off x="1397125" y="40959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69" name="Google Shape;2369;p16"/>
            <p:cNvSpPr/>
            <p:nvPr/>
          </p:nvSpPr>
          <p:spPr>
            <a:xfrm>
              <a:off x="2143475" y="14610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0" name="Google Shape;2370;p16"/>
            <p:cNvSpPr/>
            <p:nvPr/>
          </p:nvSpPr>
          <p:spPr>
            <a:xfrm>
              <a:off x="1382275" y="14591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1" name="Google Shape;2371;p16"/>
            <p:cNvSpPr/>
            <p:nvPr/>
          </p:nvSpPr>
          <p:spPr>
            <a:xfrm>
              <a:off x="1764275" y="1679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2" name="Google Shape;2372;p16"/>
            <p:cNvSpPr/>
            <p:nvPr/>
          </p:nvSpPr>
          <p:spPr>
            <a:xfrm>
              <a:off x="628475" y="2776150"/>
              <a:ext cx="733375" cy="423875"/>
            </a:xfrm>
            <a:custGeom>
              <a:avLst/>
              <a:gdLst/>
              <a:ahLst/>
              <a:cxnLst/>
              <a:rect l="l" t="t" r="r" b="b"/>
              <a:pathLst>
                <a:path w="29335" h="16955" fill="none" extrusionOk="0">
                  <a:moveTo>
                    <a:pt x="14723" y="16954"/>
                  </a:move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3" name="Google Shape;2373;p16"/>
            <p:cNvSpPr/>
            <p:nvPr/>
          </p:nvSpPr>
          <p:spPr>
            <a:xfrm>
              <a:off x="623825" y="1896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77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4" name="Google Shape;2374;p16"/>
            <p:cNvSpPr/>
            <p:nvPr/>
          </p:nvSpPr>
          <p:spPr>
            <a:xfrm>
              <a:off x="626625" y="23365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6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5" name="Google Shape;2375;p16"/>
            <p:cNvSpPr/>
            <p:nvPr/>
          </p:nvSpPr>
          <p:spPr>
            <a:xfrm>
              <a:off x="1003050" y="16784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6" name="Google Shape;2376;p16"/>
            <p:cNvSpPr/>
            <p:nvPr/>
          </p:nvSpPr>
          <p:spPr>
            <a:xfrm>
              <a:off x="2904700" y="14619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7" name="Google Shape;2377;p16"/>
            <p:cNvSpPr/>
            <p:nvPr/>
          </p:nvSpPr>
          <p:spPr>
            <a:xfrm>
              <a:off x="2525500" y="16812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8" name="Google Shape;2378;p16"/>
            <p:cNvSpPr/>
            <p:nvPr/>
          </p:nvSpPr>
          <p:spPr>
            <a:xfrm>
              <a:off x="5187425" y="1466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79" name="Google Shape;2379;p16"/>
            <p:cNvSpPr/>
            <p:nvPr/>
          </p:nvSpPr>
          <p:spPr>
            <a:xfrm>
              <a:off x="5962600" y="4104350"/>
              <a:ext cx="734275" cy="422900"/>
            </a:xfrm>
            <a:custGeom>
              <a:avLst/>
              <a:gdLst/>
              <a:ahLst/>
              <a:cxnLst/>
              <a:rect l="l" t="t" r="r" b="b"/>
              <a:pathLst>
                <a:path w="29371" h="16916" fill="none" extrusionOk="0">
                  <a:moveTo>
                    <a:pt x="14648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71" y="8477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0" name="Google Shape;2380;p16"/>
            <p:cNvSpPr/>
            <p:nvPr/>
          </p:nvSpPr>
          <p:spPr>
            <a:xfrm>
              <a:off x="4808225" y="1685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1" name="Google Shape;2381;p16"/>
            <p:cNvSpPr/>
            <p:nvPr/>
          </p:nvSpPr>
          <p:spPr>
            <a:xfrm>
              <a:off x="4426225" y="14647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2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2" name="Google Shape;2382;p16"/>
            <p:cNvSpPr/>
            <p:nvPr/>
          </p:nvSpPr>
          <p:spPr>
            <a:xfrm>
              <a:off x="3665925" y="14637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3" name="Google Shape;2383;p16"/>
            <p:cNvSpPr/>
            <p:nvPr/>
          </p:nvSpPr>
          <p:spPr>
            <a:xfrm>
              <a:off x="4047000" y="1684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8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4" name="Google Shape;2384;p16"/>
            <p:cNvSpPr/>
            <p:nvPr/>
          </p:nvSpPr>
          <p:spPr>
            <a:xfrm>
              <a:off x="3285775" y="16822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5" name="Google Shape;2385;p16"/>
            <p:cNvSpPr/>
            <p:nvPr/>
          </p:nvSpPr>
          <p:spPr>
            <a:xfrm>
              <a:off x="2918650" y="40987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6" name="Google Shape;2386;p16"/>
            <p:cNvSpPr/>
            <p:nvPr/>
          </p:nvSpPr>
          <p:spPr>
            <a:xfrm>
              <a:off x="4061875" y="43199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7" name="Google Shape;2387;p16"/>
            <p:cNvSpPr/>
            <p:nvPr/>
          </p:nvSpPr>
          <p:spPr>
            <a:xfrm>
              <a:off x="3679875" y="40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8" name="Google Shape;2388;p16"/>
            <p:cNvSpPr/>
            <p:nvPr/>
          </p:nvSpPr>
          <p:spPr>
            <a:xfrm>
              <a:off x="4441075" y="41015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89" name="Google Shape;2389;p16"/>
            <p:cNvSpPr/>
            <p:nvPr/>
          </p:nvSpPr>
          <p:spPr>
            <a:xfrm>
              <a:off x="631275" y="3215800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1" y="0"/>
                  </a:lnTo>
                  <a:lnTo>
                    <a:pt x="0" y="8439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0" name="Google Shape;2390;p16"/>
            <p:cNvSpPr/>
            <p:nvPr/>
          </p:nvSpPr>
          <p:spPr>
            <a:xfrm>
              <a:off x="4822150" y="432182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71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1" name="Google Shape;2391;p16"/>
            <p:cNvSpPr/>
            <p:nvPr/>
          </p:nvSpPr>
          <p:spPr>
            <a:xfrm>
              <a:off x="5583375" y="43227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2" name="Google Shape;2392;p16"/>
            <p:cNvSpPr/>
            <p:nvPr/>
          </p:nvSpPr>
          <p:spPr>
            <a:xfrm>
              <a:off x="5202300" y="41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686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3" name="Google Shape;2393;p16"/>
            <p:cNvSpPr/>
            <p:nvPr/>
          </p:nvSpPr>
          <p:spPr>
            <a:xfrm>
              <a:off x="3300650" y="4319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4" name="Google Shape;2394;p16"/>
            <p:cNvSpPr/>
            <p:nvPr/>
          </p:nvSpPr>
          <p:spPr>
            <a:xfrm>
              <a:off x="5569425" y="1686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5" name="Google Shape;2395;p16"/>
            <p:cNvSpPr/>
            <p:nvPr/>
          </p:nvSpPr>
          <p:spPr>
            <a:xfrm>
              <a:off x="5948650" y="1467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6" name="Google Shape;2396;p16"/>
            <p:cNvSpPr/>
            <p:nvPr/>
          </p:nvSpPr>
          <p:spPr>
            <a:xfrm>
              <a:off x="633125" y="3654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7" name="Google Shape;2397;p16"/>
            <p:cNvSpPr/>
            <p:nvPr/>
          </p:nvSpPr>
          <p:spPr>
            <a:xfrm>
              <a:off x="1017000" y="4314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8" name="Google Shape;2398;p16"/>
            <p:cNvSpPr/>
            <p:nvPr/>
          </p:nvSpPr>
          <p:spPr>
            <a:xfrm>
              <a:off x="1778200" y="43162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99" name="Google Shape;2399;p16"/>
            <p:cNvSpPr/>
            <p:nvPr/>
          </p:nvSpPr>
          <p:spPr>
            <a:xfrm>
              <a:off x="2539425" y="4317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0" name="Google Shape;2400;p16"/>
            <p:cNvSpPr/>
            <p:nvPr/>
          </p:nvSpPr>
          <p:spPr>
            <a:xfrm>
              <a:off x="2157425" y="40969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4649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1" name="Google Shape;2401;p16"/>
            <p:cNvSpPr/>
            <p:nvPr/>
          </p:nvSpPr>
          <p:spPr>
            <a:xfrm>
              <a:off x="241825" y="855000"/>
              <a:ext cx="262125" cy="151525"/>
            </a:xfrm>
            <a:custGeom>
              <a:avLst/>
              <a:gdLst/>
              <a:ahLst/>
              <a:cxnLst/>
              <a:rect l="l" t="t" r="r" b="b"/>
              <a:pathLst>
                <a:path w="10485" h="6061" extrusionOk="0">
                  <a:moveTo>
                    <a:pt x="9407" y="0"/>
                  </a:moveTo>
                  <a:lnTo>
                    <a:pt x="1" y="5428"/>
                  </a:lnTo>
                  <a:lnTo>
                    <a:pt x="1" y="6060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2" name="Google Shape;2402;p16"/>
            <p:cNvSpPr/>
            <p:nvPr/>
          </p:nvSpPr>
          <p:spPr>
            <a:xfrm>
              <a:off x="7281475" y="4803275"/>
              <a:ext cx="98550" cy="56725"/>
            </a:xfrm>
            <a:custGeom>
              <a:avLst/>
              <a:gdLst/>
              <a:ahLst/>
              <a:cxnLst/>
              <a:rect l="l" t="t" r="r" b="b"/>
              <a:pathLst>
                <a:path w="3942" h="2269" extrusionOk="0">
                  <a:moveTo>
                    <a:pt x="3942" y="1"/>
                  </a:moveTo>
                  <a:lnTo>
                    <a:pt x="1" y="2269"/>
                  </a:lnTo>
                  <a:lnTo>
                    <a:pt x="1116" y="2269"/>
                  </a:lnTo>
                  <a:lnTo>
                    <a:pt x="3942" y="633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03" name="Google Shape;2403;p16"/>
            <p:cNvSpPr/>
            <p:nvPr/>
          </p:nvSpPr>
          <p:spPr>
            <a:xfrm>
              <a:off x="241825" y="855000"/>
              <a:ext cx="7138200" cy="4005000"/>
            </a:xfrm>
            <a:custGeom>
              <a:avLst/>
              <a:gdLst/>
              <a:ahLst/>
              <a:cxnLst/>
              <a:rect l="l" t="t" r="r" b="b"/>
              <a:pathLst>
                <a:path w="285528" h="160200" extrusionOk="0">
                  <a:moveTo>
                    <a:pt x="29706" y="6544"/>
                  </a:moveTo>
                  <a:lnTo>
                    <a:pt x="44428" y="15057"/>
                  </a:lnTo>
                  <a:lnTo>
                    <a:pt x="29817" y="23497"/>
                  </a:lnTo>
                  <a:lnTo>
                    <a:pt x="15095" y="14983"/>
                  </a:lnTo>
                  <a:lnTo>
                    <a:pt x="29706" y="6544"/>
                  </a:lnTo>
                  <a:close/>
                  <a:moveTo>
                    <a:pt x="60155" y="6581"/>
                  </a:moveTo>
                  <a:lnTo>
                    <a:pt x="74877" y="15095"/>
                  </a:lnTo>
                  <a:lnTo>
                    <a:pt x="60229" y="23534"/>
                  </a:lnTo>
                  <a:lnTo>
                    <a:pt x="45544" y="15057"/>
                  </a:lnTo>
                  <a:lnTo>
                    <a:pt x="60155" y="6581"/>
                  </a:lnTo>
                  <a:close/>
                  <a:moveTo>
                    <a:pt x="90603" y="6655"/>
                  </a:moveTo>
                  <a:lnTo>
                    <a:pt x="105326" y="15169"/>
                  </a:lnTo>
                  <a:lnTo>
                    <a:pt x="90678" y="23608"/>
                  </a:lnTo>
                  <a:lnTo>
                    <a:pt x="75955" y="15095"/>
                  </a:lnTo>
                  <a:lnTo>
                    <a:pt x="90603" y="6655"/>
                  </a:lnTo>
                  <a:close/>
                  <a:moveTo>
                    <a:pt x="121052" y="6692"/>
                  </a:moveTo>
                  <a:lnTo>
                    <a:pt x="135738" y="15206"/>
                  </a:lnTo>
                  <a:lnTo>
                    <a:pt x="121127" y="23645"/>
                  </a:lnTo>
                  <a:lnTo>
                    <a:pt x="106404" y="15169"/>
                  </a:lnTo>
                  <a:lnTo>
                    <a:pt x="121052" y="6692"/>
                  </a:lnTo>
                  <a:close/>
                  <a:moveTo>
                    <a:pt x="151464" y="6767"/>
                  </a:moveTo>
                  <a:lnTo>
                    <a:pt x="166186" y="15243"/>
                  </a:lnTo>
                  <a:lnTo>
                    <a:pt x="151575" y="23720"/>
                  </a:lnTo>
                  <a:lnTo>
                    <a:pt x="136853" y="15206"/>
                  </a:lnTo>
                  <a:lnTo>
                    <a:pt x="151464" y="6767"/>
                  </a:lnTo>
                  <a:close/>
                  <a:moveTo>
                    <a:pt x="181913" y="6804"/>
                  </a:moveTo>
                  <a:lnTo>
                    <a:pt x="196635" y="15318"/>
                  </a:lnTo>
                  <a:lnTo>
                    <a:pt x="182024" y="23757"/>
                  </a:lnTo>
                  <a:lnTo>
                    <a:pt x="167302" y="15243"/>
                  </a:lnTo>
                  <a:lnTo>
                    <a:pt x="181913" y="6804"/>
                  </a:lnTo>
                  <a:close/>
                  <a:moveTo>
                    <a:pt x="212361" y="6878"/>
                  </a:moveTo>
                  <a:lnTo>
                    <a:pt x="227084" y="15355"/>
                  </a:lnTo>
                  <a:lnTo>
                    <a:pt x="212436" y="23831"/>
                  </a:lnTo>
                  <a:lnTo>
                    <a:pt x="197750" y="15318"/>
                  </a:lnTo>
                  <a:lnTo>
                    <a:pt x="212361" y="6878"/>
                  </a:lnTo>
                  <a:close/>
                  <a:moveTo>
                    <a:pt x="242810" y="6915"/>
                  </a:moveTo>
                  <a:lnTo>
                    <a:pt x="257533" y="15429"/>
                  </a:lnTo>
                  <a:lnTo>
                    <a:pt x="242885" y="23869"/>
                  </a:lnTo>
                  <a:lnTo>
                    <a:pt x="228162" y="15355"/>
                  </a:lnTo>
                  <a:lnTo>
                    <a:pt x="242810" y="6915"/>
                  </a:lnTo>
                  <a:close/>
                  <a:moveTo>
                    <a:pt x="44986" y="15355"/>
                  </a:moveTo>
                  <a:lnTo>
                    <a:pt x="59709" y="23869"/>
                  </a:lnTo>
                  <a:lnTo>
                    <a:pt x="45060" y="32308"/>
                  </a:lnTo>
                  <a:lnTo>
                    <a:pt x="30375" y="23794"/>
                  </a:lnTo>
                  <a:lnTo>
                    <a:pt x="44986" y="15355"/>
                  </a:lnTo>
                  <a:close/>
                  <a:moveTo>
                    <a:pt x="75435" y="15429"/>
                  </a:moveTo>
                  <a:lnTo>
                    <a:pt x="90120" y="23906"/>
                  </a:lnTo>
                  <a:lnTo>
                    <a:pt x="75509" y="32345"/>
                  </a:lnTo>
                  <a:lnTo>
                    <a:pt x="60787" y="23869"/>
                  </a:lnTo>
                  <a:lnTo>
                    <a:pt x="75435" y="15429"/>
                  </a:lnTo>
                  <a:close/>
                  <a:moveTo>
                    <a:pt x="105846" y="15466"/>
                  </a:moveTo>
                  <a:lnTo>
                    <a:pt x="120569" y="23980"/>
                  </a:lnTo>
                  <a:lnTo>
                    <a:pt x="105958" y="32419"/>
                  </a:lnTo>
                  <a:lnTo>
                    <a:pt x="91235" y="23906"/>
                  </a:lnTo>
                  <a:lnTo>
                    <a:pt x="105846" y="15466"/>
                  </a:lnTo>
                  <a:close/>
                  <a:moveTo>
                    <a:pt x="136295" y="15541"/>
                  </a:moveTo>
                  <a:lnTo>
                    <a:pt x="151018" y="24017"/>
                  </a:lnTo>
                  <a:lnTo>
                    <a:pt x="136407" y="32457"/>
                  </a:lnTo>
                  <a:lnTo>
                    <a:pt x="121684" y="23980"/>
                  </a:lnTo>
                  <a:lnTo>
                    <a:pt x="136295" y="15541"/>
                  </a:lnTo>
                  <a:close/>
                  <a:moveTo>
                    <a:pt x="166744" y="15578"/>
                  </a:moveTo>
                  <a:lnTo>
                    <a:pt x="181466" y="24092"/>
                  </a:lnTo>
                  <a:lnTo>
                    <a:pt x="166856" y="32531"/>
                  </a:lnTo>
                  <a:lnTo>
                    <a:pt x="152133" y="24017"/>
                  </a:lnTo>
                  <a:lnTo>
                    <a:pt x="166744" y="15578"/>
                  </a:lnTo>
                  <a:close/>
                  <a:moveTo>
                    <a:pt x="197193" y="15652"/>
                  </a:moveTo>
                  <a:lnTo>
                    <a:pt x="211915" y="24129"/>
                  </a:lnTo>
                  <a:lnTo>
                    <a:pt x="197267" y="32568"/>
                  </a:lnTo>
                  <a:lnTo>
                    <a:pt x="182582" y="24092"/>
                  </a:lnTo>
                  <a:lnTo>
                    <a:pt x="197193" y="15652"/>
                  </a:lnTo>
                  <a:close/>
                  <a:moveTo>
                    <a:pt x="227642" y="15689"/>
                  </a:moveTo>
                  <a:lnTo>
                    <a:pt x="242327" y="24203"/>
                  </a:lnTo>
                  <a:lnTo>
                    <a:pt x="227716" y="32642"/>
                  </a:lnTo>
                  <a:lnTo>
                    <a:pt x="212993" y="24129"/>
                  </a:lnTo>
                  <a:lnTo>
                    <a:pt x="227642" y="15689"/>
                  </a:lnTo>
                  <a:close/>
                  <a:moveTo>
                    <a:pt x="258053" y="15727"/>
                  </a:moveTo>
                  <a:lnTo>
                    <a:pt x="272776" y="24240"/>
                  </a:lnTo>
                  <a:lnTo>
                    <a:pt x="258165" y="32680"/>
                  </a:lnTo>
                  <a:lnTo>
                    <a:pt x="243442" y="24203"/>
                  </a:lnTo>
                  <a:lnTo>
                    <a:pt x="258053" y="15727"/>
                  </a:lnTo>
                  <a:close/>
                  <a:moveTo>
                    <a:pt x="29817" y="24129"/>
                  </a:moveTo>
                  <a:lnTo>
                    <a:pt x="44540" y="32605"/>
                  </a:lnTo>
                  <a:lnTo>
                    <a:pt x="29892" y="41045"/>
                  </a:lnTo>
                  <a:lnTo>
                    <a:pt x="15169" y="32568"/>
                  </a:lnTo>
                  <a:lnTo>
                    <a:pt x="29817" y="24129"/>
                  </a:lnTo>
                  <a:close/>
                  <a:moveTo>
                    <a:pt x="60229" y="24166"/>
                  </a:moveTo>
                  <a:lnTo>
                    <a:pt x="74952" y="32680"/>
                  </a:lnTo>
                  <a:lnTo>
                    <a:pt x="60341" y="41119"/>
                  </a:lnTo>
                  <a:lnTo>
                    <a:pt x="45618" y="32605"/>
                  </a:lnTo>
                  <a:lnTo>
                    <a:pt x="60229" y="24166"/>
                  </a:lnTo>
                  <a:close/>
                  <a:moveTo>
                    <a:pt x="90678" y="24240"/>
                  </a:moveTo>
                  <a:lnTo>
                    <a:pt x="105400" y="32717"/>
                  </a:lnTo>
                  <a:lnTo>
                    <a:pt x="90789" y="41156"/>
                  </a:lnTo>
                  <a:lnTo>
                    <a:pt x="76067" y="32680"/>
                  </a:lnTo>
                  <a:lnTo>
                    <a:pt x="90678" y="24240"/>
                  </a:lnTo>
                  <a:close/>
                  <a:moveTo>
                    <a:pt x="121127" y="24277"/>
                  </a:moveTo>
                  <a:lnTo>
                    <a:pt x="135849" y="32791"/>
                  </a:lnTo>
                  <a:lnTo>
                    <a:pt x="121238" y="41231"/>
                  </a:lnTo>
                  <a:lnTo>
                    <a:pt x="106516" y="32717"/>
                  </a:lnTo>
                  <a:lnTo>
                    <a:pt x="121127" y="24277"/>
                  </a:lnTo>
                  <a:close/>
                  <a:moveTo>
                    <a:pt x="151575" y="24352"/>
                  </a:moveTo>
                  <a:lnTo>
                    <a:pt x="166298" y="32828"/>
                  </a:lnTo>
                  <a:lnTo>
                    <a:pt x="151650" y="41268"/>
                  </a:lnTo>
                  <a:lnTo>
                    <a:pt x="136964" y="32791"/>
                  </a:lnTo>
                  <a:lnTo>
                    <a:pt x="151575" y="24352"/>
                  </a:lnTo>
                  <a:close/>
                  <a:moveTo>
                    <a:pt x="182024" y="24389"/>
                  </a:moveTo>
                  <a:lnTo>
                    <a:pt x="196747" y="32903"/>
                  </a:lnTo>
                  <a:lnTo>
                    <a:pt x="182098" y="41342"/>
                  </a:lnTo>
                  <a:lnTo>
                    <a:pt x="167376" y="32828"/>
                  </a:lnTo>
                  <a:lnTo>
                    <a:pt x="182024" y="24389"/>
                  </a:lnTo>
                  <a:close/>
                  <a:moveTo>
                    <a:pt x="212436" y="24463"/>
                  </a:moveTo>
                  <a:lnTo>
                    <a:pt x="227158" y="32940"/>
                  </a:lnTo>
                  <a:lnTo>
                    <a:pt x="212547" y="41379"/>
                  </a:lnTo>
                  <a:lnTo>
                    <a:pt x="197825" y="32903"/>
                  </a:lnTo>
                  <a:lnTo>
                    <a:pt x="212436" y="24463"/>
                  </a:lnTo>
                  <a:close/>
                  <a:moveTo>
                    <a:pt x="242885" y="24501"/>
                  </a:moveTo>
                  <a:lnTo>
                    <a:pt x="257607" y="33014"/>
                  </a:lnTo>
                  <a:lnTo>
                    <a:pt x="242996" y="41454"/>
                  </a:lnTo>
                  <a:lnTo>
                    <a:pt x="228274" y="32940"/>
                  </a:lnTo>
                  <a:lnTo>
                    <a:pt x="242885" y="24501"/>
                  </a:lnTo>
                  <a:close/>
                  <a:moveTo>
                    <a:pt x="45060" y="32940"/>
                  </a:moveTo>
                  <a:lnTo>
                    <a:pt x="59783" y="41416"/>
                  </a:lnTo>
                  <a:lnTo>
                    <a:pt x="45172" y="49856"/>
                  </a:lnTo>
                  <a:lnTo>
                    <a:pt x="30449" y="41379"/>
                  </a:lnTo>
                  <a:lnTo>
                    <a:pt x="45060" y="32940"/>
                  </a:lnTo>
                  <a:close/>
                  <a:moveTo>
                    <a:pt x="75509" y="32977"/>
                  </a:moveTo>
                  <a:lnTo>
                    <a:pt x="90232" y="41491"/>
                  </a:lnTo>
                  <a:lnTo>
                    <a:pt x="75621" y="49930"/>
                  </a:lnTo>
                  <a:lnTo>
                    <a:pt x="60898" y="41416"/>
                  </a:lnTo>
                  <a:lnTo>
                    <a:pt x="75509" y="32977"/>
                  </a:lnTo>
                  <a:close/>
                  <a:moveTo>
                    <a:pt x="105958" y="33051"/>
                  </a:moveTo>
                  <a:lnTo>
                    <a:pt x="120680" y="41528"/>
                  </a:lnTo>
                  <a:lnTo>
                    <a:pt x="106070" y="49967"/>
                  </a:lnTo>
                  <a:lnTo>
                    <a:pt x="91347" y="41491"/>
                  </a:lnTo>
                  <a:lnTo>
                    <a:pt x="105958" y="33051"/>
                  </a:lnTo>
                  <a:close/>
                  <a:moveTo>
                    <a:pt x="136407" y="33089"/>
                  </a:moveTo>
                  <a:lnTo>
                    <a:pt x="151129" y="41602"/>
                  </a:lnTo>
                  <a:lnTo>
                    <a:pt x="136481" y="50042"/>
                  </a:lnTo>
                  <a:lnTo>
                    <a:pt x="121759" y="41528"/>
                  </a:lnTo>
                  <a:lnTo>
                    <a:pt x="136407" y="33089"/>
                  </a:lnTo>
                  <a:close/>
                  <a:moveTo>
                    <a:pt x="166856" y="33163"/>
                  </a:moveTo>
                  <a:lnTo>
                    <a:pt x="181541" y="41640"/>
                  </a:lnTo>
                  <a:lnTo>
                    <a:pt x="166930" y="50079"/>
                  </a:lnTo>
                  <a:lnTo>
                    <a:pt x="152207" y="41602"/>
                  </a:lnTo>
                  <a:lnTo>
                    <a:pt x="166856" y="33163"/>
                  </a:lnTo>
                  <a:close/>
                  <a:moveTo>
                    <a:pt x="197267" y="33200"/>
                  </a:moveTo>
                  <a:lnTo>
                    <a:pt x="211990" y="41714"/>
                  </a:lnTo>
                  <a:lnTo>
                    <a:pt x="197379" y="50153"/>
                  </a:lnTo>
                  <a:lnTo>
                    <a:pt x="182656" y="41640"/>
                  </a:lnTo>
                  <a:lnTo>
                    <a:pt x="197267" y="33200"/>
                  </a:lnTo>
                  <a:close/>
                  <a:moveTo>
                    <a:pt x="227716" y="33275"/>
                  </a:moveTo>
                  <a:lnTo>
                    <a:pt x="242438" y="41751"/>
                  </a:lnTo>
                  <a:lnTo>
                    <a:pt x="227827" y="50190"/>
                  </a:lnTo>
                  <a:lnTo>
                    <a:pt x="213105" y="41714"/>
                  </a:lnTo>
                  <a:lnTo>
                    <a:pt x="227716" y="33275"/>
                  </a:lnTo>
                  <a:close/>
                  <a:moveTo>
                    <a:pt x="258165" y="33312"/>
                  </a:moveTo>
                  <a:lnTo>
                    <a:pt x="272887" y="41825"/>
                  </a:lnTo>
                  <a:lnTo>
                    <a:pt x="258276" y="50265"/>
                  </a:lnTo>
                  <a:lnTo>
                    <a:pt x="243554" y="41751"/>
                  </a:lnTo>
                  <a:lnTo>
                    <a:pt x="258165" y="33312"/>
                  </a:lnTo>
                  <a:close/>
                  <a:moveTo>
                    <a:pt x="29892" y="41677"/>
                  </a:moveTo>
                  <a:lnTo>
                    <a:pt x="44614" y="50190"/>
                  </a:lnTo>
                  <a:lnTo>
                    <a:pt x="30003" y="58630"/>
                  </a:lnTo>
                  <a:lnTo>
                    <a:pt x="15281" y="50153"/>
                  </a:lnTo>
                  <a:lnTo>
                    <a:pt x="29892" y="41677"/>
                  </a:lnTo>
                  <a:close/>
                  <a:moveTo>
                    <a:pt x="60341" y="41751"/>
                  </a:moveTo>
                  <a:lnTo>
                    <a:pt x="75063" y="50265"/>
                  </a:lnTo>
                  <a:lnTo>
                    <a:pt x="60452" y="58704"/>
                  </a:lnTo>
                  <a:lnTo>
                    <a:pt x="45730" y="50190"/>
                  </a:lnTo>
                  <a:lnTo>
                    <a:pt x="60341" y="41751"/>
                  </a:lnTo>
                  <a:close/>
                  <a:moveTo>
                    <a:pt x="90789" y="41788"/>
                  </a:moveTo>
                  <a:lnTo>
                    <a:pt x="105512" y="50302"/>
                  </a:lnTo>
                  <a:lnTo>
                    <a:pt x="90864" y="58741"/>
                  </a:lnTo>
                  <a:lnTo>
                    <a:pt x="76178" y="50265"/>
                  </a:lnTo>
                  <a:lnTo>
                    <a:pt x="90789" y="41788"/>
                  </a:lnTo>
                  <a:close/>
                  <a:moveTo>
                    <a:pt x="121238" y="41863"/>
                  </a:moveTo>
                  <a:lnTo>
                    <a:pt x="135923" y="50339"/>
                  </a:lnTo>
                  <a:lnTo>
                    <a:pt x="121312" y="58816"/>
                  </a:lnTo>
                  <a:lnTo>
                    <a:pt x="106590" y="50302"/>
                  </a:lnTo>
                  <a:lnTo>
                    <a:pt x="121238" y="41863"/>
                  </a:lnTo>
                  <a:close/>
                  <a:moveTo>
                    <a:pt x="151650" y="41900"/>
                  </a:moveTo>
                  <a:lnTo>
                    <a:pt x="166372" y="50414"/>
                  </a:lnTo>
                  <a:lnTo>
                    <a:pt x="151761" y="58853"/>
                  </a:lnTo>
                  <a:lnTo>
                    <a:pt x="137039" y="50339"/>
                  </a:lnTo>
                  <a:lnTo>
                    <a:pt x="151650" y="41900"/>
                  </a:lnTo>
                  <a:close/>
                  <a:moveTo>
                    <a:pt x="182098" y="41974"/>
                  </a:moveTo>
                  <a:lnTo>
                    <a:pt x="196821" y="50451"/>
                  </a:lnTo>
                  <a:lnTo>
                    <a:pt x="182210" y="58890"/>
                  </a:lnTo>
                  <a:lnTo>
                    <a:pt x="167488" y="50414"/>
                  </a:lnTo>
                  <a:lnTo>
                    <a:pt x="182098" y="41974"/>
                  </a:lnTo>
                  <a:close/>
                  <a:moveTo>
                    <a:pt x="212547" y="42011"/>
                  </a:moveTo>
                  <a:lnTo>
                    <a:pt x="227270" y="50525"/>
                  </a:lnTo>
                  <a:lnTo>
                    <a:pt x="212659" y="58964"/>
                  </a:lnTo>
                  <a:lnTo>
                    <a:pt x="197936" y="50451"/>
                  </a:lnTo>
                  <a:lnTo>
                    <a:pt x="212547" y="42011"/>
                  </a:lnTo>
                  <a:close/>
                  <a:moveTo>
                    <a:pt x="242996" y="42086"/>
                  </a:moveTo>
                  <a:lnTo>
                    <a:pt x="257719" y="50562"/>
                  </a:lnTo>
                  <a:lnTo>
                    <a:pt x="243070" y="59002"/>
                  </a:lnTo>
                  <a:lnTo>
                    <a:pt x="228385" y="50525"/>
                  </a:lnTo>
                  <a:lnTo>
                    <a:pt x="242996" y="42086"/>
                  </a:lnTo>
                  <a:close/>
                  <a:moveTo>
                    <a:pt x="14723" y="50451"/>
                  </a:moveTo>
                  <a:lnTo>
                    <a:pt x="29446" y="58964"/>
                  </a:lnTo>
                  <a:lnTo>
                    <a:pt x="14835" y="67404"/>
                  </a:lnTo>
                  <a:lnTo>
                    <a:pt x="112" y="58890"/>
                  </a:lnTo>
                  <a:lnTo>
                    <a:pt x="14723" y="50451"/>
                  </a:lnTo>
                  <a:close/>
                  <a:moveTo>
                    <a:pt x="45172" y="50525"/>
                  </a:moveTo>
                  <a:lnTo>
                    <a:pt x="59894" y="59002"/>
                  </a:lnTo>
                  <a:lnTo>
                    <a:pt x="45246" y="67441"/>
                  </a:lnTo>
                  <a:lnTo>
                    <a:pt x="30561" y="58964"/>
                  </a:lnTo>
                  <a:lnTo>
                    <a:pt x="45172" y="50525"/>
                  </a:lnTo>
                  <a:close/>
                  <a:moveTo>
                    <a:pt x="75621" y="50562"/>
                  </a:moveTo>
                  <a:lnTo>
                    <a:pt x="90343" y="59076"/>
                  </a:lnTo>
                  <a:lnTo>
                    <a:pt x="75695" y="67515"/>
                  </a:lnTo>
                  <a:lnTo>
                    <a:pt x="60973" y="59002"/>
                  </a:lnTo>
                  <a:lnTo>
                    <a:pt x="75621" y="50562"/>
                  </a:lnTo>
                  <a:close/>
                  <a:moveTo>
                    <a:pt x="106070" y="50637"/>
                  </a:moveTo>
                  <a:lnTo>
                    <a:pt x="120755" y="59113"/>
                  </a:lnTo>
                  <a:lnTo>
                    <a:pt x="106144" y="67552"/>
                  </a:lnTo>
                  <a:lnTo>
                    <a:pt x="91421" y="59076"/>
                  </a:lnTo>
                  <a:lnTo>
                    <a:pt x="106070" y="50637"/>
                  </a:lnTo>
                  <a:close/>
                  <a:moveTo>
                    <a:pt x="136481" y="50674"/>
                  </a:moveTo>
                  <a:lnTo>
                    <a:pt x="151204" y="59187"/>
                  </a:lnTo>
                  <a:lnTo>
                    <a:pt x="136593" y="67627"/>
                  </a:lnTo>
                  <a:lnTo>
                    <a:pt x="121870" y="59113"/>
                  </a:lnTo>
                  <a:lnTo>
                    <a:pt x="136481" y="50674"/>
                  </a:lnTo>
                  <a:close/>
                  <a:moveTo>
                    <a:pt x="166930" y="50748"/>
                  </a:moveTo>
                  <a:lnTo>
                    <a:pt x="181652" y="59225"/>
                  </a:lnTo>
                  <a:lnTo>
                    <a:pt x="167041" y="67664"/>
                  </a:lnTo>
                  <a:lnTo>
                    <a:pt x="152319" y="59187"/>
                  </a:lnTo>
                  <a:lnTo>
                    <a:pt x="166930" y="50748"/>
                  </a:lnTo>
                  <a:close/>
                  <a:moveTo>
                    <a:pt x="197379" y="50785"/>
                  </a:moveTo>
                  <a:lnTo>
                    <a:pt x="212101" y="59299"/>
                  </a:lnTo>
                  <a:lnTo>
                    <a:pt x="197453" y="67738"/>
                  </a:lnTo>
                  <a:lnTo>
                    <a:pt x="182768" y="59225"/>
                  </a:lnTo>
                  <a:lnTo>
                    <a:pt x="197379" y="50785"/>
                  </a:lnTo>
                  <a:close/>
                  <a:moveTo>
                    <a:pt x="227827" y="50822"/>
                  </a:moveTo>
                  <a:lnTo>
                    <a:pt x="242550" y="59336"/>
                  </a:lnTo>
                  <a:lnTo>
                    <a:pt x="227902" y="67776"/>
                  </a:lnTo>
                  <a:lnTo>
                    <a:pt x="213179" y="59299"/>
                  </a:lnTo>
                  <a:lnTo>
                    <a:pt x="227827" y="50822"/>
                  </a:lnTo>
                  <a:close/>
                  <a:moveTo>
                    <a:pt x="258276" y="50897"/>
                  </a:moveTo>
                  <a:lnTo>
                    <a:pt x="272962" y="59373"/>
                  </a:lnTo>
                  <a:lnTo>
                    <a:pt x="258351" y="67850"/>
                  </a:lnTo>
                  <a:lnTo>
                    <a:pt x="243628" y="59336"/>
                  </a:lnTo>
                  <a:lnTo>
                    <a:pt x="258276" y="50897"/>
                  </a:lnTo>
                  <a:close/>
                  <a:moveTo>
                    <a:pt x="30003" y="59262"/>
                  </a:moveTo>
                  <a:lnTo>
                    <a:pt x="44726" y="67776"/>
                  </a:lnTo>
                  <a:lnTo>
                    <a:pt x="30078" y="76215"/>
                  </a:lnTo>
                  <a:lnTo>
                    <a:pt x="15392" y="67701"/>
                  </a:lnTo>
                  <a:lnTo>
                    <a:pt x="30003" y="59262"/>
                  </a:lnTo>
                  <a:close/>
                  <a:moveTo>
                    <a:pt x="60452" y="59336"/>
                  </a:moveTo>
                  <a:lnTo>
                    <a:pt x="75137" y="67813"/>
                  </a:lnTo>
                  <a:lnTo>
                    <a:pt x="60526" y="76252"/>
                  </a:lnTo>
                  <a:lnTo>
                    <a:pt x="45804" y="67776"/>
                  </a:lnTo>
                  <a:lnTo>
                    <a:pt x="60452" y="59336"/>
                  </a:lnTo>
                  <a:close/>
                  <a:moveTo>
                    <a:pt x="90864" y="59373"/>
                  </a:moveTo>
                  <a:lnTo>
                    <a:pt x="105586" y="67887"/>
                  </a:lnTo>
                  <a:lnTo>
                    <a:pt x="90975" y="76326"/>
                  </a:lnTo>
                  <a:lnTo>
                    <a:pt x="76253" y="67813"/>
                  </a:lnTo>
                  <a:lnTo>
                    <a:pt x="90864" y="59373"/>
                  </a:lnTo>
                  <a:close/>
                  <a:moveTo>
                    <a:pt x="121312" y="59448"/>
                  </a:moveTo>
                  <a:lnTo>
                    <a:pt x="136035" y="67924"/>
                  </a:lnTo>
                  <a:lnTo>
                    <a:pt x="121424" y="76364"/>
                  </a:lnTo>
                  <a:lnTo>
                    <a:pt x="106702" y="67887"/>
                  </a:lnTo>
                  <a:lnTo>
                    <a:pt x="121312" y="59448"/>
                  </a:lnTo>
                  <a:close/>
                  <a:moveTo>
                    <a:pt x="151761" y="59485"/>
                  </a:moveTo>
                  <a:lnTo>
                    <a:pt x="166484" y="67999"/>
                  </a:lnTo>
                  <a:lnTo>
                    <a:pt x="151873" y="76438"/>
                  </a:lnTo>
                  <a:lnTo>
                    <a:pt x="137150" y="67924"/>
                  </a:lnTo>
                  <a:lnTo>
                    <a:pt x="151761" y="59485"/>
                  </a:lnTo>
                  <a:close/>
                  <a:moveTo>
                    <a:pt x="182210" y="59559"/>
                  </a:moveTo>
                  <a:lnTo>
                    <a:pt x="196933" y="68036"/>
                  </a:lnTo>
                  <a:lnTo>
                    <a:pt x="182284" y="76475"/>
                  </a:lnTo>
                  <a:lnTo>
                    <a:pt x="167599" y="67999"/>
                  </a:lnTo>
                  <a:lnTo>
                    <a:pt x="182210" y="59559"/>
                  </a:lnTo>
                  <a:close/>
                  <a:moveTo>
                    <a:pt x="212659" y="59596"/>
                  </a:moveTo>
                  <a:lnTo>
                    <a:pt x="227344" y="68110"/>
                  </a:lnTo>
                  <a:lnTo>
                    <a:pt x="212733" y="76550"/>
                  </a:lnTo>
                  <a:lnTo>
                    <a:pt x="198011" y="68036"/>
                  </a:lnTo>
                  <a:lnTo>
                    <a:pt x="212659" y="59596"/>
                  </a:lnTo>
                  <a:close/>
                  <a:moveTo>
                    <a:pt x="243070" y="59671"/>
                  </a:moveTo>
                  <a:lnTo>
                    <a:pt x="257793" y="68147"/>
                  </a:lnTo>
                  <a:lnTo>
                    <a:pt x="243182" y="76587"/>
                  </a:lnTo>
                  <a:lnTo>
                    <a:pt x="228459" y="68110"/>
                  </a:lnTo>
                  <a:lnTo>
                    <a:pt x="243070" y="59671"/>
                  </a:lnTo>
                  <a:close/>
                  <a:moveTo>
                    <a:pt x="14835" y="68036"/>
                  </a:moveTo>
                  <a:lnTo>
                    <a:pt x="29557" y="76512"/>
                  </a:lnTo>
                  <a:lnTo>
                    <a:pt x="14909" y="84952"/>
                  </a:lnTo>
                  <a:lnTo>
                    <a:pt x="187" y="76475"/>
                  </a:lnTo>
                  <a:lnTo>
                    <a:pt x="14835" y="68036"/>
                  </a:lnTo>
                  <a:close/>
                  <a:moveTo>
                    <a:pt x="45246" y="68073"/>
                  </a:moveTo>
                  <a:lnTo>
                    <a:pt x="59969" y="76587"/>
                  </a:lnTo>
                  <a:lnTo>
                    <a:pt x="45358" y="85026"/>
                  </a:lnTo>
                  <a:lnTo>
                    <a:pt x="30635" y="76512"/>
                  </a:lnTo>
                  <a:lnTo>
                    <a:pt x="45246" y="68073"/>
                  </a:lnTo>
                  <a:close/>
                  <a:moveTo>
                    <a:pt x="75695" y="68147"/>
                  </a:moveTo>
                  <a:lnTo>
                    <a:pt x="90418" y="76624"/>
                  </a:lnTo>
                  <a:lnTo>
                    <a:pt x="75807" y="85063"/>
                  </a:lnTo>
                  <a:lnTo>
                    <a:pt x="61084" y="76587"/>
                  </a:lnTo>
                  <a:lnTo>
                    <a:pt x="75695" y="68147"/>
                  </a:lnTo>
                  <a:close/>
                  <a:moveTo>
                    <a:pt x="106144" y="68185"/>
                  </a:moveTo>
                  <a:lnTo>
                    <a:pt x="120866" y="76698"/>
                  </a:lnTo>
                  <a:lnTo>
                    <a:pt x="106255" y="85138"/>
                  </a:lnTo>
                  <a:lnTo>
                    <a:pt x="91533" y="76624"/>
                  </a:lnTo>
                  <a:lnTo>
                    <a:pt x="106144" y="68185"/>
                  </a:lnTo>
                  <a:close/>
                  <a:moveTo>
                    <a:pt x="136593" y="68259"/>
                  </a:moveTo>
                  <a:lnTo>
                    <a:pt x="151315" y="76735"/>
                  </a:lnTo>
                  <a:lnTo>
                    <a:pt x="136667" y="85175"/>
                  </a:lnTo>
                  <a:lnTo>
                    <a:pt x="121982" y="76698"/>
                  </a:lnTo>
                  <a:lnTo>
                    <a:pt x="136593" y="68259"/>
                  </a:lnTo>
                  <a:close/>
                  <a:moveTo>
                    <a:pt x="167041" y="68296"/>
                  </a:moveTo>
                  <a:lnTo>
                    <a:pt x="181764" y="76810"/>
                  </a:lnTo>
                  <a:lnTo>
                    <a:pt x="167116" y="85249"/>
                  </a:lnTo>
                  <a:lnTo>
                    <a:pt x="152393" y="76735"/>
                  </a:lnTo>
                  <a:lnTo>
                    <a:pt x="167041" y="68296"/>
                  </a:lnTo>
                  <a:close/>
                  <a:moveTo>
                    <a:pt x="197453" y="68370"/>
                  </a:moveTo>
                  <a:lnTo>
                    <a:pt x="212175" y="76847"/>
                  </a:lnTo>
                  <a:lnTo>
                    <a:pt x="197565" y="85286"/>
                  </a:lnTo>
                  <a:lnTo>
                    <a:pt x="182842" y="76810"/>
                  </a:lnTo>
                  <a:lnTo>
                    <a:pt x="197453" y="68370"/>
                  </a:lnTo>
                  <a:close/>
                  <a:moveTo>
                    <a:pt x="227902" y="68408"/>
                  </a:moveTo>
                  <a:lnTo>
                    <a:pt x="242624" y="76921"/>
                  </a:lnTo>
                  <a:lnTo>
                    <a:pt x="228013" y="85361"/>
                  </a:lnTo>
                  <a:lnTo>
                    <a:pt x="213291" y="76847"/>
                  </a:lnTo>
                  <a:lnTo>
                    <a:pt x="227902" y="68408"/>
                  </a:lnTo>
                  <a:close/>
                  <a:moveTo>
                    <a:pt x="258351" y="68482"/>
                  </a:moveTo>
                  <a:lnTo>
                    <a:pt x="273073" y="76958"/>
                  </a:lnTo>
                  <a:lnTo>
                    <a:pt x="258462" y="85398"/>
                  </a:lnTo>
                  <a:lnTo>
                    <a:pt x="243740" y="76921"/>
                  </a:lnTo>
                  <a:lnTo>
                    <a:pt x="258351" y="68482"/>
                  </a:lnTo>
                  <a:close/>
                  <a:moveTo>
                    <a:pt x="30078" y="76847"/>
                  </a:moveTo>
                  <a:lnTo>
                    <a:pt x="44800" y="85323"/>
                  </a:lnTo>
                  <a:lnTo>
                    <a:pt x="30189" y="93800"/>
                  </a:lnTo>
                  <a:lnTo>
                    <a:pt x="15467" y="85286"/>
                  </a:lnTo>
                  <a:lnTo>
                    <a:pt x="30078" y="76847"/>
                  </a:lnTo>
                  <a:close/>
                  <a:moveTo>
                    <a:pt x="60526" y="76884"/>
                  </a:moveTo>
                  <a:lnTo>
                    <a:pt x="75249" y="85398"/>
                  </a:lnTo>
                  <a:lnTo>
                    <a:pt x="60638" y="93837"/>
                  </a:lnTo>
                  <a:lnTo>
                    <a:pt x="45916" y="85323"/>
                  </a:lnTo>
                  <a:lnTo>
                    <a:pt x="60526" y="76884"/>
                  </a:lnTo>
                  <a:close/>
                  <a:moveTo>
                    <a:pt x="90975" y="76958"/>
                  </a:moveTo>
                  <a:lnTo>
                    <a:pt x="105698" y="85435"/>
                  </a:lnTo>
                  <a:lnTo>
                    <a:pt x="91087" y="93912"/>
                  </a:lnTo>
                  <a:lnTo>
                    <a:pt x="76364" y="85398"/>
                  </a:lnTo>
                  <a:lnTo>
                    <a:pt x="90975" y="76958"/>
                  </a:lnTo>
                  <a:close/>
                  <a:moveTo>
                    <a:pt x="121424" y="76996"/>
                  </a:moveTo>
                  <a:lnTo>
                    <a:pt x="136147" y="85509"/>
                  </a:lnTo>
                  <a:lnTo>
                    <a:pt x="121498" y="93949"/>
                  </a:lnTo>
                  <a:lnTo>
                    <a:pt x="106776" y="85435"/>
                  </a:lnTo>
                  <a:lnTo>
                    <a:pt x="121424" y="76996"/>
                  </a:lnTo>
                  <a:close/>
                  <a:moveTo>
                    <a:pt x="151873" y="77070"/>
                  </a:moveTo>
                  <a:lnTo>
                    <a:pt x="166558" y="85547"/>
                  </a:lnTo>
                  <a:lnTo>
                    <a:pt x="151947" y="93986"/>
                  </a:lnTo>
                  <a:lnTo>
                    <a:pt x="137225" y="85509"/>
                  </a:lnTo>
                  <a:lnTo>
                    <a:pt x="151873" y="77070"/>
                  </a:lnTo>
                  <a:close/>
                  <a:moveTo>
                    <a:pt x="182284" y="77107"/>
                  </a:moveTo>
                  <a:lnTo>
                    <a:pt x="197007" y="85621"/>
                  </a:lnTo>
                  <a:lnTo>
                    <a:pt x="182396" y="94060"/>
                  </a:lnTo>
                  <a:lnTo>
                    <a:pt x="167673" y="85547"/>
                  </a:lnTo>
                  <a:lnTo>
                    <a:pt x="182284" y="77107"/>
                  </a:lnTo>
                  <a:close/>
                  <a:moveTo>
                    <a:pt x="212733" y="77182"/>
                  </a:moveTo>
                  <a:lnTo>
                    <a:pt x="227456" y="85658"/>
                  </a:lnTo>
                  <a:lnTo>
                    <a:pt x="212845" y="94097"/>
                  </a:lnTo>
                  <a:lnTo>
                    <a:pt x="198122" y="85621"/>
                  </a:lnTo>
                  <a:lnTo>
                    <a:pt x="212733" y="77182"/>
                  </a:lnTo>
                  <a:close/>
                  <a:moveTo>
                    <a:pt x="243182" y="77219"/>
                  </a:moveTo>
                  <a:lnTo>
                    <a:pt x="257904" y="85732"/>
                  </a:lnTo>
                  <a:lnTo>
                    <a:pt x="243293" y="94172"/>
                  </a:lnTo>
                  <a:lnTo>
                    <a:pt x="228571" y="85658"/>
                  </a:lnTo>
                  <a:lnTo>
                    <a:pt x="243182" y="77219"/>
                  </a:lnTo>
                  <a:close/>
                  <a:moveTo>
                    <a:pt x="14909" y="85621"/>
                  </a:moveTo>
                  <a:lnTo>
                    <a:pt x="29632" y="94097"/>
                  </a:lnTo>
                  <a:lnTo>
                    <a:pt x="15021" y="102537"/>
                  </a:lnTo>
                  <a:lnTo>
                    <a:pt x="298" y="94060"/>
                  </a:lnTo>
                  <a:lnTo>
                    <a:pt x="14909" y="85621"/>
                  </a:lnTo>
                  <a:close/>
                  <a:moveTo>
                    <a:pt x="45358" y="85658"/>
                  </a:moveTo>
                  <a:lnTo>
                    <a:pt x="60080" y="94172"/>
                  </a:lnTo>
                  <a:lnTo>
                    <a:pt x="45469" y="102611"/>
                  </a:lnTo>
                  <a:lnTo>
                    <a:pt x="30747" y="94097"/>
                  </a:lnTo>
                  <a:lnTo>
                    <a:pt x="45358" y="85658"/>
                  </a:lnTo>
                  <a:close/>
                  <a:moveTo>
                    <a:pt x="75807" y="85732"/>
                  </a:moveTo>
                  <a:lnTo>
                    <a:pt x="90529" y="94209"/>
                  </a:lnTo>
                  <a:lnTo>
                    <a:pt x="75881" y="102648"/>
                  </a:lnTo>
                  <a:lnTo>
                    <a:pt x="61196" y="94172"/>
                  </a:lnTo>
                  <a:lnTo>
                    <a:pt x="75807" y="85732"/>
                  </a:lnTo>
                  <a:close/>
                  <a:moveTo>
                    <a:pt x="106255" y="85770"/>
                  </a:moveTo>
                  <a:lnTo>
                    <a:pt x="120978" y="94283"/>
                  </a:lnTo>
                  <a:lnTo>
                    <a:pt x="106330" y="102723"/>
                  </a:lnTo>
                  <a:lnTo>
                    <a:pt x="91607" y="94209"/>
                  </a:lnTo>
                  <a:lnTo>
                    <a:pt x="106255" y="85770"/>
                  </a:lnTo>
                  <a:close/>
                  <a:moveTo>
                    <a:pt x="136667" y="85807"/>
                  </a:moveTo>
                  <a:lnTo>
                    <a:pt x="151389" y="94321"/>
                  </a:lnTo>
                  <a:lnTo>
                    <a:pt x="136779" y="102760"/>
                  </a:lnTo>
                  <a:lnTo>
                    <a:pt x="122056" y="94283"/>
                  </a:lnTo>
                  <a:lnTo>
                    <a:pt x="136667" y="85807"/>
                  </a:lnTo>
                  <a:close/>
                  <a:moveTo>
                    <a:pt x="167116" y="85881"/>
                  </a:moveTo>
                  <a:lnTo>
                    <a:pt x="181838" y="94395"/>
                  </a:lnTo>
                  <a:lnTo>
                    <a:pt x="167227" y="102834"/>
                  </a:lnTo>
                  <a:lnTo>
                    <a:pt x="152505" y="94321"/>
                  </a:lnTo>
                  <a:lnTo>
                    <a:pt x="167116" y="85881"/>
                  </a:lnTo>
                  <a:close/>
                  <a:moveTo>
                    <a:pt x="197565" y="85918"/>
                  </a:moveTo>
                  <a:lnTo>
                    <a:pt x="212287" y="94432"/>
                  </a:lnTo>
                  <a:lnTo>
                    <a:pt x="197676" y="102871"/>
                  </a:lnTo>
                  <a:lnTo>
                    <a:pt x="182954" y="94395"/>
                  </a:lnTo>
                  <a:lnTo>
                    <a:pt x="197565" y="85918"/>
                  </a:lnTo>
                  <a:close/>
                  <a:moveTo>
                    <a:pt x="228013" y="85993"/>
                  </a:moveTo>
                  <a:lnTo>
                    <a:pt x="242736" y="94469"/>
                  </a:lnTo>
                  <a:lnTo>
                    <a:pt x="228088" y="102946"/>
                  </a:lnTo>
                  <a:lnTo>
                    <a:pt x="213402" y="94432"/>
                  </a:lnTo>
                  <a:lnTo>
                    <a:pt x="228013" y="85993"/>
                  </a:lnTo>
                  <a:close/>
                  <a:moveTo>
                    <a:pt x="258462" y="86030"/>
                  </a:moveTo>
                  <a:lnTo>
                    <a:pt x="273185" y="94544"/>
                  </a:lnTo>
                  <a:lnTo>
                    <a:pt x="258536" y="102983"/>
                  </a:lnTo>
                  <a:lnTo>
                    <a:pt x="243814" y="94469"/>
                  </a:lnTo>
                  <a:lnTo>
                    <a:pt x="258462" y="86030"/>
                  </a:lnTo>
                  <a:close/>
                  <a:moveTo>
                    <a:pt x="30189" y="94432"/>
                  </a:moveTo>
                  <a:lnTo>
                    <a:pt x="44912" y="102909"/>
                  </a:lnTo>
                  <a:lnTo>
                    <a:pt x="30264" y="111348"/>
                  </a:lnTo>
                  <a:lnTo>
                    <a:pt x="15578" y="102871"/>
                  </a:lnTo>
                  <a:lnTo>
                    <a:pt x="30189" y="94432"/>
                  </a:lnTo>
                  <a:close/>
                  <a:moveTo>
                    <a:pt x="60638" y="94469"/>
                  </a:moveTo>
                  <a:lnTo>
                    <a:pt x="75360" y="102983"/>
                  </a:lnTo>
                  <a:lnTo>
                    <a:pt x="60712" y="111422"/>
                  </a:lnTo>
                  <a:lnTo>
                    <a:pt x="45990" y="102909"/>
                  </a:lnTo>
                  <a:lnTo>
                    <a:pt x="60638" y="94469"/>
                  </a:lnTo>
                  <a:close/>
                  <a:moveTo>
                    <a:pt x="91087" y="94544"/>
                  </a:moveTo>
                  <a:lnTo>
                    <a:pt x="105772" y="103020"/>
                  </a:lnTo>
                  <a:lnTo>
                    <a:pt x="91161" y="111460"/>
                  </a:lnTo>
                  <a:lnTo>
                    <a:pt x="76439" y="102983"/>
                  </a:lnTo>
                  <a:lnTo>
                    <a:pt x="91087" y="94544"/>
                  </a:lnTo>
                  <a:close/>
                  <a:moveTo>
                    <a:pt x="121498" y="94581"/>
                  </a:moveTo>
                  <a:lnTo>
                    <a:pt x="136221" y="103094"/>
                  </a:lnTo>
                  <a:lnTo>
                    <a:pt x="121610" y="111534"/>
                  </a:lnTo>
                  <a:lnTo>
                    <a:pt x="106887" y="103020"/>
                  </a:lnTo>
                  <a:lnTo>
                    <a:pt x="121498" y="94581"/>
                  </a:lnTo>
                  <a:close/>
                  <a:moveTo>
                    <a:pt x="151947" y="94655"/>
                  </a:moveTo>
                  <a:lnTo>
                    <a:pt x="166670" y="103132"/>
                  </a:lnTo>
                  <a:lnTo>
                    <a:pt x="152059" y="111571"/>
                  </a:lnTo>
                  <a:lnTo>
                    <a:pt x="137336" y="103094"/>
                  </a:lnTo>
                  <a:lnTo>
                    <a:pt x="151947" y="94655"/>
                  </a:lnTo>
                  <a:close/>
                  <a:moveTo>
                    <a:pt x="182396" y="94692"/>
                  </a:moveTo>
                  <a:lnTo>
                    <a:pt x="197118" y="103206"/>
                  </a:lnTo>
                  <a:lnTo>
                    <a:pt x="182470" y="111645"/>
                  </a:lnTo>
                  <a:lnTo>
                    <a:pt x="167785" y="103132"/>
                  </a:lnTo>
                  <a:lnTo>
                    <a:pt x="182396" y="94692"/>
                  </a:lnTo>
                  <a:close/>
                  <a:moveTo>
                    <a:pt x="212845" y="94767"/>
                  </a:moveTo>
                  <a:lnTo>
                    <a:pt x="227567" y="103243"/>
                  </a:lnTo>
                  <a:lnTo>
                    <a:pt x="212919" y="111683"/>
                  </a:lnTo>
                  <a:lnTo>
                    <a:pt x="198197" y="103206"/>
                  </a:lnTo>
                  <a:lnTo>
                    <a:pt x="212845" y="94767"/>
                  </a:lnTo>
                  <a:close/>
                  <a:moveTo>
                    <a:pt x="243293" y="94804"/>
                  </a:moveTo>
                  <a:lnTo>
                    <a:pt x="257979" y="103318"/>
                  </a:lnTo>
                  <a:lnTo>
                    <a:pt x="243368" y="111757"/>
                  </a:lnTo>
                  <a:lnTo>
                    <a:pt x="228645" y="103243"/>
                  </a:lnTo>
                  <a:lnTo>
                    <a:pt x="243293" y="94804"/>
                  </a:lnTo>
                  <a:close/>
                  <a:moveTo>
                    <a:pt x="15021" y="103169"/>
                  </a:moveTo>
                  <a:lnTo>
                    <a:pt x="29743" y="111683"/>
                  </a:lnTo>
                  <a:lnTo>
                    <a:pt x="15095" y="120122"/>
                  </a:lnTo>
                  <a:lnTo>
                    <a:pt x="410" y="111608"/>
                  </a:lnTo>
                  <a:lnTo>
                    <a:pt x="15021" y="103169"/>
                  </a:lnTo>
                  <a:close/>
                  <a:moveTo>
                    <a:pt x="45469" y="103243"/>
                  </a:moveTo>
                  <a:lnTo>
                    <a:pt x="60155" y="111720"/>
                  </a:lnTo>
                  <a:lnTo>
                    <a:pt x="45544" y="120159"/>
                  </a:lnTo>
                  <a:lnTo>
                    <a:pt x="30821" y="111683"/>
                  </a:lnTo>
                  <a:lnTo>
                    <a:pt x="45469" y="103243"/>
                  </a:lnTo>
                  <a:close/>
                  <a:moveTo>
                    <a:pt x="75881" y="103280"/>
                  </a:moveTo>
                  <a:lnTo>
                    <a:pt x="90603" y="111794"/>
                  </a:lnTo>
                  <a:lnTo>
                    <a:pt x="75993" y="120233"/>
                  </a:lnTo>
                  <a:lnTo>
                    <a:pt x="61270" y="111720"/>
                  </a:lnTo>
                  <a:lnTo>
                    <a:pt x="75881" y="103280"/>
                  </a:lnTo>
                  <a:close/>
                  <a:moveTo>
                    <a:pt x="106330" y="103355"/>
                  </a:moveTo>
                  <a:lnTo>
                    <a:pt x="121052" y="111831"/>
                  </a:lnTo>
                  <a:lnTo>
                    <a:pt x="106441" y="120271"/>
                  </a:lnTo>
                  <a:lnTo>
                    <a:pt x="91719" y="111794"/>
                  </a:lnTo>
                  <a:lnTo>
                    <a:pt x="106330" y="103355"/>
                  </a:lnTo>
                  <a:close/>
                  <a:moveTo>
                    <a:pt x="136779" y="103392"/>
                  </a:moveTo>
                  <a:lnTo>
                    <a:pt x="151501" y="111906"/>
                  </a:lnTo>
                  <a:lnTo>
                    <a:pt x="136890" y="120345"/>
                  </a:lnTo>
                  <a:lnTo>
                    <a:pt x="122168" y="111831"/>
                  </a:lnTo>
                  <a:lnTo>
                    <a:pt x="136779" y="103392"/>
                  </a:lnTo>
                  <a:close/>
                  <a:moveTo>
                    <a:pt x="167227" y="103466"/>
                  </a:moveTo>
                  <a:lnTo>
                    <a:pt x="181950" y="111943"/>
                  </a:lnTo>
                  <a:lnTo>
                    <a:pt x="167302" y="120382"/>
                  </a:lnTo>
                  <a:lnTo>
                    <a:pt x="152616" y="111906"/>
                  </a:lnTo>
                  <a:lnTo>
                    <a:pt x="167227" y="103466"/>
                  </a:lnTo>
                  <a:close/>
                  <a:moveTo>
                    <a:pt x="197676" y="103503"/>
                  </a:moveTo>
                  <a:lnTo>
                    <a:pt x="212361" y="112017"/>
                  </a:lnTo>
                  <a:lnTo>
                    <a:pt x="197750" y="120457"/>
                  </a:lnTo>
                  <a:lnTo>
                    <a:pt x="183028" y="111943"/>
                  </a:lnTo>
                  <a:lnTo>
                    <a:pt x="197676" y="103503"/>
                  </a:lnTo>
                  <a:close/>
                  <a:moveTo>
                    <a:pt x="228088" y="103578"/>
                  </a:moveTo>
                  <a:lnTo>
                    <a:pt x="242810" y="112054"/>
                  </a:lnTo>
                  <a:lnTo>
                    <a:pt x="228199" y="120494"/>
                  </a:lnTo>
                  <a:lnTo>
                    <a:pt x="213477" y="112017"/>
                  </a:lnTo>
                  <a:lnTo>
                    <a:pt x="228088" y="103578"/>
                  </a:lnTo>
                  <a:close/>
                  <a:moveTo>
                    <a:pt x="258536" y="103615"/>
                  </a:moveTo>
                  <a:lnTo>
                    <a:pt x="273259" y="112129"/>
                  </a:lnTo>
                  <a:lnTo>
                    <a:pt x="258648" y="120568"/>
                  </a:lnTo>
                  <a:lnTo>
                    <a:pt x="243925" y="112054"/>
                  </a:lnTo>
                  <a:lnTo>
                    <a:pt x="258536" y="103615"/>
                  </a:lnTo>
                  <a:close/>
                  <a:moveTo>
                    <a:pt x="30264" y="111980"/>
                  </a:moveTo>
                  <a:lnTo>
                    <a:pt x="44986" y="120494"/>
                  </a:lnTo>
                  <a:lnTo>
                    <a:pt x="30375" y="128933"/>
                  </a:lnTo>
                  <a:lnTo>
                    <a:pt x="15653" y="120419"/>
                  </a:lnTo>
                  <a:lnTo>
                    <a:pt x="30264" y="111980"/>
                  </a:lnTo>
                  <a:close/>
                  <a:moveTo>
                    <a:pt x="60712" y="112054"/>
                  </a:moveTo>
                  <a:lnTo>
                    <a:pt x="75435" y="120531"/>
                  </a:lnTo>
                  <a:lnTo>
                    <a:pt x="60824" y="129007"/>
                  </a:lnTo>
                  <a:lnTo>
                    <a:pt x="46101" y="120494"/>
                  </a:lnTo>
                  <a:lnTo>
                    <a:pt x="60712" y="112054"/>
                  </a:lnTo>
                  <a:close/>
                  <a:moveTo>
                    <a:pt x="91161" y="112092"/>
                  </a:moveTo>
                  <a:lnTo>
                    <a:pt x="105884" y="120605"/>
                  </a:lnTo>
                  <a:lnTo>
                    <a:pt x="91273" y="129045"/>
                  </a:lnTo>
                  <a:lnTo>
                    <a:pt x="76550" y="120531"/>
                  </a:lnTo>
                  <a:lnTo>
                    <a:pt x="91161" y="112092"/>
                  </a:lnTo>
                  <a:close/>
                  <a:moveTo>
                    <a:pt x="121610" y="112166"/>
                  </a:moveTo>
                  <a:lnTo>
                    <a:pt x="136332" y="120642"/>
                  </a:lnTo>
                  <a:lnTo>
                    <a:pt x="121684" y="129082"/>
                  </a:lnTo>
                  <a:lnTo>
                    <a:pt x="106999" y="120605"/>
                  </a:lnTo>
                  <a:lnTo>
                    <a:pt x="121610" y="112166"/>
                  </a:lnTo>
                  <a:close/>
                  <a:moveTo>
                    <a:pt x="152059" y="112203"/>
                  </a:moveTo>
                  <a:lnTo>
                    <a:pt x="166781" y="120717"/>
                  </a:lnTo>
                  <a:lnTo>
                    <a:pt x="152133" y="129156"/>
                  </a:lnTo>
                  <a:lnTo>
                    <a:pt x="137411" y="120642"/>
                  </a:lnTo>
                  <a:lnTo>
                    <a:pt x="152059" y="112203"/>
                  </a:lnTo>
                  <a:close/>
                  <a:moveTo>
                    <a:pt x="182470" y="112277"/>
                  </a:moveTo>
                  <a:lnTo>
                    <a:pt x="197193" y="120754"/>
                  </a:lnTo>
                  <a:lnTo>
                    <a:pt x="182582" y="129193"/>
                  </a:lnTo>
                  <a:lnTo>
                    <a:pt x="167859" y="120717"/>
                  </a:lnTo>
                  <a:lnTo>
                    <a:pt x="182470" y="112277"/>
                  </a:lnTo>
                  <a:close/>
                  <a:moveTo>
                    <a:pt x="212919" y="112315"/>
                  </a:moveTo>
                  <a:lnTo>
                    <a:pt x="227642" y="120828"/>
                  </a:lnTo>
                  <a:lnTo>
                    <a:pt x="213031" y="129268"/>
                  </a:lnTo>
                  <a:lnTo>
                    <a:pt x="198308" y="120754"/>
                  </a:lnTo>
                  <a:lnTo>
                    <a:pt x="212919" y="112315"/>
                  </a:lnTo>
                  <a:close/>
                  <a:moveTo>
                    <a:pt x="243368" y="112389"/>
                  </a:moveTo>
                  <a:lnTo>
                    <a:pt x="258090" y="120866"/>
                  </a:lnTo>
                  <a:lnTo>
                    <a:pt x="243479" y="129305"/>
                  </a:lnTo>
                  <a:lnTo>
                    <a:pt x="228757" y="120828"/>
                  </a:lnTo>
                  <a:lnTo>
                    <a:pt x="243368" y="112389"/>
                  </a:lnTo>
                  <a:close/>
                  <a:moveTo>
                    <a:pt x="15095" y="120754"/>
                  </a:moveTo>
                  <a:lnTo>
                    <a:pt x="29817" y="129268"/>
                  </a:lnTo>
                  <a:lnTo>
                    <a:pt x="15207" y="137707"/>
                  </a:lnTo>
                  <a:lnTo>
                    <a:pt x="484" y="129193"/>
                  </a:lnTo>
                  <a:lnTo>
                    <a:pt x="15095" y="120754"/>
                  </a:lnTo>
                  <a:close/>
                  <a:moveTo>
                    <a:pt x="45544" y="120828"/>
                  </a:moveTo>
                  <a:lnTo>
                    <a:pt x="60266" y="129305"/>
                  </a:lnTo>
                  <a:lnTo>
                    <a:pt x="45655" y="137744"/>
                  </a:lnTo>
                  <a:lnTo>
                    <a:pt x="30933" y="129268"/>
                  </a:lnTo>
                  <a:lnTo>
                    <a:pt x="45544" y="120828"/>
                  </a:lnTo>
                  <a:close/>
                  <a:moveTo>
                    <a:pt x="75993" y="120866"/>
                  </a:moveTo>
                  <a:lnTo>
                    <a:pt x="90715" y="129379"/>
                  </a:lnTo>
                  <a:lnTo>
                    <a:pt x="76104" y="137819"/>
                  </a:lnTo>
                  <a:lnTo>
                    <a:pt x="61382" y="129305"/>
                  </a:lnTo>
                  <a:lnTo>
                    <a:pt x="75993" y="120866"/>
                  </a:lnTo>
                  <a:close/>
                  <a:moveTo>
                    <a:pt x="106441" y="120903"/>
                  </a:moveTo>
                  <a:lnTo>
                    <a:pt x="121164" y="129416"/>
                  </a:lnTo>
                  <a:lnTo>
                    <a:pt x="106516" y="137856"/>
                  </a:lnTo>
                  <a:lnTo>
                    <a:pt x="91793" y="129379"/>
                  </a:lnTo>
                  <a:lnTo>
                    <a:pt x="106441" y="120903"/>
                  </a:lnTo>
                  <a:close/>
                  <a:moveTo>
                    <a:pt x="136890" y="120977"/>
                  </a:moveTo>
                  <a:lnTo>
                    <a:pt x="151575" y="129491"/>
                  </a:lnTo>
                  <a:lnTo>
                    <a:pt x="136964" y="137930"/>
                  </a:lnTo>
                  <a:lnTo>
                    <a:pt x="122242" y="129416"/>
                  </a:lnTo>
                  <a:lnTo>
                    <a:pt x="136890" y="120977"/>
                  </a:lnTo>
                  <a:close/>
                  <a:moveTo>
                    <a:pt x="167302" y="121014"/>
                  </a:moveTo>
                  <a:lnTo>
                    <a:pt x="182024" y="129528"/>
                  </a:lnTo>
                  <a:lnTo>
                    <a:pt x="167413" y="137967"/>
                  </a:lnTo>
                  <a:lnTo>
                    <a:pt x="152691" y="129491"/>
                  </a:lnTo>
                  <a:lnTo>
                    <a:pt x="167302" y="121014"/>
                  </a:lnTo>
                  <a:close/>
                  <a:moveTo>
                    <a:pt x="197750" y="121089"/>
                  </a:moveTo>
                  <a:lnTo>
                    <a:pt x="212473" y="129565"/>
                  </a:lnTo>
                  <a:lnTo>
                    <a:pt x="197862" y="138042"/>
                  </a:lnTo>
                  <a:lnTo>
                    <a:pt x="183139" y="129528"/>
                  </a:lnTo>
                  <a:lnTo>
                    <a:pt x="197750" y="121089"/>
                  </a:lnTo>
                  <a:close/>
                  <a:moveTo>
                    <a:pt x="228199" y="121126"/>
                  </a:moveTo>
                  <a:lnTo>
                    <a:pt x="242922" y="129639"/>
                  </a:lnTo>
                  <a:lnTo>
                    <a:pt x="228311" y="138079"/>
                  </a:lnTo>
                  <a:lnTo>
                    <a:pt x="213588" y="129565"/>
                  </a:lnTo>
                  <a:lnTo>
                    <a:pt x="228199" y="121126"/>
                  </a:lnTo>
                  <a:close/>
                  <a:moveTo>
                    <a:pt x="258648" y="121200"/>
                  </a:moveTo>
                  <a:lnTo>
                    <a:pt x="273370" y="129677"/>
                  </a:lnTo>
                  <a:lnTo>
                    <a:pt x="258722" y="138116"/>
                  </a:lnTo>
                  <a:lnTo>
                    <a:pt x="244000" y="129639"/>
                  </a:lnTo>
                  <a:lnTo>
                    <a:pt x="258648" y="121200"/>
                  </a:lnTo>
                  <a:close/>
                  <a:moveTo>
                    <a:pt x="30375" y="129565"/>
                  </a:moveTo>
                  <a:lnTo>
                    <a:pt x="45098" y="138079"/>
                  </a:lnTo>
                  <a:lnTo>
                    <a:pt x="30487" y="146518"/>
                  </a:lnTo>
                  <a:lnTo>
                    <a:pt x="15764" y="138004"/>
                  </a:lnTo>
                  <a:lnTo>
                    <a:pt x="30375" y="129565"/>
                  </a:lnTo>
                  <a:close/>
                  <a:moveTo>
                    <a:pt x="60824" y="129639"/>
                  </a:moveTo>
                  <a:lnTo>
                    <a:pt x="75546" y="138116"/>
                  </a:lnTo>
                  <a:lnTo>
                    <a:pt x="60898" y="146555"/>
                  </a:lnTo>
                  <a:lnTo>
                    <a:pt x="46213" y="138079"/>
                  </a:lnTo>
                  <a:lnTo>
                    <a:pt x="60824" y="129639"/>
                  </a:lnTo>
                  <a:close/>
                  <a:moveTo>
                    <a:pt x="91273" y="129677"/>
                  </a:moveTo>
                  <a:lnTo>
                    <a:pt x="105995" y="138190"/>
                  </a:lnTo>
                  <a:lnTo>
                    <a:pt x="91347" y="146630"/>
                  </a:lnTo>
                  <a:lnTo>
                    <a:pt x="76625" y="138116"/>
                  </a:lnTo>
                  <a:lnTo>
                    <a:pt x="91273" y="129677"/>
                  </a:lnTo>
                  <a:close/>
                  <a:moveTo>
                    <a:pt x="121684" y="129751"/>
                  </a:moveTo>
                  <a:lnTo>
                    <a:pt x="136407" y="138228"/>
                  </a:lnTo>
                  <a:lnTo>
                    <a:pt x="121796" y="146667"/>
                  </a:lnTo>
                  <a:lnTo>
                    <a:pt x="107073" y="138190"/>
                  </a:lnTo>
                  <a:lnTo>
                    <a:pt x="121684" y="129751"/>
                  </a:lnTo>
                  <a:close/>
                  <a:moveTo>
                    <a:pt x="152133" y="129788"/>
                  </a:moveTo>
                  <a:lnTo>
                    <a:pt x="166856" y="138302"/>
                  </a:lnTo>
                  <a:lnTo>
                    <a:pt x="152245" y="146741"/>
                  </a:lnTo>
                  <a:lnTo>
                    <a:pt x="137522" y="138228"/>
                  </a:lnTo>
                  <a:lnTo>
                    <a:pt x="152133" y="129788"/>
                  </a:lnTo>
                  <a:close/>
                  <a:moveTo>
                    <a:pt x="182582" y="129863"/>
                  </a:moveTo>
                  <a:lnTo>
                    <a:pt x="197304" y="138339"/>
                  </a:lnTo>
                  <a:lnTo>
                    <a:pt x="182693" y="146778"/>
                  </a:lnTo>
                  <a:lnTo>
                    <a:pt x="167971" y="138302"/>
                  </a:lnTo>
                  <a:lnTo>
                    <a:pt x="182582" y="129863"/>
                  </a:lnTo>
                  <a:close/>
                  <a:moveTo>
                    <a:pt x="213031" y="129900"/>
                  </a:moveTo>
                  <a:lnTo>
                    <a:pt x="227753" y="138413"/>
                  </a:lnTo>
                  <a:lnTo>
                    <a:pt x="213105" y="146853"/>
                  </a:lnTo>
                  <a:lnTo>
                    <a:pt x="198420" y="138339"/>
                  </a:lnTo>
                  <a:lnTo>
                    <a:pt x="213031" y="129900"/>
                  </a:lnTo>
                  <a:close/>
                  <a:moveTo>
                    <a:pt x="243479" y="129974"/>
                  </a:moveTo>
                  <a:lnTo>
                    <a:pt x="258202" y="138451"/>
                  </a:lnTo>
                  <a:lnTo>
                    <a:pt x="243554" y="146890"/>
                  </a:lnTo>
                  <a:lnTo>
                    <a:pt x="228831" y="138413"/>
                  </a:lnTo>
                  <a:lnTo>
                    <a:pt x="243479" y="129974"/>
                  </a:lnTo>
                  <a:close/>
                  <a:moveTo>
                    <a:pt x="15207" y="138339"/>
                  </a:moveTo>
                  <a:lnTo>
                    <a:pt x="29929" y="146816"/>
                  </a:lnTo>
                  <a:lnTo>
                    <a:pt x="15281" y="155255"/>
                  </a:lnTo>
                  <a:lnTo>
                    <a:pt x="596" y="146778"/>
                  </a:lnTo>
                  <a:lnTo>
                    <a:pt x="15207" y="138339"/>
                  </a:lnTo>
                  <a:close/>
                  <a:moveTo>
                    <a:pt x="45655" y="138376"/>
                  </a:moveTo>
                  <a:lnTo>
                    <a:pt x="60378" y="146890"/>
                  </a:lnTo>
                  <a:lnTo>
                    <a:pt x="45730" y="155329"/>
                  </a:lnTo>
                  <a:lnTo>
                    <a:pt x="31007" y="146816"/>
                  </a:lnTo>
                  <a:lnTo>
                    <a:pt x="45655" y="138376"/>
                  </a:lnTo>
                  <a:close/>
                  <a:moveTo>
                    <a:pt x="76104" y="138451"/>
                  </a:moveTo>
                  <a:lnTo>
                    <a:pt x="90789" y="146927"/>
                  </a:lnTo>
                  <a:lnTo>
                    <a:pt x="76178" y="155367"/>
                  </a:lnTo>
                  <a:lnTo>
                    <a:pt x="61456" y="146890"/>
                  </a:lnTo>
                  <a:lnTo>
                    <a:pt x="76104" y="138451"/>
                  </a:lnTo>
                  <a:close/>
                  <a:moveTo>
                    <a:pt x="106516" y="138488"/>
                  </a:moveTo>
                  <a:lnTo>
                    <a:pt x="121238" y="147002"/>
                  </a:lnTo>
                  <a:lnTo>
                    <a:pt x="106627" y="155441"/>
                  </a:lnTo>
                  <a:lnTo>
                    <a:pt x="91905" y="146927"/>
                  </a:lnTo>
                  <a:lnTo>
                    <a:pt x="106516" y="138488"/>
                  </a:lnTo>
                  <a:close/>
                  <a:moveTo>
                    <a:pt x="136964" y="138562"/>
                  </a:moveTo>
                  <a:lnTo>
                    <a:pt x="151687" y="147039"/>
                  </a:lnTo>
                  <a:lnTo>
                    <a:pt x="137076" y="155478"/>
                  </a:lnTo>
                  <a:lnTo>
                    <a:pt x="122353" y="147002"/>
                  </a:lnTo>
                  <a:lnTo>
                    <a:pt x="136964" y="138562"/>
                  </a:lnTo>
                  <a:close/>
                  <a:moveTo>
                    <a:pt x="167413" y="138599"/>
                  </a:moveTo>
                  <a:lnTo>
                    <a:pt x="182136" y="147113"/>
                  </a:lnTo>
                  <a:lnTo>
                    <a:pt x="167525" y="155552"/>
                  </a:lnTo>
                  <a:lnTo>
                    <a:pt x="152802" y="147039"/>
                  </a:lnTo>
                  <a:lnTo>
                    <a:pt x="167413" y="138599"/>
                  </a:lnTo>
                  <a:close/>
                  <a:moveTo>
                    <a:pt x="197862" y="138674"/>
                  </a:moveTo>
                  <a:lnTo>
                    <a:pt x="212584" y="147150"/>
                  </a:lnTo>
                  <a:lnTo>
                    <a:pt x="197936" y="155590"/>
                  </a:lnTo>
                  <a:lnTo>
                    <a:pt x="183214" y="147113"/>
                  </a:lnTo>
                  <a:lnTo>
                    <a:pt x="197862" y="138674"/>
                  </a:lnTo>
                  <a:close/>
                  <a:moveTo>
                    <a:pt x="228311" y="138711"/>
                  </a:moveTo>
                  <a:lnTo>
                    <a:pt x="242996" y="147225"/>
                  </a:lnTo>
                  <a:lnTo>
                    <a:pt x="228385" y="155664"/>
                  </a:lnTo>
                  <a:lnTo>
                    <a:pt x="213663" y="147150"/>
                  </a:lnTo>
                  <a:lnTo>
                    <a:pt x="228311" y="138711"/>
                  </a:lnTo>
                  <a:close/>
                  <a:moveTo>
                    <a:pt x="258722" y="138785"/>
                  </a:moveTo>
                  <a:lnTo>
                    <a:pt x="273445" y="147262"/>
                  </a:lnTo>
                  <a:lnTo>
                    <a:pt x="258834" y="155701"/>
                  </a:lnTo>
                  <a:lnTo>
                    <a:pt x="244111" y="147225"/>
                  </a:lnTo>
                  <a:lnTo>
                    <a:pt x="258722" y="138785"/>
                  </a:lnTo>
                  <a:close/>
                  <a:moveTo>
                    <a:pt x="18367" y="0"/>
                  </a:moveTo>
                  <a:lnTo>
                    <a:pt x="29148" y="6209"/>
                  </a:lnTo>
                  <a:lnTo>
                    <a:pt x="14537" y="14686"/>
                  </a:lnTo>
                  <a:lnTo>
                    <a:pt x="1" y="6283"/>
                  </a:lnTo>
                  <a:lnTo>
                    <a:pt x="1" y="6915"/>
                  </a:lnTo>
                  <a:lnTo>
                    <a:pt x="13980" y="14983"/>
                  </a:lnTo>
                  <a:lnTo>
                    <a:pt x="1" y="23051"/>
                  </a:lnTo>
                  <a:lnTo>
                    <a:pt x="1" y="23683"/>
                  </a:lnTo>
                  <a:lnTo>
                    <a:pt x="14537" y="15318"/>
                  </a:lnTo>
                  <a:lnTo>
                    <a:pt x="29260" y="23794"/>
                  </a:lnTo>
                  <a:lnTo>
                    <a:pt x="14649" y="32234"/>
                  </a:lnTo>
                  <a:lnTo>
                    <a:pt x="1" y="23794"/>
                  </a:lnTo>
                  <a:lnTo>
                    <a:pt x="1" y="24426"/>
                  </a:lnTo>
                  <a:lnTo>
                    <a:pt x="14091" y="32568"/>
                  </a:lnTo>
                  <a:lnTo>
                    <a:pt x="1" y="40673"/>
                  </a:lnTo>
                  <a:lnTo>
                    <a:pt x="1" y="41305"/>
                  </a:lnTo>
                  <a:lnTo>
                    <a:pt x="14649" y="32866"/>
                  </a:lnTo>
                  <a:lnTo>
                    <a:pt x="29334" y="41379"/>
                  </a:lnTo>
                  <a:lnTo>
                    <a:pt x="14723" y="49819"/>
                  </a:lnTo>
                  <a:lnTo>
                    <a:pt x="1" y="41305"/>
                  </a:lnTo>
                  <a:lnTo>
                    <a:pt x="1" y="41937"/>
                  </a:lnTo>
                  <a:lnTo>
                    <a:pt x="14166" y="50153"/>
                  </a:lnTo>
                  <a:lnTo>
                    <a:pt x="1" y="58332"/>
                  </a:lnTo>
                  <a:lnTo>
                    <a:pt x="1" y="59485"/>
                  </a:lnTo>
                  <a:lnTo>
                    <a:pt x="14277" y="67701"/>
                  </a:lnTo>
                  <a:lnTo>
                    <a:pt x="1" y="75955"/>
                  </a:lnTo>
                  <a:lnTo>
                    <a:pt x="1" y="76996"/>
                  </a:lnTo>
                  <a:lnTo>
                    <a:pt x="14351" y="85286"/>
                  </a:lnTo>
                  <a:lnTo>
                    <a:pt x="1" y="93577"/>
                  </a:lnTo>
                  <a:lnTo>
                    <a:pt x="1" y="94506"/>
                  </a:lnTo>
                  <a:lnTo>
                    <a:pt x="14463" y="102871"/>
                  </a:lnTo>
                  <a:lnTo>
                    <a:pt x="1" y="111199"/>
                  </a:lnTo>
                  <a:lnTo>
                    <a:pt x="1" y="112017"/>
                  </a:lnTo>
                  <a:lnTo>
                    <a:pt x="14574" y="120419"/>
                  </a:lnTo>
                  <a:lnTo>
                    <a:pt x="1" y="128859"/>
                  </a:lnTo>
                  <a:lnTo>
                    <a:pt x="1" y="129565"/>
                  </a:lnTo>
                  <a:lnTo>
                    <a:pt x="14649" y="138004"/>
                  </a:lnTo>
                  <a:lnTo>
                    <a:pt x="38" y="146444"/>
                  </a:lnTo>
                  <a:lnTo>
                    <a:pt x="1" y="146444"/>
                  </a:lnTo>
                  <a:lnTo>
                    <a:pt x="1" y="147113"/>
                  </a:lnTo>
                  <a:lnTo>
                    <a:pt x="38" y="147076"/>
                  </a:lnTo>
                  <a:lnTo>
                    <a:pt x="14760" y="155590"/>
                  </a:lnTo>
                  <a:lnTo>
                    <a:pt x="6767" y="160200"/>
                  </a:lnTo>
                  <a:lnTo>
                    <a:pt x="7845" y="160200"/>
                  </a:lnTo>
                  <a:lnTo>
                    <a:pt x="15281" y="155924"/>
                  </a:lnTo>
                  <a:lnTo>
                    <a:pt x="22754" y="160200"/>
                  </a:lnTo>
                  <a:lnTo>
                    <a:pt x="23832" y="160200"/>
                  </a:lnTo>
                  <a:lnTo>
                    <a:pt x="15839" y="155590"/>
                  </a:lnTo>
                  <a:lnTo>
                    <a:pt x="30487" y="147150"/>
                  </a:lnTo>
                  <a:lnTo>
                    <a:pt x="45172" y="155627"/>
                  </a:lnTo>
                  <a:lnTo>
                    <a:pt x="37290" y="160200"/>
                  </a:lnTo>
                  <a:lnTo>
                    <a:pt x="38406" y="160200"/>
                  </a:lnTo>
                  <a:lnTo>
                    <a:pt x="45730" y="155961"/>
                  </a:lnTo>
                  <a:lnTo>
                    <a:pt x="53091" y="160200"/>
                  </a:lnTo>
                  <a:lnTo>
                    <a:pt x="54169" y="160200"/>
                  </a:lnTo>
                  <a:lnTo>
                    <a:pt x="46287" y="155627"/>
                  </a:lnTo>
                  <a:lnTo>
                    <a:pt x="60898" y="147187"/>
                  </a:lnTo>
                  <a:lnTo>
                    <a:pt x="75621" y="155701"/>
                  </a:lnTo>
                  <a:lnTo>
                    <a:pt x="67851" y="160200"/>
                  </a:lnTo>
                  <a:lnTo>
                    <a:pt x="68929" y="160200"/>
                  </a:lnTo>
                  <a:lnTo>
                    <a:pt x="76178" y="155999"/>
                  </a:lnTo>
                  <a:lnTo>
                    <a:pt x="83428" y="160200"/>
                  </a:lnTo>
                  <a:lnTo>
                    <a:pt x="84543" y="160200"/>
                  </a:lnTo>
                  <a:lnTo>
                    <a:pt x="76736" y="155701"/>
                  </a:lnTo>
                  <a:lnTo>
                    <a:pt x="91347" y="147262"/>
                  </a:lnTo>
                  <a:lnTo>
                    <a:pt x="106070" y="155738"/>
                  </a:lnTo>
                  <a:lnTo>
                    <a:pt x="98374" y="160200"/>
                  </a:lnTo>
                  <a:lnTo>
                    <a:pt x="99489" y="160200"/>
                  </a:lnTo>
                  <a:lnTo>
                    <a:pt x="106627" y="156073"/>
                  </a:lnTo>
                  <a:lnTo>
                    <a:pt x="113765" y="160200"/>
                  </a:lnTo>
                  <a:lnTo>
                    <a:pt x="114881" y="160200"/>
                  </a:lnTo>
                  <a:lnTo>
                    <a:pt x="107185" y="155738"/>
                  </a:lnTo>
                  <a:lnTo>
                    <a:pt x="121796" y="147299"/>
                  </a:lnTo>
                  <a:lnTo>
                    <a:pt x="136518" y="155813"/>
                  </a:lnTo>
                  <a:lnTo>
                    <a:pt x="128897" y="160200"/>
                  </a:lnTo>
                  <a:lnTo>
                    <a:pt x="130012" y="160200"/>
                  </a:lnTo>
                  <a:lnTo>
                    <a:pt x="137076" y="156110"/>
                  </a:lnTo>
                  <a:lnTo>
                    <a:pt x="144103" y="160200"/>
                  </a:lnTo>
                  <a:lnTo>
                    <a:pt x="145218" y="160200"/>
                  </a:lnTo>
                  <a:lnTo>
                    <a:pt x="137634" y="155813"/>
                  </a:lnTo>
                  <a:lnTo>
                    <a:pt x="152245" y="147373"/>
                  </a:lnTo>
                  <a:lnTo>
                    <a:pt x="166967" y="155850"/>
                  </a:lnTo>
                  <a:lnTo>
                    <a:pt x="159457" y="160200"/>
                  </a:lnTo>
                  <a:lnTo>
                    <a:pt x="160535" y="160200"/>
                  </a:lnTo>
                  <a:lnTo>
                    <a:pt x="167525" y="156184"/>
                  </a:lnTo>
                  <a:lnTo>
                    <a:pt x="174477" y="160200"/>
                  </a:lnTo>
                  <a:lnTo>
                    <a:pt x="175555" y="160200"/>
                  </a:lnTo>
                  <a:lnTo>
                    <a:pt x="168045" y="155850"/>
                  </a:lnTo>
                  <a:lnTo>
                    <a:pt x="182693" y="147410"/>
                  </a:lnTo>
                  <a:lnTo>
                    <a:pt x="197379" y="155924"/>
                  </a:lnTo>
                  <a:lnTo>
                    <a:pt x="189980" y="160200"/>
                  </a:lnTo>
                  <a:lnTo>
                    <a:pt x="191096" y="160200"/>
                  </a:lnTo>
                  <a:lnTo>
                    <a:pt x="197936" y="156222"/>
                  </a:lnTo>
                  <a:lnTo>
                    <a:pt x="204814" y="160200"/>
                  </a:lnTo>
                  <a:lnTo>
                    <a:pt x="205930" y="160200"/>
                  </a:lnTo>
                  <a:lnTo>
                    <a:pt x="198494" y="155924"/>
                  </a:lnTo>
                  <a:lnTo>
                    <a:pt x="213105" y="147485"/>
                  </a:lnTo>
                  <a:lnTo>
                    <a:pt x="227827" y="155961"/>
                  </a:lnTo>
                  <a:lnTo>
                    <a:pt x="220503" y="160200"/>
                  </a:lnTo>
                  <a:lnTo>
                    <a:pt x="221619" y="160200"/>
                  </a:lnTo>
                  <a:lnTo>
                    <a:pt x="228385" y="156296"/>
                  </a:lnTo>
                  <a:lnTo>
                    <a:pt x="235151" y="160200"/>
                  </a:lnTo>
                  <a:lnTo>
                    <a:pt x="236267" y="160200"/>
                  </a:lnTo>
                  <a:lnTo>
                    <a:pt x="228943" y="155961"/>
                  </a:lnTo>
                  <a:lnTo>
                    <a:pt x="243554" y="147522"/>
                  </a:lnTo>
                  <a:lnTo>
                    <a:pt x="258276" y="156036"/>
                  </a:lnTo>
                  <a:lnTo>
                    <a:pt x="251064" y="160200"/>
                  </a:lnTo>
                  <a:lnTo>
                    <a:pt x="252142" y="160200"/>
                  </a:lnTo>
                  <a:lnTo>
                    <a:pt x="258834" y="156333"/>
                  </a:lnTo>
                  <a:lnTo>
                    <a:pt x="265489" y="160200"/>
                  </a:lnTo>
                  <a:lnTo>
                    <a:pt x="266604" y="160200"/>
                  </a:lnTo>
                  <a:lnTo>
                    <a:pt x="259392" y="156036"/>
                  </a:lnTo>
                  <a:lnTo>
                    <a:pt x="274002" y="147596"/>
                  </a:lnTo>
                  <a:lnTo>
                    <a:pt x="285528" y="154251"/>
                  </a:lnTo>
                  <a:lnTo>
                    <a:pt x="285528" y="153619"/>
                  </a:lnTo>
                  <a:lnTo>
                    <a:pt x="274560" y="147262"/>
                  </a:lnTo>
                  <a:lnTo>
                    <a:pt x="285528" y="140942"/>
                  </a:lnTo>
                  <a:lnTo>
                    <a:pt x="285528" y="140310"/>
                  </a:lnTo>
                  <a:lnTo>
                    <a:pt x="274002" y="146964"/>
                  </a:lnTo>
                  <a:lnTo>
                    <a:pt x="259280" y="138451"/>
                  </a:lnTo>
                  <a:lnTo>
                    <a:pt x="273891" y="130011"/>
                  </a:lnTo>
                  <a:lnTo>
                    <a:pt x="285528" y="136703"/>
                  </a:lnTo>
                  <a:lnTo>
                    <a:pt x="285528" y="136071"/>
                  </a:lnTo>
                  <a:lnTo>
                    <a:pt x="274449" y="129677"/>
                  </a:lnTo>
                  <a:lnTo>
                    <a:pt x="285528" y="123319"/>
                  </a:lnTo>
                  <a:lnTo>
                    <a:pt x="285528" y="122650"/>
                  </a:lnTo>
                  <a:lnTo>
                    <a:pt x="273891" y="129379"/>
                  </a:lnTo>
                  <a:lnTo>
                    <a:pt x="259206" y="120866"/>
                  </a:lnTo>
                  <a:lnTo>
                    <a:pt x="273817" y="112426"/>
                  </a:lnTo>
                  <a:lnTo>
                    <a:pt x="285528" y="119193"/>
                  </a:lnTo>
                  <a:lnTo>
                    <a:pt x="285528" y="118560"/>
                  </a:lnTo>
                  <a:lnTo>
                    <a:pt x="274374" y="112129"/>
                  </a:lnTo>
                  <a:lnTo>
                    <a:pt x="285528" y="105660"/>
                  </a:lnTo>
                  <a:lnTo>
                    <a:pt x="285528" y="105028"/>
                  </a:lnTo>
                  <a:lnTo>
                    <a:pt x="273817" y="111794"/>
                  </a:lnTo>
                  <a:lnTo>
                    <a:pt x="259094" y="103318"/>
                  </a:lnTo>
                  <a:lnTo>
                    <a:pt x="273705" y="94878"/>
                  </a:lnTo>
                  <a:lnTo>
                    <a:pt x="285528" y="101682"/>
                  </a:lnTo>
                  <a:lnTo>
                    <a:pt x="285528" y="101050"/>
                  </a:lnTo>
                  <a:lnTo>
                    <a:pt x="274263" y="94544"/>
                  </a:lnTo>
                  <a:lnTo>
                    <a:pt x="285528" y="88037"/>
                  </a:lnTo>
                  <a:lnTo>
                    <a:pt x="285528" y="87405"/>
                  </a:lnTo>
                  <a:lnTo>
                    <a:pt x="273705" y="94209"/>
                  </a:lnTo>
                  <a:lnTo>
                    <a:pt x="258983" y="85732"/>
                  </a:lnTo>
                  <a:lnTo>
                    <a:pt x="273631" y="77293"/>
                  </a:lnTo>
                  <a:lnTo>
                    <a:pt x="285528" y="84171"/>
                  </a:lnTo>
                  <a:lnTo>
                    <a:pt x="285528" y="83539"/>
                  </a:lnTo>
                  <a:lnTo>
                    <a:pt x="274188" y="76958"/>
                  </a:lnTo>
                  <a:lnTo>
                    <a:pt x="285528" y="70415"/>
                  </a:lnTo>
                  <a:lnTo>
                    <a:pt x="285528" y="69783"/>
                  </a:lnTo>
                  <a:lnTo>
                    <a:pt x="273631" y="76661"/>
                  </a:lnTo>
                  <a:lnTo>
                    <a:pt x="258908" y="68147"/>
                  </a:lnTo>
                  <a:lnTo>
                    <a:pt x="273519" y="59708"/>
                  </a:lnTo>
                  <a:lnTo>
                    <a:pt x="285528" y="66623"/>
                  </a:lnTo>
                  <a:lnTo>
                    <a:pt x="285528" y="65991"/>
                  </a:lnTo>
                  <a:lnTo>
                    <a:pt x="274077" y="59373"/>
                  </a:lnTo>
                  <a:lnTo>
                    <a:pt x="285528" y="52793"/>
                  </a:lnTo>
                  <a:lnTo>
                    <a:pt x="285528" y="52161"/>
                  </a:lnTo>
                  <a:lnTo>
                    <a:pt x="273519" y="59076"/>
                  </a:lnTo>
                  <a:lnTo>
                    <a:pt x="258797" y="50562"/>
                  </a:lnTo>
                  <a:lnTo>
                    <a:pt x="273445" y="42123"/>
                  </a:lnTo>
                  <a:lnTo>
                    <a:pt x="285528" y="49112"/>
                  </a:lnTo>
                  <a:lnTo>
                    <a:pt x="285528" y="48480"/>
                  </a:lnTo>
                  <a:lnTo>
                    <a:pt x="273965" y="41825"/>
                  </a:lnTo>
                  <a:lnTo>
                    <a:pt x="285528" y="35133"/>
                  </a:lnTo>
                  <a:lnTo>
                    <a:pt x="285528" y="34501"/>
                  </a:lnTo>
                  <a:lnTo>
                    <a:pt x="273445" y="41491"/>
                  </a:lnTo>
                  <a:lnTo>
                    <a:pt x="258722" y="33014"/>
                  </a:lnTo>
                  <a:lnTo>
                    <a:pt x="273333" y="24575"/>
                  </a:lnTo>
                  <a:lnTo>
                    <a:pt x="285528" y="31602"/>
                  </a:lnTo>
                  <a:lnTo>
                    <a:pt x="285528" y="30969"/>
                  </a:lnTo>
                  <a:lnTo>
                    <a:pt x="273891" y="24240"/>
                  </a:lnTo>
                  <a:lnTo>
                    <a:pt x="285528" y="17511"/>
                  </a:lnTo>
                  <a:lnTo>
                    <a:pt x="285528" y="16879"/>
                  </a:lnTo>
                  <a:lnTo>
                    <a:pt x="273333" y="23906"/>
                  </a:lnTo>
                  <a:lnTo>
                    <a:pt x="258611" y="15429"/>
                  </a:lnTo>
                  <a:lnTo>
                    <a:pt x="273259" y="6990"/>
                  </a:lnTo>
                  <a:lnTo>
                    <a:pt x="285528" y="14091"/>
                  </a:lnTo>
                  <a:lnTo>
                    <a:pt x="285528" y="13459"/>
                  </a:lnTo>
                  <a:lnTo>
                    <a:pt x="273779" y="6655"/>
                  </a:lnTo>
                  <a:lnTo>
                    <a:pt x="285342" y="0"/>
                  </a:lnTo>
                  <a:lnTo>
                    <a:pt x="284226" y="0"/>
                  </a:lnTo>
                  <a:lnTo>
                    <a:pt x="273259" y="6358"/>
                  </a:lnTo>
                  <a:lnTo>
                    <a:pt x="262254" y="0"/>
                  </a:lnTo>
                  <a:lnTo>
                    <a:pt x="261139" y="0"/>
                  </a:lnTo>
                  <a:lnTo>
                    <a:pt x="272701" y="6655"/>
                  </a:lnTo>
                  <a:lnTo>
                    <a:pt x="258053" y="15095"/>
                  </a:lnTo>
                  <a:lnTo>
                    <a:pt x="243368" y="6618"/>
                  </a:lnTo>
                  <a:lnTo>
                    <a:pt x="254781" y="0"/>
                  </a:lnTo>
                  <a:lnTo>
                    <a:pt x="253703" y="0"/>
                  </a:lnTo>
                  <a:lnTo>
                    <a:pt x="242810" y="6283"/>
                  </a:lnTo>
                  <a:lnTo>
                    <a:pt x="231917" y="0"/>
                  </a:lnTo>
                  <a:lnTo>
                    <a:pt x="230802" y="0"/>
                  </a:lnTo>
                  <a:lnTo>
                    <a:pt x="242252" y="6618"/>
                  </a:lnTo>
                  <a:lnTo>
                    <a:pt x="227642" y="15057"/>
                  </a:lnTo>
                  <a:lnTo>
                    <a:pt x="212919" y="6544"/>
                  </a:lnTo>
                  <a:lnTo>
                    <a:pt x="224258" y="0"/>
                  </a:lnTo>
                  <a:lnTo>
                    <a:pt x="223143" y="0"/>
                  </a:lnTo>
                  <a:lnTo>
                    <a:pt x="212361" y="6246"/>
                  </a:lnTo>
                  <a:lnTo>
                    <a:pt x="201543" y="0"/>
                  </a:lnTo>
                  <a:lnTo>
                    <a:pt x="200464" y="0"/>
                  </a:lnTo>
                  <a:lnTo>
                    <a:pt x="211804" y="6544"/>
                  </a:lnTo>
                  <a:lnTo>
                    <a:pt x="197193" y="14983"/>
                  </a:lnTo>
                  <a:lnTo>
                    <a:pt x="182470" y="6506"/>
                  </a:lnTo>
                  <a:lnTo>
                    <a:pt x="193735" y="0"/>
                  </a:lnTo>
                  <a:lnTo>
                    <a:pt x="192620" y="0"/>
                  </a:lnTo>
                  <a:lnTo>
                    <a:pt x="181913" y="6172"/>
                  </a:lnTo>
                  <a:lnTo>
                    <a:pt x="171205" y="0"/>
                  </a:lnTo>
                  <a:lnTo>
                    <a:pt x="170127" y="0"/>
                  </a:lnTo>
                  <a:lnTo>
                    <a:pt x="181355" y="6506"/>
                  </a:lnTo>
                  <a:lnTo>
                    <a:pt x="166744" y="14946"/>
                  </a:lnTo>
                  <a:lnTo>
                    <a:pt x="152022" y="6432"/>
                  </a:lnTo>
                  <a:lnTo>
                    <a:pt x="163175" y="0"/>
                  </a:lnTo>
                  <a:lnTo>
                    <a:pt x="162097" y="0"/>
                  </a:lnTo>
                  <a:lnTo>
                    <a:pt x="151464" y="6135"/>
                  </a:lnTo>
                  <a:lnTo>
                    <a:pt x="140868" y="0"/>
                  </a:lnTo>
                  <a:lnTo>
                    <a:pt x="139753" y="0"/>
                  </a:lnTo>
                  <a:lnTo>
                    <a:pt x="150906" y="6432"/>
                  </a:lnTo>
                  <a:lnTo>
                    <a:pt x="136295" y="14871"/>
                  </a:lnTo>
                  <a:lnTo>
                    <a:pt x="121573" y="6395"/>
                  </a:lnTo>
                  <a:lnTo>
                    <a:pt x="132652" y="0"/>
                  </a:lnTo>
                  <a:lnTo>
                    <a:pt x="131536" y="0"/>
                  </a:lnTo>
                  <a:lnTo>
                    <a:pt x="121052" y="6060"/>
                  </a:lnTo>
                  <a:lnTo>
                    <a:pt x="110531" y="0"/>
                  </a:lnTo>
                  <a:lnTo>
                    <a:pt x="109416" y="0"/>
                  </a:lnTo>
                  <a:lnTo>
                    <a:pt x="120495" y="6395"/>
                  </a:lnTo>
                  <a:lnTo>
                    <a:pt x="105846" y="14834"/>
                  </a:lnTo>
                  <a:lnTo>
                    <a:pt x="91161" y="6321"/>
                  </a:lnTo>
                  <a:lnTo>
                    <a:pt x="102129" y="0"/>
                  </a:lnTo>
                  <a:lnTo>
                    <a:pt x="101013" y="0"/>
                  </a:lnTo>
                  <a:lnTo>
                    <a:pt x="90603" y="6023"/>
                  </a:lnTo>
                  <a:lnTo>
                    <a:pt x="80156" y="0"/>
                  </a:lnTo>
                  <a:lnTo>
                    <a:pt x="79078" y="0"/>
                  </a:lnTo>
                  <a:lnTo>
                    <a:pt x="90046" y="6321"/>
                  </a:lnTo>
                  <a:lnTo>
                    <a:pt x="75435" y="14760"/>
                  </a:lnTo>
                  <a:lnTo>
                    <a:pt x="60712" y="6283"/>
                  </a:lnTo>
                  <a:lnTo>
                    <a:pt x="71568" y="0"/>
                  </a:lnTo>
                  <a:lnTo>
                    <a:pt x="70490" y="0"/>
                  </a:lnTo>
                  <a:lnTo>
                    <a:pt x="60155" y="5949"/>
                  </a:lnTo>
                  <a:lnTo>
                    <a:pt x="49819" y="0"/>
                  </a:lnTo>
                  <a:lnTo>
                    <a:pt x="48741" y="0"/>
                  </a:lnTo>
                  <a:lnTo>
                    <a:pt x="59597" y="6283"/>
                  </a:lnTo>
                  <a:lnTo>
                    <a:pt x="44986" y="14723"/>
                  </a:lnTo>
                  <a:lnTo>
                    <a:pt x="30264" y="6209"/>
                  </a:lnTo>
                  <a:lnTo>
                    <a:pt x="41045" y="0"/>
                  </a:lnTo>
                  <a:lnTo>
                    <a:pt x="39930" y="0"/>
                  </a:lnTo>
                  <a:lnTo>
                    <a:pt x="29706" y="5912"/>
                  </a:lnTo>
                  <a:lnTo>
                    <a:pt x="19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2404" name="Google Shape;2404;p16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grpSp>
        <p:nvGrpSpPr>
          <p:cNvPr id="2405" name="Google Shape;2405;p16"/>
          <p:cNvGrpSpPr/>
          <p:nvPr/>
        </p:nvGrpSpPr>
        <p:grpSpPr>
          <a:xfrm>
            <a:off x="8437625" y="3267550"/>
            <a:ext cx="607857" cy="1564762"/>
            <a:chOff x="3854725" y="4703200"/>
            <a:chExt cx="607857" cy="1564762"/>
          </a:xfrm>
        </p:grpSpPr>
        <p:sp>
          <p:nvSpPr>
            <p:cNvPr id="2406" name="Google Shape;2406;p16"/>
            <p:cNvSpPr/>
            <p:nvPr/>
          </p:nvSpPr>
          <p:spPr>
            <a:xfrm>
              <a:off x="3990648" y="6074950"/>
              <a:ext cx="471934" cy="193012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2407" name="Google Shape;2407;p16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3854725" y="4703200"/>
              <a:ext cx="550520" cy="1527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08" name="Google Shape;2408;p16"/>
          <p:cNvGrpSpPr/>
          <p:nvPr/>
        </p:nvGrpSpPr>
        <p:grpSpPr>
          <a:xfrm>
            <a:off x="148591" y="4174412"/>
            <a:ext cx="300485" cy="697634"/>
            <a:chOff x="4559750" y="3530463"/>
            <a:chExt cx="1351101" cy="3136846"/>
          </a:xfrm>
        </p:grpSpPr>
        <p:sp>
          <p:nvSpPr>
            <p:cNvPr id="2409" name="Google Shape;2409;p16"/>
            <p:cNvSpPr/>
            <p:nvPr/>
          </p:nvSpPr>
          <p:spPr>
            <a:xfrm>
              <a:off x="4559750" y="6255702"/>
              <a:ext cx="1351101" cy="411607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2410" name="Google Shape;2410;p16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663800" y="3530463"/>
              <a:ext cx="1143000" cy="3114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411" name="Google Shape;2411;p16"/>
          <p:cNvGrpSpPr/>
          <p:nvPr/>
        </p:nvGrpSpPr>
        <p:grpSpPr>
          <a:xfrm>
            <a:off x="320541" y="4315087"/>
            <a:ext cx="300485" cy="697634"/>
            <a:chOff x="4559750" y="3530463"/>
            <a:chExt cx="1351101" cy="3136846"/>
          </a:xfrm>
        </p:grpSpPr>
        <p:sp>
          <p:nvSpPr>
            <p:cNvPr id="2412" name="Google Shape;2412;p16"/>
            <p:cNvSpPr/>
            <p:nvPr/>
          </p:nvSpPr>
          <p:spPr>
            <a:xfrm>
              <a:off x="4559750" y="6255702"/>
              <a:ext cx="1351101" cy="411607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2413" name="Google Shape;2413;p16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4663800" y="3530463"/>
              <a:ext cx="1143000" cy="31146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14" name="Google Shape;2414;p1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7751" y="9414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5" name="Google Shape;2415;p1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599626" y="1088950"/>
            <a:ext cx="440784" cy="41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4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79" name="Google Shape;4279;p27"/>
          <p:cNvGrpSpPr/>
          <p:nvPr/>
        </p:nvGrpSpPr>
        <p:grpSpPr>
          <a:xfrm>
            <a:off x="1" y="4"/>
            <a:ext cx="9144034" cy="5130405"/>
            <a:chOff x="241825" y="855000"/>
            <a:chExt cx="7138200" cy="4005000"/>
          </a:xfrm>
        </p:grpSpPr>
        <p:sp>
          <p:nvSpPr>
            <p:cNvPr id="4280" name="Google Shape;4280;p27"/>
            <p:cNvSpPr/>
            <p:nvPr/>
          </p:nvSpPr>
          <p:spPr>
            <a:xfrm>
              <a:off x="7093725" y="2174800"/>
              <a:ext cx="286300" cy="330000"/>
            </a:xfrm>
            <a:custGeom>
              <a:avLst/>
              <a:gdLst/>
              <a:ahLst/>
              <a:cxnLst/>
              <a:rect l="l" t="t" r="r" b="b"/>
              <a:pathLst>
                <a:path w="11452" h="13200" fill="none" extrusionOk="0">
                  <a:moveTo>
                    <a:pt x="11452" y="13199"/>
                  </a:moveTo>
                  <a:lnTo>
                    <a:pt x="11452" y="1"/>
                  </a:lnTo>
                  <a:lnTo>
                    <a:pt x="1" y="6581"/>
                  </a:lnTo>
                  <a:lnTo>
                    <a:pt x="11452" y="13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1" name="Google Shape;4281;p27"/>
            <p:cNvSpPr/>
            <p:nvPr/>
          </p:nvSpPr>
          <p:spPr>
            <a:xfrm>
              <a:off x="6714525" y="2347675"/>
              <a:ext cx="665500" cy="423875"/>
            </a:xfrm>
            <a:custGeom>
              <a:avLst/>
              <a:gdLst/>
              <a:ahLst/>
              <a:cxnLst/>
              <a:rect l="l" t="t" r="r" b="b"/>
              <a:pathLst>
                <a:path w="26620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6620" y="10076"/>
                  </a:lnTo>
                  <a:lnTo>
                    <a:pt x="26620" y="6916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2" name="Google Shape;4282;p27"/>
            <p:cNvSpPr/>
            <p:nvPr/>
          </p:nvSpPr>
          <p:spPr>
            <a:xfrm>
              <a:off x="6711725" y="1908050"/>
              <a:ext cx="668300" cy="423850"/>
            </a:xfrm>
            <a:custGeom>
              <a:avLst/>
              <a:gdLst/>
              <a:ahLst/>
              <a:cxnLst/>
              <a:rect l="l" t="t" r="r" b="b"/>
              <a:pathLst>
                <a:path w="2673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6732" y="10039"/>
                  </a:lnTo>
                  <a:lnTo>
                    <a:pt x="26732" y="6990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3" name="Google Shape;4283;p27"/>
            <p:cNvSpPr/>
            <p:nvPr/>
          </p:nvSpPr>
          <p:spPr>
            <a:xfrm>
              <a:off x="6707075" y="1029725"/>
              <a:ext cx="672950" cy="422925"/>
            </a:xfrm>
            <a:custGeom>
              <a:avLst/>
              <a:gdLst/>
              <a:ahLst/>
              <a:cxnLst/>
              <a:rect l="l" t="t" r="r" b="b"/>
              <a:pathLst>
                <a:path w="26918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6918" y="9890"/>
                  </a:lnTo>
                  <a:lnTo>
                    <a:pt x="26918" y="7102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4" name="Google Shape;4284;p27"/>
            <p:cNvSpPr/>
            <p:nvPr/>
          </p:nvSpPr>
          <p:spPr>
            <a:xfrm>
              <a:off x="7089075" y="1292775"/>
              <a:ext cx="290950" cy="336475"/>
            </a:xfrm>
            <a:custGeom>
              <a:avLst/>
              <a:gdLst/>
              <a:ahLst/>
              <a:cxnLst/>
              <a:rect l="l" t="t" r="r" b="b"/>
              <a:pathLst>
                <a:path w="11638" h="13459" fill="none" extrusionOk="0">
                  <a:moveTo>
                    <a:pt x="11638" y="13458"/>
                  </a:moveTo>
                  <a:lnTo>
                    <a:pt x="11638" y="0"/>
                  </a:lnTo>
                  <a:lnTo>
                    <a:pt x="1" y="6729"/>
                  </a:lnTo>
                  <a:lnTo>
                    <a:pt x="11638" y="134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5" name="Google Shape;4285;p27"/>
            <p:cNvSpPr/>
            <p:nvPr/>
          </p:nvSpPr>
          <p:spPr>
            <a:xfrm>
              <a:off x="6709875" y="1469350"/>
              <a:ext cx="670150" cy="422925"/>
            </a:xfrm>
            <a:custGeom>
              <a:avLst/>
              <a:gdLst/>
              <a:ahLst/>
              <a:cxnLst/>
              <a:rect l="l" t="t" r="r" b="b"/>
              <a:pathLst>
                <a:path w="26806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6806" y="9927"/>
                  </a:lnTo>
                  <a:lnTo>
                    <a:pt x="26806" y="7028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6" name="Google Shape;4286;p27"/>
            <p:cNvSpPr/>
            <p:nvPr/>
          </p:nvSpPr>
          <p:spPr>
            <a:xfrm>
              <a:off x="7096525" y="2615375"/>
              <a:ext cx="283500" cy="328100"/>
            </a:xfrm>
            <a:custGeom>
              <a:avLst/>
              <a:gdLst/>
              <a:ahLst/>
              <a:cxnLst/>
              <a:rect l="l" t="t" r="r" b="b"/>
              <a:pathLst>
                <a:path w="11340" h="13124" fill="none" extrusionOk="0">
                  <a:moveTo>
                    <a:pt x="11340" y="13124"/>
                  </a:moveTo>
                  <a:lnTo>
                    <a:pt x="11340" y="0"/>
                  </a:lnTo>
                  <a:lnTo>
                    <a:pt x="0" y="6543"/>
                  </a:lnTo>
                  <a:lnTo>
                    <a:pt x="11340" y="13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7" name="Google Shape;4287;p27"/>
            <p:cNvSpPr/>
            <p:nvPr/>
          </p:nvSpPr>
          <p:spPr>
            <a:xfrm>
              <a:off x="7090950" y="1733325"/>
              <a:ext cx="289075" cy="333700"/>
            </a:xfrm>
            <a:custGeom>
              <a:avLst/>
              <a:gdLst/>
              <a:ahLst/>
              <a:cxnLst/>
              <a:rect l="l" t="t" r="r" b="b"/>
              <a:pathLst>
                <a:path w="11563" h="13348" fill="none" extrusionOk="0">
                  <a:moveTo>
                    <a:pt x="11563" y="13347"/>
                  </a:moveTo>
                  <a:lnTo>
                    <a:pt x="11563" y="0"/>
                  </a:lnTo>
                  <a:lnTo>
                    <a:pt x="0" y="6692"/>
                  </a:lnTo>
                  <a:lnTo>
                    <a:pt x="11563" y="13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8" name="Google Shape;4288;p27"/>
            <p:cNvSpPr/>
            <p:nvPr/>
          </p:nvSpPr>
          <p:spPr>
            <a:xfrm>
              <a:off x="6721950" y="3665650"/>
              <a:ext cx="658075" cy="423850"/>
            </a:xfrm>
            <a:custGeom>
              <a:avLst/>
              <a:gdLst/>
              <a:ahLst/>
              <a:cxnLst/>
              <a:rect l="l" t="t" r="r" b="b"/>
              <a:pathLst>
                <a:path w="26323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6323" y="10224"/>
                  </a:lnTo>
                  <a:lnTo>
                    <a:pt x="26323" y="676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9" name="Google Shape;4289;p27"/>
            <p:cNvSpPr/>
            <p:nvPr/>
          </p:nvSpPr>
          <p:spPr>
            <a:xfrm>
              <a:off x="6723825" y="4105275"/>
              <a:ext cx="656200" cy="423850"/>
            </a:xfrm>
            <a:custGeom>
              <a:avLst/>
              <a:gdLst/>
              <a:ahLst/>
              <a:cxnLst/>
              <a:rect l="l" t="t" r="r" b="b"/>
              <a:pathLst>
                <a:path w="26248" h="16954" fill="none" extrusionOk="0">
                  <a:moveTo>
                    <a:pt x="0" y="8440"/>
                  </a:moveTo>
                  <a:lnTo>
                    <a:pt x="14722" y="16953"/>
                  </a:lnTo>
                  <a:lnTo>
                    <a:pt x="26248" y="10299"/>
                  </a:lnTo>
                  <a:lnTo>
                    <a:pt x="26248" y="6692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0" name="Google Shape;4290;p27"/>
            <p:cNvSpPr/>
            <p:nvPr/>
          </p:nvSpPr>
          <p:spPr>
            <a:xfrm>
              <a:off x="7105825" y="4378525"/>
              <a:ext cx="274200" cy="316975"/>
            </a:xfrm>
            <a:custGeom>
              <a:avLst/>
              <a:gdLst/>
              <a:ahLst/>
              <a:cxnLst/>
              <a:rect l="l" t="t" r="r" b="b"/>
              <a:pathLst>
                <a:path w="10968" h="12679" fill="none" extrusionOk="0">
                  <a:moveTo>
                    <a:pt x="10968" y="12678"/>
                  </a:moveTo>
                  <a:lnTo>
                    <a:pt x="10968" y="1"/>
                  </a:lnTo>
                  <a:lnTo>
                    <a:pt x="0" y="6321"/>
                  </a:lnTo>
                  <a:lnTo>
                    <a:pt x="10968" y="126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1" name="Google Shape;4291;p27"/>
            <p:cNvSpPr/>
            <p:nvPr/>
          </p:nvSpPr>
          <p:spPr>
            <a:xfrm>
              <a:off x="6719175" y="3226950"/>
              <a:ext cx="660850" cy="422925"/>
            </a:xfrm>
            <a:custGeom>
              <a:avLst/>
              <a:gdLst/>
              <a:ahLst/>
              <a:cxnLst/>
              <a:rect l="l" t="t" r="r" b="b"/>
              <a:pathLst>
                <a:path w="264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6434" y="10150"/>
                  </a:lnTo>
                  <a:lnTo>
                    <a:pt x="26434" y="680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2" name="Google Shape;4292;p27"/>
            <p:cNvSpPr/>
            <p:nvPr/>
          </p:nvSpPr>
          <p:spPr>
            <a:xfrm>
              <a:off x="7098375" y="3055925"/>
              <a:ext cx="281650" cy="325325"/>
            </a:xfrm>
            <a:custGeom>
              <a:avLst/>
              <a:gdLst/>
              <a:ahLst/>
              <a:cxnLst/>
              <a:rect l="l" t="t" r="r" b="b"/>
              <a:pathLst>
                <a:path w="11266" h="13013" fill="none" extrusionOk="0">
                  <a:moveTo>
                    <a:pt x="11266" y="13013"/>
                  </a:moveTo>
                  <a:lnTo>
                    <a:pt x="11266" y="0"/>
                  </a:lnTo>
                  <a:lnTo>
                    <a:pt x="1" y="6507"/>
                  </a:lnTo>
                  <a:lnTo>
                    <a:pt x="11266" y="130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3" name="Google Shape;4293;p27"/>
            <p:cNvSpPr/>
            <p:nvPr/>
          </p:nvSpPr>
          <p:spPr>
            <a:xfrm>
              <a:off x="6716375" y="2787325"/>
              <a:ext cx="663650" cy="422900"/>
            </a:xfrm>
            <a:custGeom>
              <a:avLst/>
              <a:gdLst/>
              <a:ahLst/>
              <a:cxnLst/>
              <a:rect l="l" t="t" r="r" b="b"/>
              <a:pathLst>
                <a:path w="26546" h="16916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6546" y="10112"/>
                  </a:lnTo>
                  <a:lnTo>
                    <a:pt x="26546" y="6878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4" name="Google Shape;4294;p27"/>
            <p:cNvSpPr/>
            <p:nvPr/>
          </p:nvSpPr>
          <p:spPr>
            <a:xfrm>
              <a:off x="7101175" y="3496475"/>
              <a:ext cx="278850" cy="322550"/>
            </a:xfrm>
            <a:custGeom>
              <a:avLst/>
              <a:gdLst/>
              <a:ahLst/>
              <a:cxnLst/>
              <a:rect l="l" t="t" r="r" b="b"/>
              <a:pathLst>
                <a:path w="11154" h="12902" fill="none" extrusionOk="0">
                  <a:moveTo>
                    <a:pt x="11154" y="12901"/>
                  </a:moveTo>
                  <a:lnTo>
                    <a:pt x="11154" y="1"/>
                  </a:lnTo>
                  <a:lnTo>
                    <a:pt x="0" y="6470"/>
                  </a:lnTo>
                  <a:lnTo>
                    <a:pt x="11154" y="129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5" name="Google Shape;4295;p27"/>
            <p:cNvSpPr/>
            <p:nvPr/>
          </p:nvSpPr>
          <p:spPr>
            <a:xfrm>
              <a:off x="7103025" y="3937975"/>
              <a:ext cx="277000" cy="318825"/>
            </a:xfrm>
            <a:custGeom>
              <a:avLst/>
              <a:gdLst/>
              <a:ahLst/>
              <a:cxnLst/>
              <a:rect l="l" t="t" r="r" b="b"/>
              <a:pathLst>
                <a:path w="11080" h="12753" fill="none" extrusionOk="0">
                  <a:moveTo>
                    <a:pt x="11080" y="12752"/>
                  </a:moveTo>
                  <a:lnTo>
                    <a:pt x="11080" y="0"/>
                  </a:lnTo>
                  <a:lnTo>
                    <a:pt x="1" y="6358"/>
                  </a:lnTo>
                  <a:lnTo>
                    <a:pt x="11080" y="127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6" name="Google Shape;4296;p27"/>
            <p:cNvSpPr/>
            <p:nvPr/>
          </p:nvSpPr>
          <p:spPr>
            <a:xfrm>
              <a:off x="4429000" y="19043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7" name="Google Shape;4297;p27"/>
            <p:cNvSpPr/>
            <p:nvPr/>
          </p:nvSpPr>
          <p:spPr>
            <a:xfrm>
              <a:off x="5190225" y="1905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8" name="Google Shape;4298;p27"/>
            <p:cNvSpPr/>
            <p:nvPr/>
          </p:nvSpPr>
          <p:spPr>
            <a:xfrm>
              <a:off x="4049775" y="2123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9" name="Google Shape;4299;p27"/>
            <p:cNvSpPr/>
            <p:nvPr/>
          </p:nvSpPr>
          <p:spPr>
            <a:xfrm>
              <a:off x="4811000" y="2124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0" name="Google Shape;4300;p27"/>
            <p:cNvSpPr/>
            <p:nvPr/>
          </p:nvSpPr>
          <p:spPr>
            <a:xfrm>
              <a:off x="2146275" y="18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77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1" name="Google Shape;4301;p27"/>
            <p:cNvSpPr/>
            <p:nvPr/>
          </p:nvSpPr>
          <p:spPr>
            <a:xfrm>
              <a:off x="2527350" y="21209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2" name="Google Shape;4302;p27"/>
            <p:cNvSpPr/>
            <p:nvPr/>
          </p:nvSpPr>
          <p:spPr>
            <a:xfrm>
              <a:off x="2534775" y="3438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3" name="Google Shape;4303;p27"/>
            <p:cNvSpPr/>
            <p:nvPr/>
          </p:nvSpPr>
          <p:spPr>
            <a:xfrm>
              <a:off x="5571300" y="2125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14648" y="0"/>
                  </a:move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4" name="Google Shape;4304;p27"/>
            <p:cNvSpPr/>
            <p:nvPr/>
          </p:nvSpPr>
          <p:spPr>
            <a:xfrm>
              <a:off x="2906575" y="19015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2" y="16954"/>
                  </a:lnTo>
                  <a:lnTo>
                    <a:pt x="29333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5" name="Google Shape;4305;p27"/>
            <p:cNvSpPr/>
            <p:nvPr/>
          </p:nvSpPr>
          <p:spPr>
            <a:xfrm>
              <a:off x="3288575" y="21218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6" name="Google Shape;4306;p27"/>
            <p:cNvSpPr/>
            <p:nvPr/>
          </p:nvSpPr>
          <p:spPr>
            <a:xfrm>
              <a:off x="3667775" y="19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7" name="Google Shape;4307;p27"/>
            <p:cNvSpPr/>
            <p:nvPr/>
          </p:nvSpPr>
          <p:spPr>
            <a:xfrm>
              <a:off x="5574075" y="2565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8" name="Google Shape;4308;p27"/>
            <p:cNvSpPr/>
            <p:nvPr/>
          </p:nvSpPr>
          <p:spPr>
            <a:xfrm>
              <a:off x="3675225" y="32213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9" name="Google Shape;4309;p27"/>
            <p:cNvSpPr/>
            <p:nvPr/>
          </p:nvSpPr>
          <p:spPr>
            <a:xfrm>
              <a:off x="3296000" y="34397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0" name="Google Shape;4310;p27"/>
            <p:cNvSpPr/>
            <p:nvPr/>
          </p:nvSpPr>
          <p:spPr>
            <a:xfrm>
              <a:off x="4436425" y="32223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1" name="Google Shape;4311;p27"/>
            <p:cNvSpPr/>
            <p:nvPr/>
          </p:nvSpPr>
          <p:spPr>
            <a:xfrm>
              <a:off x="2914000" y="3219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2" name="Google Shape;4312;p27"/>
            <p:cNvSpPr/>
            <p:nvPr/>
          </p:nvSpPr>
          <p:spPr>
            <a:xfrm>
              <a:off x="4057225" y="34416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3" name="Google Shape;4313;p27"/>
            <p:cNvSpPr/>
            <p:nvPr/>
          </p:nvSpPr>
          <p:spPr>
            <a:xfrm>
              <a:off x="4817500" y="3442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4" name="Google Shape;4314;p27"/>
            <p:cNvSpPr/>
            <p:nvPr/>
          </p:nvSpPr>
          <p:spPr>
            <a:xfrm>
              <a:off x="5576875" y="30048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5" name="Google Shape;4315;p27"/>
            <p:cNvSpPr/>
            <p:nvPr/>
          </p:nvSpPr>
          <p:spPr>
            <a:xfrm>
              <a:off x="5578725" y="34444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6" name="Google Shape;4316;p27"/>
            <p:cNvSpPr/>
            <p:nvPr/>
          </p:nvSpPr>
          <p:spPr>
            <a:xfrm>
              <a:off x="5196725" y="322415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7" name="Google Shape;4317;p27"/>
            <p:cNvSpPr/>
            <p:nvPr/>
          </p:nvSpPr>
          <p:spPr>
            <a:xfrm>
              <a:off x="1766125" y="211905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8" name="Google Shape;4318;p27"/>
            <p:cNvSpPr/>
            <p:nvPr/>
          </p:nvSpPr>
          <p:spPr>
            <a:xfrm>
              <a:off x="4820300" y="38822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9" name="Google Shape;4319;p27"/>
            <p:cNvSpPr/>
            <p:nvPr/>
          </p:nvSpPr>
          <p:spPr>
            <a:xfrm>
              <a:off x="4438300" y="36619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0" name="Google Shape;4320;p27"/>
            <p:cNvSpPr/>
            <p:nvPr/>
          </p:nvSpPr>
          <p:spPr>
            <a:xfrm>
              <a:off x="3677075" y="36600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1" name="Google Shape;4321;p27"/>
            <p:cNvSpPr/>
            <p:nvPr/>
          </p:nvSpPr>
          <p:spPr>
            <a:xfrm>
              <a:off x="4059075" y="38803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2" name="Google Shape;4322;p27"/>
            <p:cNvSpPr/>
            <p:nvPr/>
          </p:nvSpPr>
          <p:spPr>
            <a:xfrm>
              <a:off x="5199525" y="3662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3" name="Google Shape;4323;p27"/>
            <p:cNvSpPr/>
            <p:nvPr/>
          </p:nvSpPr>
          <p:spPr>
            <a:xfrm>
              <a:off x="5957950" y="32250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4" name="Google Shape;4324;p27"/>
            <p:cNvSpPr/>
            <p:nvPr/>
          </p:nvSpPr>
          <p:spPr>
            <a:xfrm>
              <a:off x="5956075" y="2785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5" name="Google Shape;4325;p27"/>
            <p:cNvSpPr/>
            <p:nvPr/>
          </p:nvSpPr>
          <p:spPr>
            <a:xfrm>
              <a:off x="5581525" y="3883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6" name="Google Shape;4326;p27"/>
            <p:cNvSpPr/>
            <p:nvPr/>
          </p:nvSpPr>
          <p:spPr>
            <a:xfrm>
              <a:off x="3297850" y="38794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7" name="Google Shape;4327;p27"/>
            <p:cNvSpPr/>
            <p:nvPr/>
          </p:nvSpPr>
          <p:spPr>
            <a:xfrm>
              <a:off x="5960725" y="3664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8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8" name="Google Shape;4328;p27"/>
            <p:cNvSpPr/>
            <p:nvPr/>
          </p:nvSpPr>
          <p:spPr>
            <a:xfrm>
              <a:off x="1010475" y="2996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9" name="Google Shape;4329;p27"/>
            <p:cNvSpPr/>
            <p:nvPr/>
          </p:nvSpPr>
          <p:spPr>
            <a:xfrm>
              <a:off x="1385050" y="1898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0" name="Google Shape;4330;p27"/>
            <p:cNvSpPr/>
            <p:nvPr/>
          </p:nvSpPr>
          <p:spPr>
            <a:xfrm>
              <a:off x="1012350" y="34360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8" y="0"/>
                  </a:lnTo>
                  <a:lnTo>
                    <a:pt x="0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1" name="Google Shape;4331;p27"/>
            <p:cNvSpPr/>
            <p:nvPr/>
          </p:nvSpPr>
          <p:spPr>
            <a:xfrm>
              <a:off x="1015125" y="3875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2" name="Google Shape;4332;p27"/>
            <p:cNvSpPr/>
            <p:nvPr/>
          </p:nvSpPr>
          <p:spPr>
            <a:xfrm>
              <a:off x="1007700" y="255680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14723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3" name="Google Shape;4333;p27"/>
            <p:cNvSpPr/>
            <p:nvPr/>
          </p:nvSpPr>
          <p:spPr>
            <a:xfrm>
              <a:off x="2916775" y="36591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4" name="Google Shape;4334;p27"/>
            <p:cNvSpPr/>
            <p:nvPr/>
          </p:nvSpPr>
          <p:spPr>
            <a:xfrm>
              <a:off x="1005850" y="211812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0" y="8439"/>
                  </a:moveTo>
                  <a:lnTo>
                    <a:pt x="14685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5" name="Google Shape;4335;p27"/>
            <p:cNvSpPr/>
            <p:nvPr/>
          </p:nvSpPr>
          <p:spPr>
            <a:xfrm>
              <a:off x="1394350" y="36563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6" name="Google Shape;4336;p27"/>
            <p:cNvSpPr/>
            <p:nvPr/>
          </p:nvSpPr>
          <p:spPr>
            <a:xfrm>
              <a:off x="2536650" y="3877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7" name="Google Shape;4337;p27"/>
            <p:cNvSpPr/>
            <p:nvPr/>
          </p:nvSpPr>
          <p:spPr>
            <a:xfrm>
              <a:off x="2155575" y="3657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8" name="Google Shape;4338;p27"/>
            <p:cNvSpPr/>
            <p:nvPr/>
          </p:nvSpPr>
          <p:spPr>
            <a:xfrm>
              <a:off x="1776350" y="38766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39" name="Google Shape;4339;p27"/>
            <p:cNvSpPr/>
            <p:nvPr/>
          </p:nvSpPr>
          <p:spPr>
            <a:xfrm>
              <a:off x="635925" y="4094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0" name="Google Shape;4340;p27"/>
            <p:cNvSpPr/>
            <p:nvPr/>
          </p:nvSpPr>
          <p:spPr>
            <a:xfrm>
              <a:off x="5782275" y="4762375"/>
              <a:ext cx="338350" cy="97625"/>
            </a:xfrm>
            <a:custGeom>
              <a:avLst/>
              <a:gdLst/>
              <a:ahLst/>
              <a:cxnLst/>
              <a:rect l="l" t="t" r="r" b="b"/>
              <a:pathLst>
                <a:path w="13534" h="3905" fill="none" extrusionOk="0">
                  <a:moveTo>
                    <a:pt x="1" y="3905"/>
                  </a:moveTo>
                  <a:lnTo>
                    <a:pt x="13533" y="3905"/>
                  </a:lnTo>
                  <a:lnTo>
                    <a:pt x="6767" y="1"/>
                  </a:lnTo>
                  <a:lnTo>
                    <a:pt x="1" y="39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1" name="Google Shape;4341;p27"/>
            <p:cNvSpPr/>
            <p:nvPr/>
          </p:nvSpPr>
          <p:spPr>
            <a:xfrm>
              <a:off x="5965375" y="4543050"/>
              <a:ext cx="733375" cy="316950"/>
            </a:xfrm>
            <a:custGeom>
              <a:avLst/>
              <a:gdLst/>
              <a:ahLst/>
              <a:cxnLst/>
              <a:rect l="l" t="t" r="r" b="b"/>
              <a:pathLst>
                <a:path w="29335" h="12678" fill="none" extrusionOk="0">
                  <a:moveTo>
                    <a:pt x="14612" y="0"/>
                  </a:moveTo>
                  <a:lnTo>
                    <a:pt x="1" y="8439"/>
                  </a:lnTo>
                  <a:lnTo>
                    <a:pt x="7325" y="12678"/>
                  </a:lnTo>
                  <a:lnTo>
                    <a:pt x="22122" y="12678"/>
                  </a:lnTo>
                  <a:lnTo>
                    <a:pt x="29334" y="8514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2" name="Google Shape;4342;p27"/>
            <p:cNvSpPr/>
            <p:nvPr/>
          </p:nvSpPr>
          <p:spPr>
            <a:xfrm>
              <a:off x="2911200" y="27798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2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72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3" name="Google Shape;4343;p27"/>
            <p:cNvSpPr/>
            <p:nvPr/>
          </p:nvSpPr>
          <p:spPr>
            <a:xfrm>
              <a:off x="4442950" y="4540250"/>
              <a:ext cx="733350" cy="319750"/>
            </a:xfrm>
            <a:custGeom>
              <a:avLst/>
              <a:gdLst/>
              <a:ahLst/>
              <a:cxnLst/>
              <a:rect l="l" t="t" r="r" b="b"/>
              <a:pathLst>
                <a:path w="29334" h="12790" fill="none" extrusionOk="0">
                  <a:moveTo>
                    <a:pt x="14648" y="0"/>
                  </a:moveTo>
                  <a:lnTo>
                    <a:pt x="0" y="8440"/>
                  </a:lnTo>
                  <a:lnTo>
                    <a:pt x="7510" y="12790"/>
                  </a:lnTo>
                  <a:lnTo>
                    <a:pt x="21935" y="12790"/>
                  </a:lnTo>
                  <a:lnTo>
                    <a:pt x="29334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4" name="Google Shape;4344;p27"/>
            <p:cNvSpPr/>
            <p:nvPr/>
          </p:nvSpPr>
          <p:spPr>
            <a:xfrm>
              <a:off x="5019200" y="4760525"/>
              <a:ext cx="343000" cy="99475"/>
            </a:xfrm>
            <a:custGeom>
              <a:avLst/>
              <a:gdLst/>
              <a:ahLst/>
              <a:cxnLst/>
              <a:rect l="l" t="t" r="r" b="b"/>
              <a:pathLst>
                <a:path w="13720" h="3979" fill="none" extrusionOk="0">
                  <a:moveTo>
                    <a:pt x="1" y="3979"/>
                  </a:moveTo>
                  <a:lnTo>
                    <a:pt x="13719" y="3979"/>
                  </a:lnTo>
                  <a:lnTo>
                    <a:pt x="6841" y="1"/>
                  </a:lnTo>
                  <a:lnTo>
                    <a:pt x="1" y="39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5" name="Google Shape;4345;p27"/>
            <p:cNvSpPr/>
            <p:nvPr/>
          </p:nvSpPr>
          <p:spPr>
            <a:xfrm>
              <a:off x="6545350" y="4763325"/>
              <a:ext cx="333700" cy="96675"/>
            </a:xfrm>
            <a:custGeom>
              <a:avLst/>
              <a:gdLst/>
              <a:ahLst/>
              <a:cxnLst/>
              <a:rect l="l" t="t" r="r" b="b"/>
              <a:pathLst>
                <a:path w="13348" h="3867" fill="none" extrusionOk="0">
                  <a:moveTo>
                    <a:pt x="1" y="3867"/>
                  </a:moveTo>
                  <a:lnTo>
                    <a:pt x="13348" y="3867"/>
                  </a:lnTo>
                  <a:lnTo>
                    <a:pt x="6693" y="0"/>
                  </a:lnTo>
                  <a:lnTo>
                    <a:pt x="1" y="38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6" name="Google Shape;4346;p27"/>
            <p:cNvSpPr/>
            <p:nvPr/>
          </p:nvSpPr>
          <p:spPr>
            <a:xfrm>
              <a:off x="1771700" y="2998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7" name="Google Shape;4347;p27"/>
            <p:cNvSpPr/>
            <p:nvPr/>
          </p:nvSpPr>
          <p:spPr>
            <a:xfrm>
              <a:off x="5953300" y="23467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8" name="Google Shape;4348;p27"/>
            <p:cNvSpPr/>
            <p:nvPr/>
          </p:nvSpPr>
          <p:spPr>
            <a:xfrm>
              <a:off x="2532000" y="29992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49" name="Google Shape;4349;p27"/>
            <p:cNvSpPr/>
            <p:nvPr/>
          </p:nvSpPr>
          <p:spPr>
            <a:xfrm>
              <a:off x="2150925" y="2778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0" name="Google Shape;4350;p27"/>
            <p:cNvSpPr/>
            <p:nvPr/>
          </p:nvSpPr>
          <p:spPr>
            <a:xfrm>
              <a:off x="4255200" y="4759600"/>
              <a:ext cx="348550" cy="100400"/>
            </a:xfrm>
            <a:custGeom>
              <a:avLst/>
              <a:gdLst/>
              <a:ahLst/>
              <a:cxnLst/>
              <a:rect l="l" t="t" r="r" b="b"/>
              <a:pathLst>
                <a:path w="13942" h="4016" fill="none" extrusionOk="0">
                  <a:moveTo>
                    <a:pt x="0" y="4016"/>
                  </a:moveTo>
                  <a:lnTo>
                    <a:pt x="13942" y="4016"/>
                  </a:lnTo>
                  <a:lnTo>
                    <a:pt x="6990" y="0"/>
                  </a:lnTo>
                  <a:lnTo>
                    <a:pt x="0" y="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1" name="Google Shape;4351;p27"/>
            <p:cNvSpPr/>
            <p:nvPr/>
          </p:nvSpPr>
          <p:spPr>
            <a:xfrm>
              <a:off x="1201950" y="4754025"/>
              <a:ext cx="367150" cy="105975"/>
            </a:xfrm>
            <a:custGeom>
              <a:avLst/>
              <a:gdLst/>
              <a:ahLst/>
              <a:cxnLst/>
              <a:rect l="l" t="t" r="r" b="b"/>
              <a:pathLst>
                <a:path w="14686" h="4239" fill="none" extrusionOk="0">
                  <a:moveTo>
                    <a:pt x="1" y="4239"/>
                  </a:moveTo>
                  <a:lnTo>
                    <a:pt x="14686" y="4239"/>
                  </a:lnTo>
                  <a:lnTo>
                    <a:pt x="7325" y="0"/>
                  </a:lnTo>
                  <a:lnTo>
                    <a:pt x="1" y="42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2" name="Google Shape;4352;p27"/>
            <p:cNvSpPr/>
            <p:nvPr/>
          </p:nvSpPr>
          <p:spPr>
            <a:xfrm>
              <a:off x="1399000" y="4534675"/>
              <a:ext cx="733350" cy="325325"/>
            </a:xfrm>
            <a:custGeom>
              <a:avLst/>
              <a:gdLst/>
              <a:ahLst/>
              <a:cxnLst/>
              <a:rect l="l" t="t" r="r" b="b"/>
              <a:pathLst>
                <a:path w="29334" h="13013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7882" y="13013"/>
                  </a:lnTo>
                  <a:lnTo>
                    <a:pt x="21564" y="1301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3" name="Google Shape;4353;p27"/>
            <p:cNvSpPr/>
            <p:nvPr/>
          </p:nvSpPr>
          <p:spPr>
            <a:xfrm>
              <a:off x="437950" y="4753100"/>
              <a:ext cx="372725" cy="106900"/>
            </a:xfrm>
            <a:custGeom>
              <a:avLst/>
              <a:gdLst/>
              <a:ahLst/>
              <a:cxnLst/>
              <a:rect l="l" t="t" r="r" b="b"/>
              <a:pathLst>
                <a:path w="14909" h="4276" fill="none" extrusionOk="0">
                  <a:moveTo>
                    <a:pt x="0" y="4276"/>
                  </a:moveTo>
                  <a:lnTo>
                    <a:pt x="14909" y="4276"/>
                  </a:lnTo>
                  <a:lnTo>
                    <a:pt x="7436" y="0"/>
                  </a:lnTo>
                  <a:lnTo>
                    <a:pt x="0" y="42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4" name="Google Shape;4354;p27"/>
            <p:cNvSpPr/>
            <p:nvPr/>
          </p:nvSpPr>
          <p:spPr>
            <a:xfrm>
              <a:off x="637775" y="4533750"/>
              <a:ext cx="733350" cy="326250"/>
            </a:xfrm>
            <a:custGeom>
              <a:avLst/>
              <a:gdLst/>
              <a:ahLst/>
              <a:cxnLst/>
              <a:rect l="l" t="t" r="r" b="b"/>
              <a:pathLst>
                <a:path w="29334" h="13050" fill="none" extrusionOk="0">
                  <a:moveTo>
                    <a:pt x="14649" y="0"/>
                  </a:moveTo>
                  <a:lnTo>
                    <a:pt x="1" y="8440"/>
                  </a:lnTo>
                  <a:lnTo>
                    <a:pt x="7994" y="13050"/>
                  </a:lnTo>
                  <a:lnTo>
                    <a:pt x="21452" y="13050"/>
                  </a:lnTo>
                  <a:lnTo>
                    <a:pt x="29334" y="8477"/>
                  </a:lnTo>
                  <a:lnTo>
                    <a:pt x="14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5" name="Google Shape;4355;p27"/>
            <p:cNvSpPr/>
            <p:nvPr/>
          </p:nvSpPr>
          <p:spPr>
            <a:xfrm>
              <a:off x="3682650" y="4539325"/>
              <a:ext cx="733375" cy="320675"/>
            </a:xfrm>
            <a:custGeom>
              <a:avLst/>
              <a:gdLst/>
              <a:ahLst/>
              <a:cxnLst/>
              <a:rect l="l" t="t" r="r" b="b"/>
              <a:pathLst>
                <a:path w="29335" h="1282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7585" y="12827"/>
                  </a:lnTo>
                  <a:lnTo>
                    <a:pt x="21824" y="12827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6" name="Google Shape;4356;p27"/>
            <p:cNvSpPr/>
            <p:nvPr/>
          </p:nvSpPr>
          <p:spPr>
            <a:xfrm>
              <a:off x="1965025" y="4754950"/>
              <a:ext cx="362525" cy="105050"/>
            </a:xfrm>
            <a:custGeom>
              <a:avLst/>
              <a:gdLst/>
              <a:ahLst/>
              <a:cxnLst/>
              <a:rect l="l" t="t" r="r" b="b"/>
              <a:pathLst>
                <a:path w="14501" h="4202" fill="none" extrusionOk="0">
                  <a:moveTo>
                    <a:pt x="1" y="4202"/>
                  </a:moveTo>
                  <a:lnTo>
                    <a:pt x="14500" y="4202"/>
                  </a:lnTo>
                  <a:lnTo>
                    <a:pt x="7250" y="1"/>
                  </a:lnTo>
                  <a:lnTo>
                    <a:pt x="1" y="42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7" name="Google Shape;4357;p27"/>
            <p:cNvSpPr/>
            <p:nvPr/>
          </p:nvSpPr>
          <p:spPr>
            <a:xfrm>
              <a:off x="3492125" y="4757750"/>
              <a:ext cx="352275" cy="102250"/>
            </a:xfrm>
            <a:custGeom>
              <a:avLst/>
              <a:gdLst/>
              <a:ahLst/>
              <a:cxnLst/>
              <a:rect l="l" t="t" r="r" b="b"/>
              <a:pathLst>
                <a:path w="14091" h="4090" fill="none" extrusionOk="0">
                  <a:moveTo>
                    <a:pt x="0" y="4090"/>
                  </a:moveTo>
                  <a:lnTo>
                    <a:pt x="14091" y="4090"/>
                  </a:lnTo>
                  <a:lnTo>
                    <a:pt x="7064" y="0"/>
                  </a:lnTo>
                  <a:lnTo>
                    <a:pt x="0" y="4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8" name="Google Shape;4358;p27"/>
            <p:cNvSpPr/>
            <p:nvPr/>
          </p:nvSpPr>
          <p:spPr>
            <a:xfrm>
              <a:off x="2160225" y="4536525"/>
              <a:ext cx="733350" cy="323475"/>
            </a:xfrm>
            <a:custGeom>
              <a:avLst/>
              <a:gdLst/>
              <a:ahLst/>
              <a:cxnLst/>
              <a:rect l="l" t="t" r="r" b="b"/>
              <a:pathLst>
                <a:path w="29334" h="12939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7807" y="12939"/>
                  </a:lnTo>
                  <a:lnTo>
                    <a:pt x="21638" y="12939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59" name="Google Shape;4359;p27"/>
            <p:cNvSpPr/>
            <p:nvPr/>
          </p:nvSpPr>
          <p:spPr>
            <a:xfrm>
              <a:off x="2921425" y="4537450"/>
              <a:ext cx="733375" cy="322550"/>
            </a:xfrm>
            <a:custGeom>
              <a:avLst/>
              <a:gdLst/>
              <a:ahLst/>
              <a:cxnLst/>
              <a:rect l="l" t="t" r="r" b="b"/>
              <a:pathLst>
                <a:path w="29335" h="12902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697" y="12902"/>
                  </a:lnTo>
                  <a:lnTo>
                    <a:pt x="21713" y="12902"/>
                  </a:lnTo>
                  <a:lnTo>
                    <a:pt x="29334" y="8515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0" name="Google Shape;4360;p27"/>
            <p:cNvSpPr/>
            <p:nvPr/>
          </p:nvSpPr>
          <p:spPr>
            <a:xfrm>
              <a:off x="2729050" y="4756800"/>
              <a:ext cx="356925" cy="103200"/>
            </a:xfrm>
            <a:custGeom>
              <a:avLst/>
              <a:gdLst/>
              <a:ahLst/>
              <a:cxnLst/>
              <a:rect l="l" t="t" r="r" b="b"/>
              <a:pathLst>
                <a:path w="14277" h="4128" fill="none" extrusionOk="0">
                  <a:moveTo>
                    <a:pt x="0" y="4128"/>
                  </a:moveTo>
                  <a:lnTo>
                    <a:pt x="14276" y="4128"/>
                  </a:lnTo>
                  <a:lnTo>
                    <a:pt x="7138" y="1"/>
                  </a:lnTo>
                  <a:lnTo>
                    <a:pt x="0" y="41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1" name="Google Shape;4361;p27"/>
            <p:cNvSpPr/>
            <p:nvPr/>
          </p:nvSpPr>
          <p:spPr>
            <a:xfrm>
              <a:off x="4431800" y="23439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5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2" name="Google Shape;4362;p27"/>
            <p:cNvSpPr/>
            <p:nvPr/>
          </p:nvSpPr>
          <p:spPr>
            <a:xfrm>
              <a:off x="3670575" y="2342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3" name="Google Shape;4363;p27"/>
            <p:cNvSpPr/>
            <p:nvPr/>
          </p:nvSpPr>
          <p:spPr>
            <a:xfrm>
              <a:off x="2148125" y="23393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4" name="Google Shape;4364;p27"/>
            <p:cNvSpPr/>
            <p:nvPr/>
          </p:nvSpPr>
          <p:spPr>
            <a:xfrm>
              <a:off x="2530125" y="25596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5" name="Google Shape;4365;p27"/>
            <p:cNvSpPr/>
            <p:nvPr/>
          </p:nvSpPr>
          <p:spPr>
            <a:xfrm>
              <a:off x="3291350" y="25614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6" name="Google Shape;4366;p27"/>
            <p:cNvSpPr/>
            <p:nvPr/>
          </p:nvSpPr>
          <p:spPr>
            <a:xfrm>
              <a:off x="2909350" y="23411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7" name="Google Shape;4367;p27"/>
            <p:cNvSpPr/>
            <p:nvPr/>
          </p:nvSpPr>
          <p:spPr>
            <a:xfrm>
              <a:off x="1768925" y="25586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8" name="Google Shape;4368;p27"/>
            <p:cNvSpPr/>
            <p:nvPr/>
          </p:nvSpPr>
          <p:spPr>
            <a:xfrm>
              <a:off x="1773575" y="3437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3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69" name="Google Shape;4369;p27"/>
            <p:cNvSpPr/>
            <p:nvPr/>
          </p:nvSpPr>
          <p:spPr>
            <a:xfrm>
              <a:off x="1391550" y="3216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0" name="Google Shape;4370;p27"/>
            <p:cNvSpPr/>
            <p:nvPr/>
          </p:nvSpPr>
          <p:spPr>
            <a:xfrm>
              <a:off x="1386900" y="23384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1" name="Google Shape;4371;p27"/>
            <p:cNvSpPr/>
            <p:nvPr/>
          </p:nvSpPr>
          <p:spPr>
            <a:xfrm>
              <a:off x="1389700" y="2777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2" name="Google Shape;4372;p27"/>
            <p:cNvSpPr/>
            <p:nvPr/>
          </p:nvSpPr>
          <p:spPr>
            <a:xfrm>
              <a:off x="4054425" y="30020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3" name="Google Shape;4373;p27"/>
            <p:cNvSpPr/>
            <p:nvPr/>
          </p:nvSpPr>
          <p:spPr>
            <a:xfrm>
              <a:off x="4815650" y="30029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4" name="Google Shape;4374;p27"/>
            <p:cNvSpPr/>
            <p:nvPr/>
          </p:nvSpPr>
          <p:spPr>
            <a:xfrm>
              <a:off x="3293225" y="3000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5" name="Google Shape;4375;p27"/>
            <p:cNvSpPr/>
            <p:nvPr/>
          </p:nvSpPr>
          <p:spPr>
            <a:xfrm>
              <a:off x="4433650" y="27826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6" name="Google Shape;4376;p27"/>
            <p:cNvSpPr/>
            <p:nvPr/>
          </p:nvSpPr>
          <p:spPr>
            <a:xfrm>
              <a:off x="3672425" y="2781750"/>
              <a:ext cx="733375" cy="422900"/>
            </a:xfrm>
            <a:custGeom>
              <a:avLst/>
              <a:gdLst/>
              <a:ahLst/>
              <a:cxnLst/>
              <a:rect l="l" t="t" r="r" b="b"/>
              <a:pathLst>
                <a:path w="29335" h="16916" fill="none" extrusionOk="0">
                  <a:moveTo>
                    <a:pt x="29334" y="8477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5192075" y="2344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2152775" y="3218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4812875" y="25642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0" name="Google Shape;4380;p27"/>
            <p:cNvSpPr/>
            <p:nvPr/>
          </p:nvSpPr>
          <p:spPr>
            <a:xfrm>
              <a:off x="4051650" y="2562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1" name="Google Shape;4381;p27"/>
            <p:cNvSpPr/>
            <p:nvPr/>
          </p:nvSpPr>
          <p:spPr>
            <a:xfrm>
              <a:off x="5194875" y="27845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2" name="Google Shape;4382;p27"/>
            <p:cNvSpPr/>
            <p:nvPr/>
          </p:nvSpPr>
          <p:spPr>
            <a:xfrm>
              <a:off x="5204150" y="4542100"/>
              <a:ext cx="733375" cy="317900"/>
            </a:xfrm>
            <a:custGeom>
              <a:avLst/>
              <a:gdLst/>
              <a:ahLst/>
              <a:cxnLst/>
              <a:rect l="l" t="t" r="r" b="b"/>
              <a:pathLst>
                <a:path w="29335" h="12716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437" y="12716"/>
                  </a:lnTo>
                  <a:lnTo>
                    <a:pt x="22010" y="127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3" name="Google Shape;4383;p27"/>
            <p:cNvSpPr/>
            <p:nvPr/>
          </p:nvSpPr>
          <p:spPr>
            <a:xfrm>
              <a:off x="4806350" y="1246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4" name="Google Shape;4384;p27"/>
            <p:cNvSpPr/>
            <p:nvPr/>
          </p:nvSpPr>
          <p:spPr>
            <a:xfrm>
              <a:off x="5185575" y="1026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5" name="Google Shape;4385;p27"/>
            <p:cNvSpPr/>
            <p:nvPr/>
          </p:nvSpPr>
          <p:spPr>
            <a:xfrm>
              <a:off x="5945875" y="10278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6" name="Google Shape;4386;p27"/>
            <p:cNvSpPr/>
            <p:nvPr/>
          </p:nvSpPr>
          <p:spPr>
            <a:xfrm>
              <a:off x="4424350" y="10250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7" name="Google Shape;4387;p27"/>
            <p:cNvSpPr/>
            <p:nvPr/>
          </p:nvSpPr>
          <p:spPr>
            <a:xfrm>
              <a:off x="5566650" y="12472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49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8" name="Google Shape;4388;p27"/>
            <p:cNvSpPr/>
            <p:nvPr/>
          </p:nvSpPr>
          <p:spPr>
            <a:xfrm>
              <a:off x="3283925" y="1243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7"/>
                  </a:move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89" name="Google Shape;4389;p27"/>
            <p:cNvSpPr/>
            <p:nvPr/>
          </p:nvSpPr>
          <p:spPr>
            <a:xfrm>
              <a:off x="3663125" y="10241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0" name="Google Shape;4390;p27"/>
            <p:cNvSpPr/>
            <p:nvPr/>
          </p:nvSpPr>
          <p:spPr>
            <a:xfrm>
              <a:off x="4045150" y="1244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3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1" name="Google Shape;4391;p27"/>
            <p:cNvSpPr/>
            <p:nvPr/>
          </p:nvSpPr>
          <p:spPr>
            <a:xfrm>
              <a:off x="6341800" y="388500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71" y="8477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2" name="Google Shape;4392;p27"/>
            <p:cNvSpPr/>
            <p:nvPr/>
          </p:nvSpPr>
          <p:spPr>
            <a:xfrm>
              <a:off x="6339950" y="344535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3" name="Google Shape;4393;p27"/>
            <p:cNvSpPr/>
            <p:nvPr/>
          </p:nvSpPr>
          <p:spPr>
            <a:xfrm>
              <a:off x="6337150" y="3005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2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4" name="Google Shape;4394;p27"/>
            <p:cNvSpPr/>
            <p:nvPr/>
          </p:nvSpPr>
          <p:spPr>
            <a:xfrm>
              <a:off x="2901925" y="10223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48" y="0"/>
                  </a:lnTo>
                  <a:lnTo>
                    <a:pt x="0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5" name="Google Shape;4395;p27"/>
            <p:cNvSpPr/>
            <p:nvPr/>
          </p:nvSpPr>
          <p:spPr>
            <a:xfrm>
              <a:off x="6332525" y="21274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6" name="Google Shape;4396;p27"/>
            <p:cNvSpPr/>
            <p:nvPr/>
          </p:nvSpPr>
          <p:spPr>
            <a:xfrm>
              <a:off x="6330650" y="1687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7" name="Google Shape;4397;p27"/>
            <p:cNvSpPr/>
            <p:nvPr/>
          </p:nvSpPr>
          <p:spPr>
            <a:xfrm>
              <a:off x="6327875" y="1248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4" y="8514"/>
                  </a:ln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8" name="Google Shape;4398;p27"/>
            <p:cNvSpPr/>
            <p:nvPr/>
          </p:nvSpPr>
          <p:spPr>
            <a:xfrm>
              <a:off x="6335300" y="25670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99" name="Google Shape;4399;p27"/>
            <p:cNvSpPr/>
            <p:nvPr/>
          </p:nvSpPr>
          <p:spPr>
            <a:xfrm>
              <a:off x="5951450" y="19071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685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0" name="Google Shape;4400;p27"/>
            <p:cNvSpPr/>
            <p:nvPr/>
          </p:nvSpPr>
          <p:spPr>
            <a:xfrm>
              <a:off x="252050" y="34342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1" name="Google Shape;4401;p27"/>
            <p:cNvSpPr/>
            <p:nvPr/>
          </p:nvSpPr>
          <p:spPr>
            <a:xfrm>
              <a:off x="249275" y="2995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2" name="Google Shape;4402;p27"/>
            <p:cNvSpPr/>
            <p:nvPr/>
          </p:nvSpPr>
          <p:spPr>
            <a:xfrm>
              <a:off x="253925" y="38738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3" name="Google Shape;4403;p27"/>
            <p:cNvSpPr/>
            <p:nvPr/>
          </p:nvSpPr>
          <p:spPr>
            <a:xfrm>
              <a:off x="246475" y="255587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4" name="Google Shape;4404;p27"/>
            <p:cNvSpPr/>
            <p:nvPr/>
          </p:nvSpPr>
          <p:spPr>
            <a:xfrm>
              <a:off x="256700" y="43134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" y="8439"/>
                  </a:move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5" name="Google Shape;4405;p27"/>
            <p:cNvSpPr/>
            <p:nvPr/>
          </p:nvSpPr>
          <p:spPr>
            <a:xfrm>
              <a:off x="6344600" y="43246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6" name="Google Shape;4406;p27"/>
            <p:cNvSpPr/>
            <p:nvPr/>
          </p:nvSpPr>
          <p:spPr>
            <a:xfrm>
              <a:off x="244625" y="21162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7" name="Google Shape;4407;p27"/>
            <p:cNvSpPr/>
            <p:nvPr/>
          </p:nvSpPr>
          <p:spPr>
            <a:xfrm>
              <a:off x="1380400" y="1019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77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8" name="Google Shape;4408;p27"/>
            <p:cNvSpPr/>
            <p:nvPr/>
          </p:nvSpPr>
          <p:spPr>
            <a:xfrm>
              <a:off x="2522700" y="12416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09" name="Google Shape;4409;p27"/>
            <p:cNvSpPr/>
            <p:nvPr/>
          </p:nvSpPr>
          <p:spPr>
            <a:xfrm>
              <a:off x="1761475" y="12407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0" name="Google Shape;4410;p27"/>
            <p:cNvSpPr/>
            <p:nvPr/>
          </p:nvSpPr>
          <p:spPr>
            <a:xfrm>
              <a:off x="2140700" y="10213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1" name="Google Shape;4411;p27"/>
            <p:cNvSpPr/>
            <p:nvPr/>
          </p:nvSpPr>
          <p:spPr>
            <a:xfrm>
              <a:off x="1001200" y="1238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5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5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2" name="Google Shape;4412;p27"/>
            <p:cNvSpPr/>
            <p:nvPr/>
          </p:nvSpPr>
          <p:spPr>
            <a:xfrm>
              <a:off x="241825" y="1676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3" name="Google Shape;4413;p27"/>
            <p:cNvSpPr/>
            <p:nvPr/>
          </p:nvSpPr>
          <p:spPr>
            <a:xfrm>
              <a:off x="621050" y="1458200"/>
              <a:ext cx="734275" cy="422925"/>
            </a:xfrm>
            <a:custGeom>
              <a:avLst/>
              <a:gdLst/>
              <a:ahLst/>
              <a:cxnLst/>
              <a:rect l="l" t="t" r="r" b="b"/>
              <a:pathLst>
                <a:path w="29371" h="16917" fill="none" extrusionOk="0">
                  <a:moveTo>
                    <a:pt x="29371" y="8477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4" name="Google Shape;4414;p27"/>
            <p:cNvSpPr/>
            <p:nvPr/>
          </p:nvSpPr>
          <p:spPr>
            <a:xfrm>
              <a:off x="619175" y="1018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5" name="Google Shape;4415;p27"/>
            <p:cNvSpPr/>
            <p:nvPr/>
          </p:nvSpPr>
          <p:spPr>
            <a:xfrm>
              <a:off x="1397125" y="40959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6" name="Google Shape;4416;p27"/>
            <p:cNvSpPr/>
            <p:nvPr/>
          </p:nvSpPr>
          <p:spPr>
            <a:xfrm>
              <a:off x="2143475" y="14610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7" name="Google Shape;4417;p27"/>
            <p:cNvSpPr/>
            <p:nvPr/>
          </p:nvSpPr>
          <p:spPr>
            <a:xfrm>
              <a:off x="1382275" y="14591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8" name="Google Shape;4418;p27"/>
            <p:cNvSpPr/>
            <p:nvPr/>
          </p:nvSpPr>
          <p:spPr>
            <a:xfrm>
              <a:off x="1764275" y="1679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19" name="Google Shape;4419;p27"/>
            <p:cNvSpPr/>
            <p:nvPr/>
          </p:nvSpPr>
          <p:spPr>
            <a:xfrm>
              <a:off x="628475" y="2776150"/>
              <a:ext cx="733375" cy="423875"/>
            </a:xfrm>
            <a:custGeom>
              <a:avLst/>
              <a:gdLst/>
              <a:ahLst/>
              <a:cxnLst/>
              <a:rect l="l" t="t" r="r" b="b"/>
              <a:pathLst>
                <a:path w="29335" h="16955" fill="none" extrusionOk="0">
                  <a:moveTo>
                    <a:pt x="14723" y="16954"/>
                  </a:move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0" name="Google Shape;4420;p27"/>
            <p:cNvSpPr/>
            <p:nvPr/>
          </p:nvSpPr>
          <p:spPr>
            <a:xfrm>
              <a:off x="623825" y="1896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77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1" name="Google Shape;4421;p27"/>
            <p:cNvSpPr/>
            <p:nvPr/>
          </p:nvSpPr>
          <p:spPr>
            <a:xfrm>
              <a:off x="626625" y="23365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6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2" name="Google Shape;4422;p27"/>
            <p:cNvSpPr/>
            <p:nvPr/>
          </p:nvSpPr>
          <p:spPr>
            <a:xfrm>
              <a:off x="1003050" y="16784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3" name="Google Shape;4423;p27"/>
            <p:cNvSpPr/>
            <p:nvPr/>
          </p:nvSpPr>
          <p:spPr>
            <a:xfrm>
              <a:off x="2904700" y="14619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4" name="Google Shape;4424;p27"/>
            <p:cNvSpPr/>
            <p:nvPr/>
          </p:nvSpPr>
          <p:spPr>
            <a:xfrm>
              <a:off x="2525500" y="16812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5" name="Google Shape;4425;p27"/>
            <p:cNvSpPr/>
            <p:nvPr/>
          </p:nvSpPr>
          <p:spPr>
            <a:xfrm>
              <a:off x="5187425" y="1466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6" name="Google Shape;4426;p27"/>
            <p:cNvSpPr/>
            <p:nvPr/>
          </p:nvSpPr>
          <p:spPr>
            <a:xfrm>
              <a:off x="5962600" y="4104350"/>
              <a:ext cx="734275" cy="422900"/>
            </a:xfrm>
            <a:custGeom>
              <a:avLst/>
              <a:gdLst/>
              <a:ahLst/>
              <a:cxnLst/>
              <a:rect l="l" t="t" r="r" b="b"/>
              <a:pathLst>
                <a:path w="29371" h="16916" fill="none" extrusionOk="0">
                  <a:moveTo>
                    <a:pt x="14648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71" y="8477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7" name="Google Shape;4427;p27"/>
            <p:cNvSpPr/>
            <p:nvPr/>
          </p:nvSpPr>
          <p:spPr>
            <a:xfrm>
              <a:off x="4808225" y="1685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8" name="Google Shape;4428;p27"/>
            <p:cNvSpPr/>
            <p:nvPr/>
          </p:nvSpPr>
          <p:spPr>
            <a:xfrm>
              <a:off x="4426225" y="14647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2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29" name="Google Shape;4429;p27"/>
            <p:cNvSpPr/>
            <p:nvPr/>
          </p:nvSpPr>
          <p:spPr>
            <a:xfrm>
              <a:off x="3665925" y="14637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0" name="Google Shape;4430;p27"/>
            <p:cNvSpPr/>
            <p:nvPr/>
          </p:nvSpPr>
          <p:spPr>
            <a:xfrm>
              <a:off x="4047000" y="1684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8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1" name="Google Shape;4431;p27"/>
            <p:cNvSpPr/>
            <p:nvPr/>
          </p:nvSpPr>
          <p:spPr>
            <a:xfrm>
              <a:off x="3285775" y="16822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2" name="Google Shape;4432;p27"/>
            <p:cNvSpPr/>
            <p:nvPr/>
          </p:nvSpPr>
          <p:spPr>
            <a:xfrm>
              <a:off x="2918650" y="40987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3" name="Google Shape;4433;p27"/>
            <p:cNvSpPr/>
            <p:nvPr/>
          </p:nvSpPr>
          <p:spPr>
            <a:xfrm>
              <a:off x="4061875" y="43199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4" name="Google Shape;4434;p27"/>
            <p:cNvSpPr/>
            <p:nvPr/>
          </p:nvSpPr>
          <p:spPr>
            <a:xfrm>
              <a:off x="3679875" y="40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5" name="Google Shape;4435;p27"/>
            <p:cNvSpPr/>
            <p:nvPr/>
          </p:nvSpPr>
          <p:spPr>
            <a:xfrm>
              <a:off x="4441075" y="41015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6" name="Google Shape;4436;p27"/>
            <p:cNvSpPr/>
            <p:nvPr/>
          </p:nvSpPr>
          <p:spPr>
            <a:xfrm>
              <a:off x="631275" y="3215800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1" y="0"/>
                  </a:lnTo>
                  <a:lnTo>
                    <a:pt x="0" y="8439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7" name="Google Shape;4437;p27"/>
            <p:cNvSpPr/>
            <p:nvPr/>
          </p:nvSpPr>
          <p:spPr>
            <a:xfrm>
              <a:off x="4822150" y="432182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71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8" name="Google Shape;4438;p27"/>
            <p:cNvSpPr/>
            <p:nvPr/>
          </p:nvSpPr>
          <p:spPr>
            <a:xfrm>
              <a:off x="5583375" y="43227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39" name="Google Shape;4439;p27"/>
            <p:cNvSpPr/>
            <p:nvPr/>
          </p:nvSpPr>
          <p:spPr>
            <a:xfrm>
              <a:off x="5202300" y="41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686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0" name="Google Shape;4440;p27"/>
            <p:cNvSpPr/>
            <p:nvPr/>
          </p:nvSpPr>
          <p:spPr>
            <a:xfrm>
              <a:off x="3300650" y="4319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1" name="Google Shape;4441;p27"/>
            <p:cNvSpPr/>
            <p:nvPr/>
          </p:nvSpPr>
          <p:spPr>
            <a:xfrm>
              <a:off x="5569425" y="1686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2" name="Google Shape;4442;p27"/>
            <p:cNvSpPr/>
            <p:nvPr/>
          </p:nvSpPr>
          <p:spPr>
            <a:xfrm>
              <a:off x="5948650" y="1467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3" name="Google Shape;4443;p27"/>
            <p:cNvSpPr/>
            <p:nvPr/>
          </p:nvSpPr>
          <p:spPr>
            <a:xfrm>
              <a:off x="633125" y="3654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4" name="Google Shape;4444;p27"/>
            <p:cNvSpPr/>
            <p:nvPr/>
          </p:nvSpPr>
          <p:spPr>
            <a:xfrm>
              <a:off x="1017000" y="4314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5" name="Google Shape;4445;p27"/>
            <p:cNvSpPr/>
            <p:nvPr/>
          </p:nvSpPr>
          <p:spPr>
            <a:xfrm>
              <a:off x="1778200" y="43162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6" name="Google Shape;4446;p27"/>
            <p:cNvSpPr/>
            <p:nvPr/>
          </p:nvSpPr>
          <p:spPr>
            <a:xfrm>
              <a:off x="2539425" y="4317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7" name="Google Shape;4447;p27"/>
            <p:cNvSpPr/>
            <p:nvPr/>
          </p:nvSpPr>
          <p:spPr>
            <a:xfrm>
              <a:off x="2157425" y="40969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4649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8" name="Google Shape;4448;p27"/>
            <p:cNvSpPr/>
            <p:nvPr/>
          </p:nvSpPr>
          <p:spPr>
            <a:xfrm>
              <a:off x="241825" y="855000"/>
              <a:ext cx="262125" cy="151525"/>
            </a:xfrm>
            <a:custGeom>
              <a:avLst/>
              <a:gdLst/>
              <a:ahLst/>
              <a:cxnLst/>
              <a:rect l="l" t="t" r="r" b="b"/>
              <a:pathLst>
                <a:path w="10485" h="6061" extrusionOk="0">
                  <a:moveTo>
                    <a:pt x="9407" y="0"/>
                  </a:moveTo>
                  <a:lnTo>
                    <a:pt x="1" y="5428"/>
                  </a:lnTo>
                  <a:lnTo>
                    <a:pt x="1" y="6060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49" name="Google Shape;4449;p27"/>
            <p:cNvSpPr/>
            <p:nvPr/>
          </p:nvSpPr>
          <p:spPr>
            <a:xfrm>
              <a:off x="7281475" y="4803275"/>
              <a:ext cx="98550" cy="56725"/>
            </a:xfrm>
            <a:custGeom>
              <a:avLst/>
              <a:gdLst/>
              <a:ahLst/>
              <a:cxnLst/>
              <a:rect l="l" t="t" r="r" b="b"/>
              <a:pathLst>
                <a:path w="3942" h="2269" extrusionOk="0">
                  <a:moveTo>
                    <a:pt x="3942" y="1"/>
                  </a:moveTo>
                  <a:lnTo>
                    <a:pt x="1" y="2269"/>
                  </a:lnTo>
                  <a:lnTo>
                    <a:pt x="1116" y="2269"/>
                  </a:lnTo>
                  <a:lnTo>
                    <a:pt x="3942" y="633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50" name="Google Shape;4450;p27"/>
            <p:cNvSpPr/>
            <p:nvPr/>
          </p:nvSpPr>
          <p:spPr>
            <a:xfrm>
              <a:off x="241825" y="855000"/>
              <a:ext cx="7138200" cy="4005000"/>
            </a:xfrm>
            <a:custGeom>
              <a:avLst/>
              <a:gdLst/>
              <a:ahLst/>
              <a:cxnLst/>
              <a:rect l="l" t="t" r="r" b="b"/>
              <a:pathLst>
                <a:path w="285528" h="160200" extrusionOk="0">
                  <a:moveTo>
                    <a:pt x="29706" y="6544"/>
                  </a:moveTo>
                  <a:lnTo>
                    <a:pt x="44428" y="15057"/>
                  </a:lnTo>
                  <a:lnTo>
                    <a:pt x="29817" y="23497"/>
                  </a:lnTo>
                  <a:lnTo>
                    <a:pt x="15095" y="14983"/>
                  </a:lnTo>
                  <a:lnTo>
                    <a:pt x="29706" y="6544"/>
                  </a:lnTo>
                  <a:close/>
                  <a:moveTo>
                    <a:pt x="60155" y="6581"/>
                  </a:moveTo>
                  <a:lnTo>
                    <a:pt x="74877" y="15095"/>
                  </a:lnTo>
                  <a:lnTo>
                    <a:pt x="60229" y="23534"/>
                  </a:lnTo>
                  <a:lnTo>
                    <a:pt x="45544" y="15057"/>
                  </a:lnTo>
                  <a:lnTo>
                    <a:pt x="60155" y="6581"/>
                  </a:lnTo>
                  <a:close/>
                  <a:moveTo>
                    <a:pt x="90603" y="6655"/>
                  </a:moveTo>
                  <a:lnTo>
                    <a:pt x="105326" y="15169"/>
                  </a:lnTo>
                  <a:lnTo>
                    <a:pt x="90678" y="23608"/>
                  </a:lnTo>
                  <a:lnTo>
                    <a:pt x="75955" y="15095"/>
                  </a:lnTo>
                  <a:lnTo>
                    <a:pt x="90603" y="6655"/>
                  </a:lnTo>
                  <a:close/>
                  <a:moveTo>
                    <a:pt x="121052" y="6692"/>
                  </a:moveTo>
                  <a:lnTo>
                    <a:pt x="135738" y="15206"/>
                  </a:lnTo>
                  <a:lnTo>
                    <a:pt x="121127" y="23645"/>
                  </a:lnTo>
                  <a:lnTo>
                    <a:pt x="106404" y="15169"/>
                  </a:lnTo>
                  <a:lnTo>
                    <a:pt x="121052" y="6692"/>
                  </a:lnTo>
                  <a:close/>
                  <a:moveTo>
                    <a:pt x="151464" y="6767"/>
                  </a:moveTo>
                  <a:lnTo>
                    <a:pt x="166186" y="15243"/>
                  </a:lnTo>
                  <a:lnTo>
                    <a:pt x="151575" y="23720"/>
                  </a:lnTo>
                  <a:lnTo>
                    <a:pt x="136853" y="15206"/>
                  </a:lnTo>
                  <a:lnTo>
                    <a:pt x="151464" y="6767"/>
                  </a:lnTo>
                  <a:close/>
                  <a:moveTo>
                    <a:pt x="181913" y="6804"/>
                  </a:moveTo>
                  <a:lnTo>
                    <a:pt x="196635" y="15318"/>
                  </a:lnTo>
                  <a:lnTo>
                    <a:pt x="182024" y="23757"/>
                  </a:lnTo>
                  <a:lnTo>
                    <a:pt x="167302" y="15243"/>
                  </a:lnTo>
                  <a:lnTo>
                    <a:pt x="181913" y="6804"/>
                  </a:lnTo>
                  <a:close/>
                  <a:moveTo>
                    <a:pt x="212361" y="6878"/>
                  </a:moveTo>
                  <a:lnTo>
                    <a:pt x="227084" y="15355"/>
                  </a:lnTo>
                  <a:lnTo>
                    <a:pt x="212436" y="23831"/>
                  </a:lnTo>
                  <a:lnTo>
                    <a:pt x="197750" y="15318"/>
                  </a:lnTo>
                  <a:lnTo>
                    <a:pt x="212361" y="6878"/>
                  </a:lnTo>
                  <a:close/>
                  <a:moveTo>
                    <a:pt x="242810" y="6915"/>
                  </a:moveTo>
                  <a:lnTo>
                    <a:pt x="257533" y="15429"/>
                  </a:lnTo>
                  <a:lnTo>
                    <a:pt x="242885" y="23869"/>
                  </a:lnTo>
                  <a:lnTo>
                    <a:pt x="228162" y="15355"/>
                  </a:lnTo>
                  <a:lnTo>
                    <a:pt x="242810" y="6915"/>
                  </a:lnTo>
                  <a:close/>
                  <a:moveTo>
                    <a:pt x="44986" y="15355"/>
                  </a:moveTo>
                  <a:lnTo>
                    <a:pt x="59709" y="23869"/>
                  </a:lnTo>
                  <a:lnTo>
                    <a:pt x="45060" y="32308"/>
                  </a:lnTo>
                  <a:lnTo>
                    <a:pt x="30375" y="23794"/>
                  </a:lnTo>
                  <a:lnTo>
                    <a:pt x="44986" y="15355"/>
                  </a:lnTo>
                  <a:close/>
                  <a:moveTo>
                    <a:pt x="75435" y="15429"/>
                  </a:moveTo>
                  <a:lnTo>
                    <a:pt x="90120" y="23906"/>
                  </a:lnTo>
                  <a:lnTo>
                    <a:pt x="75509" y="32345"/>
                  </a:lnTo>
                  <a:lnTo>
                    <a:pt x="60787" y="23869"/>
                  </a:lnTo>
                  <a:lnTo>
                    <a:pt x="75435" y="15429"/>
                  </a:lnTo>
                  <a:close/>
                  <a:moveTo>
                    <a:pt x="105846" y="15466"/>
                  </a:moveTo>
                  <a:lnTo>
                    <a:pt x="120569" y="23980"/>
                  </a:lnTo>
                  <a:lnTo>
                    <a:pt x="105958" y="32419"/>
                  </a:lnTo>
                  <a:lnTo>
                    <a:pt x="91235" y="23906"/>
                  </a:lnTo>
                  <a:lnTo>
                    <a:pt x="105846" y="15466"/>
                  </a:lnTo>
                  <a:close/>
                  <a:moveTo>
                    <a:pt x="136295" y="15541"/>
                  </a:moveTo>
                  <a:lnTo>
                    <a:pt x="151018" y="24017"/>
                  </a:lnTo>
                  <a:lnTo>
                    <a:pt x="136407" y="32457"/>
                  </a:lnTo>
                  <a:lnTo>
                    <a:pt x="121684" y="23980"/>
                  </a:lnTo>
                  <a:lnTo>
                    <a:pt x="136295" y="15541"/>
                  </a:lnTo>
                  <a:close/>
                  <a:moveTo>
                    <a:pt x="166744" y="15578"/>
                  </a:moveTo>
                  <a:lnTo>
                    <a:pt x="181466" y="24092"/>
                  </a:lnTo>
                  <a:lnTo>
                    <a:pt x="166856" y="32531"/>
                  </a:lnTo>
                  <a:lnTo>
                    <a:pt x="152133" y="24017"/>
                  </a:lnTo>
                  <a:lnTo>
                    <a:pt x="166744" y="15578"/>
                  </a:lnTo>
                  <a:close/>
                  <a:moveTo>
                    <a:pt x="197193" y="15652"/>
                  </a:moveTo>
                  <a:lnTo>
                    <a:pt x="211915" y="24129"/>
                  </a:lnTo>
                  <a:lnTo>
                    <a:pt x="197267" y="32568"/>
                  </a:lnTo>
                  <a:lnTo>
                    <a:pt x="182582" y="24092"/>
                  </a:lnTo>
                  <a:lnTo>
                    <a:pt x="197193" y="15652"/>
                  </a:lnTo>
                  <a:close/>
                  <a:moveTo>
                    <a:pt x="227642" y="15689"/>
                  </a:moveTo>
                  <a:lnTo>
                    <a:pt x="242327" y="24203"/>
                  </a:lnTo>
                  <a:lnTo>
                    <a:pt x="227716" y="32642"/>
                  </a:lnTo>
                  <a:lnTo>
                    <a:pt x="212993" y="24129"/>
                  </a:lnTo>
                  <a:lnTo>
                    <a:pt x="227642" y="15689"/>
                  </a:lnTo>
                  <a:close/>
                  <a:moveTo>
                    <a:pt x="258053" y="15727"/>
                  </a:moveTo>
                  <a:lnTo>
                    <a:pt x="272776" y="24240"/>
                  </a:lnTo>
                  <a:lnTo>
                    <a:pt x="258165" y="32680"/>
                  </a:lnTo>
                  <a:lnTo>
                    <a:pt x="243442" y="24203"/>
                  </a:lnTo>
                  <a:lnTo>
                    <a:pt x="258053" y="15727"/>
                  </a:lnTo>
                  <a:close/>
                  <a:moveTo>
                    <a:pt x="29817" y="24129"/>
                  </a:moveTo>
                  <a:lnTo>
                    <a:pt x="44540" y="32605"/>
                  </a:lnTo>
                  <a:lnTo>
                    <a:pt x="29892" y="41045"/>
                  </a:lnTo>
                  <a:lnTo>
                    <a:pt x="15169" y="32568"/>
                  </a:lnTo>
                  <a:lnTo>
                    <a:pt x="29817" y="24129"/>
                  </a:lnTo>
                  <a:close/>
                  <a:moveTo>
                    <a:pt x="60229" y="24166"/>
                  </a:moveTo>
                  <a:lnTo>
                    <a:pt x="74952" y="32680"/>
                  </a:lnTo>
                  <a:lnTo>
                    <a:pt x="60341" y="41119"/>
                  </a:lnTo>
                  <a:lnTo>
                    <a:pt x="45618" y="32605"/>
                  </a:lnTo>
                  <a:lnTo>
                    <a:pt x="60229" y="24166"/>
                  </a:lnTo>
                  <a:close/>
                  <a:moveTo>
                    <a:pt x="90678" y="24240"/>
                  </a:moveTo>
                  <a:lnTo>
                    <a:pt x="105400" y="32717"/>
                  </a:lnTo>
                  <a:lnTo>
                    <a:pt x="90789" y="41156"/>
                  </a:lnTo>
                  <a:lnTo>
                    <a:pt x="76067" y="32680"/>
                  </a:lnTo>
                  <a:lnTo>
                    <a:pt x="90678" y="24240"/>
                  </a:lnTo>
                  <a:close/>
                  <a:moveTo>
                    <a:pt x="121127" y="24277"/>
                  </a:moveTo>
                  <a:lnTo>
                    <a:pt x="135849" y="32791"/>
                  </a:lnTo>
                  <a:lnTo>
                    <a:pt x="121238" y="41231"/>
                  </a:lnTo>
                  <a:lnTo>
                    <a:pt x="106516" y="32717"/>
                  </a:lnTo>
                  <a:lnTo>
                    <a:pt x="121127" y="24277"/>
                  </a:lnTo>
                  <a:close/>
                  <a:moveTo>
                    <a:pt x="151575" y="24352"/>
                  </a:moveTo>
                  <a:lnTo>
                    <a:pt x="166298" y="32828"/>
                  </a:lnTo>
                  <a:lnTo>
                    <a:pt x="151650" y="41268"/>
                  </a:lnTo>
                  <a:lnTo>
                    <a:pt x="136964" y="32791"/>
                  </a:lnTo>
                  <a:lnTo>
                    <a:pt x="151575" y="24352"/>
                  </a:lnTo>
                  <a:close/>
                  <a:moveTo>
                    <a:pt x="182024" y="24389"/>
                  </a:moveTo>
                  <a:lnTo>
                    <a:pt x="196747" y="32903"/>
                  </a:lnTo>
                  <a:lnTo>
                    <a:pt x="182098" y="41342"/>
                  </a:lnTo>
                  <a:lnTo>
                    <a:pt x="167376" y="32828"/>
                  </a:lnTo>
                  <a:lnTo>
                    <a:pt x="182024" y="24389"/>
                  </a:lnTo>
                  <a:close/>
                  <a:moveTo>
                    <a:pt x="212436" y="24463"/>
                  </a:moveTo>
                  <a:lnTo>
                    <a:pt x="227158" y="32940"/>
                  </a:lnTo>
                  <a:lnTo>
                    <a:pt x="212547" y="41379"/>
                  </a:lnTo>
                  <a:lnTo>
                    <a:pt x="197825" y="32903"/>
                  </a:lnTo>
                  <a:lnTo>
                    <a:pt x="212436" y="24463"/>
                  </a:lnTo>
                  <a:close/>
                  <a:moveTo>
                    <a:pt x="242885" y="24501"/>
                  </a:moveTo>
                  <a:lnTo>
                    <a:pt x="257607" y="33014"/>
                  </a:lnTo>
                  <a:lnTo>
                    <a:pt x="242996" y="41454"/>
                  </a:lnTo>
                  <a:lnTo>
                    <a:pt x="228274" y="32940"/>
                  </a:lnTo>
                  <a:lnTo>
                    <a:pt x="242885" y="24501"/>
                  </a:lnTo>
                  <a:close/>
                  <a:moveTo>
                    <a:pt x="45060" y="32940"/>
                  </a:moveTo>
                  <a:lnTo>
                    <a:pt x="59783" y="41416"/>
                  </a:lnTo>
                  <a:lnTo>
                    <a:pt x="45172" y="49856"/>
                  </a:lnTo>
                  <a:lnTo>
                    <a:pt x="30449" y="41379"/>
                  </a:lnTo>
                  <a:lnTo>
                    <a:pt x="45060" y="32940"/>
                  </a:lnTo>
                  <a:close/>
                  <a:moveTo>
                    <a:pt x="75509" y="32977"/>
                  </a:moveTo>
                  <a:lnTo>
                    <a:pt x="90232" y="41491"/>
                  </a:lnTo>
                  <a:lnTo>
                    <a:pt x="75621" y="49930"/>
                  </a:lnTo>
                  <a:lnTo>
                    <a:pt x="60898" y="41416"/>
                  </a:lnTo>
                  <a:lnTo>
                    <a:pt x="75509" y="32977"/>
                  </a:lnTo>
                  <a:close/>
                  <a:moveTo>
                    <a:pt x="105958" y="33051"/>
                  </a:moveTo>
                  <a:lnTo>
                    <a:pt x="120680" y="41528"/>
                  </a:lnTo>
                  <a:lnTo>
                    <a:pt x="106070" y="49967"/>
                  </a:lnTo>
                  <a:lnTo>
                    <a:pt x="91347" y="41491"/>
                  </a:lnTo>
                  <a:lnTo>
                    <a:pt x="105958" y="33051"/>
                  </a:lnTo>
                  <a:close/>
                  <a:moveTo>
                    <a:pt x="136407" y="33089"/>
                  </a:moveTo>
                  <a:lnTo>
                    <a:pt x="151129" y="41602"/>
                  </a:lnTo>
                  <a:lnTo>
                    <a:pt x="136481" y="50042"/>
                  </a:lnTo>
                  <a:lnTo>
                    <a:pt x="121759" y="41528"/>
                  </a:lnTo>
                  <a:lnTo>
                    <a:pt x="136407" y="33089"/>
                  </a:lnTo>
                  <a:close/>
                  <a:moveTo>
                    <a:pt x="166856" y="33163"/>
                  </a:moveTo>
                  <a:lnTo>
                    <a:pt x="181541" y="41640"/>
                  </a:lnTo>
                  <a:lnTo>
                    <a:pt x="166930" y="50079"/>
                  </a:lnTo>
                  <a:lnTo>
                    <a:pt x="152207" y="41602"/>
                  </a:lnTo>
                  <a:lnTo>
                    <a:pt x="166856" y="33163"/>
                  </a:lnTo>
                  <a:close/>
                  <a:moveTo>
                    <a:pt x="197267" y="33200"/>
                  </a:moveTo>
                  <a:lnTo>
                    <a:pt x="211990" y="41714"/>
                  </a:lnTo>
                  <a:lnTo>
                    <a:pt x="197379" y="50153"/>
                  </a:lnTo>
                  <a:lnTo>
                    <a:pt x="182656" y="41640"/>
                  </a:lnTo>
                  <a:lnTo>
                    <a:pt x="197267" y="33200"/>
                  </a:lnTo>
                  <a:close/>
                  <a:moveTo>
                    <a:pt x="227716" y="33275"/>
                  </a:moveTo>
                  <a:lnTo>
                    <a:pt x="242438" y="41751"/>
                  </a:lnTo>
                  <a:lnTo>
                    <a:pt x="227827" y="50190"/>
                  </a:lnTo>
                  <a:lnTo>
                    <a:pt x="213105" y="41714"/>
                  </a:lnTo>
                  <a:lnTo>
                    <a:pt x="227716" y="33275"/>
                  </a:lnTo>
                  <a:close/>
                  <a:moveTo>
                    <a:pt x="258165" y="33312"/>
                  </a:moveTo>
                  <a:lnTo>
                    <a:pt x="272887" y="41825"/>
                  </a:lnTo>
                  <a:lnTo>
                    <a:pt x="258276" y="50265"/>
                  </a:lnTo>
                  <a:lnTo>
                    <a:pt x="243554" y="41751"/>
                  </a:lnTo>
                  <a:lnTo>
                    <a:pt x="258165" y="33312"/>
                  </a:lnTo>
                  <a:close/>
                  <a:moveTo>
                    <a:pt x="29892" y="41677"/>
                  </a:moveTo>
                  <a:lnTo>
                    <a:pt x="44614" y="50190"/>
                  </a:lnTo>
                  <a:lnTo>
                    <a:pt x="30003" y="58630"/>
                  </a:lnTo>
                  <a:lnTo>
                    <a:pt x="15281" y="50153"/>
                  </a:lnTo>
                  <a:lnTo>
                    <a:pt x="29892" y="41677"/>
                  </a:lnTo>
                  <a:close/>
                  <a:moveTo>
                    <a:pt x="60341" y="41751"/>
                  </a:moveTo>
                  <a:lnTo>
                    <a:pt x="75063" y="50265"/>
                  </a:lnTo>
                  <a:lnTo>
                    <a:pt x="60452" y="58704"/>
                  </a:lnTo>
                  <a:lnTo>
                    <a:pt x="45730" y="50190"/>
                  </a:lnTo>
                  <a:lnTo>
                    <a:pt x="60341" y="41751"/>
                  </a:lnTo>
                  <a:close/>
                  <a:moveTo>
                    <a:pt x="90789" y="41788"/>
                  </a:moveTo>
                  <a:lnTo>
                    <a:pt x="105512" y="50302"/>
                  </a:lnTo>
                  <a:lnTo>
                    <a:pt x="90864" y="58741"/>
                  </a:lnTo>
                  <a:lnTo>
                    <a:pt x="76178" y="50265"/>
                  </a:lnTo>
                  <a:lnTo>
                    <a:pt x="90789" y="41788"/>
                  </a:lnTo>
                  <a:close/>
                  <a:moveTo>
                    <a:pt x="121238" y="41863"/>
                  </a:moveTo>
                  <a:lnTo>
                    <a:pt x="135923" y="50339"/>
                  </a:lnTo>
                  <a:lnTo>
                    <a:pt x="121312" y="58816"/>
                  </a:lnTo>
                  <a:lnTo>
                    <a:pt x="106590" y="50302"/>
                  </a:lnTo>
                  <a:lnTo>
                    <a:pt x="121238" y="41863"/>
                  </a:lnTo>
                  <a:close/>
                  <a:moveTo>
                    <a:pt x="151650" y="41900"/>
                  </a:moveTo>
                  <a:lnTo>
                    <a:pt x="166372" y="50414"/>
                  </a:lnTo>
                  <a:lnTo>
                    <a:pt x="151761" y="58853"/>
                  </a:lnTo>
                  <a:lnTo>
                    <a:pt x="137039" y="50339"/>
                  </a:lnTo>
                  <a:lnTo>
                    <a:pt x="151650" y="41900"/>
                  </a:lnTo>
                  <a:close/>
                  <a:moveTo>
                    <a:pt x="182098" y="41974"/>
                  </a:moveTo>
                  <a:lnTo>
                    <a:pt x="196821" y="50451"/>
                  </a:lnTo>
                  <a:lnTo>
                    <a:pt x="182210" y="58890"/>
                  </a:lnTo>
                  <a:lnTo>
                    <a:pt x="167488" y="50414"/>
                  </a:lnTo>
                  <a:lnTo>
                    <a:pt x="182098" y="41974"/>
                  </a:lnTo>
                  <a:close/>
                  <a:moveTo>
                    <a:pt x="212547" y="42011"/>
                  </a:moveTo>
                  <a:lnTo>
                    <a:pt x="227270" y="50525"/>
                  </a:lnTo>
                  <a:lnTo>
                    <a:pt x="212659" y="58964"/>
                  </a:lnTo>
                  <a:lnTo>
                    <a:pt x="197936" y="50451"/>
                  </a:lnTo>
                  <a:lnTo>
                    <a:pt x="212547" y="42011"/>
                  </a:lnTo>
                  <a:close/>
                  <a:moveTo>
                    <a:pt x="242996" y="42086"/>
                  </a:moveTo>
                  <a:lnTo>
                    <a:pt x="257719" y="50562"/>
                  </a:lnTo>
                  <a:lnTo>
                    <a:pt x="243070" y="59002"/>
                  </a:lnTo>
                  <a:lnTo>
                    <a:pt x="228385" y="50525"/>
                  </a:lnTo>
                  <a:lnTo>
                    <a:pt x="242996" y="42086"/>
                  </a:lnTo>
                  <a:close/>
                  <a:moveTo>
                    <a:pt x="14723" y="50451"/>
                  </a:moveTo>
                  <a:lnTo>
                    <a:pt x="29446" y="58964"/>
                  </a:lnTo>
                  <a:lnTo>
                    <a:pt x="14835" y="67404"/>
                  </a:lnTo>
                  <a:lnTo>
                    <a:pt x="112" y="58890"/>
                  </a:lnTo>
                  <a:lnTo>
                    <a:pt x="14723" y="50451"/>
                  </a:lnTo>
                  <a:close/>
                  <a:moveTo>
                    <a:pt x="45172" y="50525"/>
                  </a:moveTo>
                  <a:lnTo>
                    <a:pt x="59894" y="59002"/>
                  </a:lnTo>
                  <a:lnTo>
                    <a:pt x="45246" y="67441"/>
                  </a:lnTo>
                  <a:lnTo>
                    <a:pt x="30561" y="58964"/>
                  </a:lnTo>
                  <a:lnTo>
                    <a:pt x="45172" y="50525"/>
                  </a:lnTo>
                  <a:close/>
                  <a:moveTo>
                    <a:pt x="75621" y="50562"/>
                  </a:moveTo>
                  <a:lnTo>
                    <a:pt x="90343" y="59076"/>
                  </a:lnTo>
                  <a:lnTo>
                    <a:pt x="75695" y="67515"/>
                  </a:lnTo>
                  <a:lnTo>
                    <a:pt x="60973" y="59002"/>
                  </a:lnTo>
                  <a:lnTo>
                    <a:pt x="75621" y="50562"/>
                  </a:lnTo>
                  <a:close/>
                  <a:moveTo>
                    <a:pt x="106070" y="50637"/>
                  </a:moveTo>
                  <a:lnTo>
                    <a:pt x="120755" y="59113"/>
                  </a:lnTo>
                  <a:lnTo>
                    <a:pt x="106144" y="67552"/>
                  </a:lnTo>
                  <a:lnTo>
                    <a:pt x="91421" y="59076"/>
                  </a:lnTo>
                  <a:lnTo>
                    <a:pt x="106070" y="50637"/>
                  </a:lnTo>
                  <a:close/>
                  <a:moveTo>
                    <a:pt x="136481" y="50674"/>
                  </a:moveTo>
                  <a:lnTo>
                    <a:pt x="151204" y="59187"/>
                  </a:lnTo>
                  <a:lnTo>
                    <a:pt x="136593" y="67627"/>
                  </a:lnTo>
                  <a:lnTo>
                    <a:pt x="121870" y="59113"/>
                  </a:lnTo>
                  <a:lnTo>
                    <a:pt x="136481" y="50674"/>
                  </a:lnTo>
                  <a:close/>
                  <a:moveTo>
                    <a:pt x="166930" y="50748"/>
                  </a:moveTo>
                  <a:lnTo>
                    <a:pt x="181652" y="59225"/>
                  </a:lnTo>
                  <a:lnTo>
                    <a:pt x="167041" y="67664"/>
                  </a:lnTo>
                  <a:lnTo>
                    <a:pt x="152319" y="59187"/>
                  </a:lnTo>
                  <a:lnTo>
                    <a:pt x="166930" y="50748"/>
                  </a:lnTo>
                  <a:close/>
                  <a:moveTo>
                    <a:pt x="197379" y="50785"/>
                  </a:moveTo>
                  <a:lnTo>
                    <a:pt x="212101" y="59299"/>
                  </a:lnTo>
                  <a:lnTo>
                    <a:pt x="197453" y="67738"/>
                  </a:lnTo>
                  <a:lnTo>
                    <a:pt x="182768" y="59225"/>
                  </a:lnTo>
                  <a:lnTo>
                    <a:pt x="197379" y="50785"/>
                  </a:lnTo>
                  <a:close/>
                  <a:moveTo>
                    <a:pt x="227827" y="50822"/>
                  </a:moveTo>
                  <a:lnTo>
                    <a:pt x="242550" y="59336"/>
                  </a:lnTo>
                  <a:lnTo>
                    <a:pt x="227902" y="67776"/>
                  </a:lnTo>
                  <a:lnTo>
                    <a:pt x="213179" y="59299"/>
                  </a:lnTo>
                  <a:lnTo>
                    <a:pt x="227827" y="50822"/>
                  </a:lnTo>
                  <a:close/>
                  <a:moveTo>
                    <a:pt x="258276" y="50897"/>
                  </a:moveTo>
                  <a:lnTo>
                    <a:pt x="272962" y="59373"/>
                  </a:lnTo>
                  <a:lnTo>
                    <a:pt x="258351" y="67850"/>
                  </a:lnTo>
                  <a:lnTo>
                    <a:pt x="243628" y="59336"/>
                  </a:lnTo>
                  <a:lnTo>
                    <a:pt x="258276" y="50897"/>
                  </a:lnTo>
                  <a:close/>
                  <a:moveTo>
                    <a:pt x="30003" y="59262"/>
                  </a:moveTo>
                  <a:lnTo>
                    <a:pt x="44726" y="67776"/>
                  </a:lnTo>
                  <a:lnTo>
                    <a:pt x="30078" y="76215"/>
                  </a:lnTo>
                  <a:lnTo>
                    <a:pt x="15392" y="67701"/>
                  </a:lnTo>
                  <a:lnTo>
                    <a:pt x="30003" y="59262"/>
                  </a:lnTo>
                  <a:close/>
                  <a:moveTo>
                    <a:pt x="60452" y="59336"/>
                  </a:moveTo>
                  <a:lnTo>
                    <a:pt x="75137" y="67813"/>
                  </a:lnTo>
                  <a:lnTo>
                    <a:pt x="60526" y="76252"/>
                  </a:lnTo>
                  <a:lnTo>
                    <a:pt x="45804" y="67776"/>
                  </a:lnTo>
                  <a:lnTo>
                    <a:pt x="60452" y="59336"/>
                  </a:lnTo>
                  <a:close/>
                  <a:moveTo>
                    <a:pt x="90864" y="59373"/>
                  </a:moveTo>
                  <a:lnTo>
                    <a:pt x="105586" y="67887"/>
                  </a:lnTo>
                  <a:lnTo>
                    <a:pt x="90975" y="76326"/>
                  </a:lnTo>
                  <a:lnTo>
                    <a:pt x="76253" y="67813"/>
                  </a:lnTo>
                  <a:lnTo>
                    <a:pt x="90864" y="59373"/>
                  </a:lnTo>
                  <a:close/>
                  <a:moveTo>
                    <a:pt x="121312" y="59448"/>
                  </a:moveTo>
                  <a:lnTo>
                    <a:pt x="136035" y="67924"/>
                  </a:lnTo>
                  <a:lnTo>
                    <a:pt x="121424" y="76364"/>
                  </a:lnTo>
                  <a:lnTo>
                    <a:pt x="106702" y="67887"/>
                  </a:lnTo>
                  <a:lnTo>
                    <a:pt x="121312" y="59448"/>
                  </a:lnTo>
                  <a:close/>
                  <a:moveTo>
                    <a:pt x="151761" y="59485"/>
                  </a:moveTo>
                  <a:lnTo>
                    <a:pt x="166484" y="67999"/>
                  </a:lnTo>
                  <a:lnTo>
                    <a:pt x="151873" y="76438"/>
                  </a:lnTo>
                  <a:lnTo>
                    <a:pt x="137150" y="67924"/>
                  </a:lnTo>
                  <a:lnTo>
                    <a:pt x="151761" y="59485"/>
                  </a:lnTo>
                  <a:close/>
                  <a:moveTo>
                    <a:pt x="182210" y="59559"/>
                  </a:moveTo>
                  <a:lnTo>
                    <a:pt x="196933" y="68036"/>
                  </a:lnTo>
                  <a:lnTo>
                    <a:pt x="182284" y="76475"/>
                  </a:lnTo>
                  <a:lnTo>
                    <a:pt x="167599" y="67999"/>
                  </a:lnTo>
                  <a:lnTo>
                    <a:pt x="182210" y="59559"/>
                  </a:lnTo>
                  <a:close/>
                  <a:moveTo>
                    <a:pt x="212659" y="59596"/>
                  </a:moveTo>
                  <a:lnTo>
                    <a:pt x="227344" y="68110"/>
                  </a:lnTo>
                  <a:lnTo>
                    <a:pt x="212733" y="76550"/>
                  </a:lnTo>
                  <a:lnTo>
                    <a:pt x="198011" y="68036"/>
                  </a:lnTo>
                  <a:lnTo>
                    <a:pt x="212659" y="59596"/>
                  </a:lnTo>
                  <a:close/>
                  <a:moveTo>
                    <a:pt x="243070" y="59671"/>
                  </a:moveTo>
                  <a:lnTo>
                    <a:pt x="257793" y="68147"/>
                  </a:lnTo>
                  <a:lnTo>
                    <a:pt x="243182" y="76587"/>
                  </a:lnTo>
                  <a:lnTo>
                    <a:pt x="228459" y="68110"/>
                  </a:lnTo>
                  <a:lnTo>
                    <a:pt x="243070" y="59671"/>
                  </a:lnTo>
                  <a:close/>
                  <a:moveTo>
                    <a:pt x="14835" y="68036"/>
                  </a:moveTo>
                  <a:lnTo>
                    <a:pt x="29557" y="76512"/>
                  </a:lnTo>
                  <a:lnTo>
                    <a:pt x="14909" y="84952"/>
                  </a:lnTo>
                  <a:lnTo>
                    <a:pt x="187" y="76475"/>
                  </a:lnTo>
                  <a:lnTo>
                    <a:pt x="14835" y="68036"/>
                  </a:lnTo>
                  <a:close/>
                  <a:moveTo>
                    <a:pt x="45246" y="68073"/>
                  </a:moveTo>
                  <a:lnTo>
                    <a:pt x="59969" y="76587"/>
                  </a:lnTo>
                  <a:lnTo>
                    <a:pt x="45358" y="85026"/>
                  </a:lnTo>
                  <a:lnTo>
                    <a:pt x="30635" y="76512"/>
                  </a:lnTo>
                  <a:lnTo>
                    <a:pt x="45246" y="68073"/>
                  </a:lnTo>
                  <a:close/>
                  <a:moveTo>
                    <a:pt x="75695" y="68147"/>
                  </a:moveTo>
                  <a:lnTo>
                    <a:pt x="90418" y="76624"/>
                  </a:lnTo>
                  <a:lnTo>
                    <a:pt x="75807" y="85063"/>
                  </a:lnTo>
                  <a:lnTo>
                    <a:pt x="61084" y="76587"/>
                  </a:lnTo>
                  <a:lnTo>
                    <a:pt x="75695" y="68147"/>
                  </a:lnTo>
                  <a:close/>
                  <a:moveTo>
                    <a:pt x="106144" y="68185"/>
                  </a:moveTo>
                  <a:lnTo>
                    <a:pt x="120866" y="76698"/>
                  </a:lnTo>
                  <a:lnTo>
                    <a:pt x="106255" y="85138"/>
                  </a:lnTo>
                  <a:lnTo>
                    <a:pt x="91533" y="76624"/>
                  </a:lnTo>
                  <a:lnTo>
                    <a:pt x="106144" y="68185"/>
                  </a:lnTo>
                  <a:close/>
                  <a:moveTo>
                    <a:pt x="136593" y="68259"/>
                  </a:moveTo>
                  <a:lnTo>
                    <a:pt x="151315" y="76735"/>
                  </a:lnTo>
                  <a:lnTo>
                    <a:pt x="136667" y="85175"/>
                  </a:lnTo>
                  <a:lnTo>
                    <a:pt x="121982" y="76698"/>
                  </a:lnTo>
                  <a:lnTo>
                    <a:pt x="136593" y="68259"/>
                  </a:lnTo>
                  <a:close/>
                  <a:moveTo>
                    <a:pt x="167041" y="68296"/>
                  </a:moveTo>
                  <a:lnTo>
                    <a:pt x="181764" y="76810"/>
                  </a:lnTo>
                  <a:lnTo>
                    <a:pt x="167116" y="85249"/>
                  </a:lnTo>
                  <a:lnTo>
                    <a:pt x="152393" y="76735"/>
                  </a:lnTo>
                  <a:lnTo>
                    <a:pt x="167041" y="68296"/>
                  </a:lnTo>
                  <a:close/>
                  <a:moveTo>
                    <a:pt x="197453" y="68370"/>
                  </a:moveTo>
                  <a:lnTo>
                    <a:pt x="212175" y="76847"/>
                  </a:lnTo>
                  <a:lnTo>
                    <a:pt x="197565" y="85286"/>
                  </a:lnTo>
                  <a:lnTo>
                    <a:pt x="182842" y="76810"/>
                  </a:lnTo>
                  <a:lnTo>
                    <a:pt x="197453" y="68370"/>
                  </a:lnTo>
                  <a:close/>
                  <a:moveTo>
                    <a:pt x="227902" y="68408"/>
                  </a:moveTo>
                  <a:lnTo>
                    <a:pt x="242624" y="76921"/>
                  </a:lnTo>
                  <a:lnTo>
                    <a:pt x="228013" y="85361"/>
                  </a:lnTo>
                  <a:lnTo>
                    <a:pt x="213291" y="76847"/>
                  </a:lnTo>
                  <a:lnTo>
                    <a:pt x="227902" y="68408"/>
                  </a:lnTo>
                  <a:close/>
                  <a:moveTo>
                    <a:pt x="258351" y="68482"/>
                  </a:moveTo>
                  <a:lnTo>
                    <a:pt x="273073" y="76958"/>
                  </a:lnTo>
                  <a:lnTo>
                    <a:pt x="258462" y="85398"/>
                  </a:lnTo>
                  <a:lnTo>
                    <a:pt x="243740" y="76921"/>
                  </a:lnTo>
                  <a:lnTo>
                    <a:pt x="258351" y="68482"/>
                  </a:lnTo>
                  <a:close/>
                  <a:moveTo>
                    <a:pt x="30078" y="76847"/>
                  </a:moveTo>
                  <a:lnTo>
                    <a:pt x="44800" y="85323"/>
                  </a:lnTo>
                  <a:lnTo>
                    <a:pt x="30189" y="93800"/>
                  </a:lnTo>
                  <a:lnTo>
                    <a:pt x="15467" y="85286"/>
                  </a:lnTo>
                  <a:lnTo>
                    <a:pt x="30078" y="76847"/>
                  </a:lnTo>
                  <a:close/>
                  <a:moveTo>
                    <a:pt x="60526" y="76884"/>
                  </a:moveTo>
                  <a:lnTo>
                    <a:pt x="75249" y="85398"/>
                  </a:lnTo>
                  <a:lnTo>
                    <a:pt x="60638" y="93837"/>
                  </a:lnTo>
                  <a:lnTo>
                    <a:pt x="45916" y="85323"/>
                  </a:lnTo>
                  <a:lnTo>
                    <a:pt x="60526" y="76884"/>
                  </a:lnTo>
                  <a:close/>
                  <a:moveTo>
                    <a:pt x="90975" y="76958"/>
                  </a:moveTo>
                  <a:lnTo>
                    <a:pt x="105698" y="85435"/>
                  </a:lnTo>
                  <a:lnTo>
                    <a:pt x="91087" y="93912"/>
                  </a:lnTo>
                  <a:lnTo>
                    <a:pt x="76364" y="85398"/>
                  </a:lnTo>
                  <a:lnTo>
                    <a:pt x="90975" y="76958"/>
                  </a:lnTo>
                  <a:close/>
                  <a:moveTo>
                    <a:pt x="121424" y="76996"/>
                  </a:moveTo>
                  <a:lnTo>
                    <a:pt x="136147" y="85509"/>
                  </a:lnTo>
                  <a:lnTo>
                    <a:pt x="121498" y="93949"/>
                  </a:lnTo>
                  <a:lnTo>
                    <a:pt x="106776" y="85435"/>
                  </a:lnTo>
                  <a:lnTo>
                    <a:pt x="121424" y="76996"/>
                  </a:lnTo>
                  <a:close/>
                  <a:moveTo>
                    <a:pt x="151873" y="77070"/>
                  </a:moveTo>
                  <a:lnTo>
                    <a:pt x="166558" y="85547"/>
                  </a:lnTo>
                  <a:lnTo>
                    <a:pt x="151947" y="93986"/>
                  </a:lnTo>
                  <a:lnTo>
                    <a:pt x="137225" y="85509"/>
                  </a:lnTo>
                  <a:lnTo>
                    <a:pt x="151873" y="77070"/>
                  </a:lnTo>
                  <a:close/>
                  <a:moveTo>
                    <a:pt x="182284" y="77107"/>
                  </a:moveTo>
                  <a:lnTo>
                    <a:pt x="197007" y="85621"/>
                  </a:lnTo>
                  <a:lnTo>
                    <a:pt x="182396" y="94060"/>
                  </a:lnTo>
                  <a:lnTo>
                    <a:pt x="167673" y="85547"/>
                  </a:lnTo>
                  <a:lnTo>
                    <a:pt x="182284" y="77107"/>
                  </a:lnTo>
                  <a:close/>
                  <a:moveTo>
                    <a:pt x="212733" y="77182"/>
                  </a:moveTo>
                  <a:lnTo>
                    <a:pt x="227456" y="85658"/>
                  </a:lnTo>
                  <a:lnTo>
                    <a:pt x="212845" y="94097"/>
                  </a:lnTo>
                  <a:lnTo>
                    <a:pt x="198122" y="85621"/>
                  </a:lnTo>
                  <a:lnTo>
                    <a:pt x="212733" y="77182"/>
                  </a:lnTo>
                  <a:close/>
                  <a:moveTo>
                    <a:pt x="243182" y="77219"/>
                  </a:moveTo>
                  <a:lnTo>
                    <a:pt x="257904" y="85732"/>
                  </a:lnTo>
                  <a:lnTo>
                    <a:pt x="243293" y="94172"/>
                  </a:lnTo>
                  <a:lnTo>
                    <a:pt x="228571" y="85658"/>
                  </a:lnTo>
                  <a:lnTo>
                    <a:pt x="243182" y="77219"/>
                  </a:lnTo>
                  <a:close/>
                  <a:moveTo>
                    <a:pt x="14909" y="85621"/>
                  </a:moveTo>
                  <a:lnTo>
                    <a:pt x="29632" y="94097"/>
                  </a:lnTo>
                  <a:lnTo>
                    <a:pt x="15021" y="102537"/>
                  </a:lnTo>
                  <a:lnTo>
                    <a:pt x="298" y="94060"/>
                  </a:lnTo>
                  <a:lnTo>
                    <a:pt x="14909" y="85621"/>
                  </a:lnTo>
                  <a:close/>
                  <a:moveTo>
                    <a:pt x="45358" y="85658"/>
                  </a:moveTo>
                  <a:lnTo>
                    <a:pt x="60080" y="94172"/>
                  </a:lnTo>
                  <a:lnTo>
                    <a:pt x="45469" y="102611"/>
                  </a:lnTo>
                  <a:lnTo>
                    <a:pt x="30747" y="94097"/>
                  </a:lnTo>
                  <a:lnTo>
                    <a:pt x="45358" y="85658"/>
                  </a:lnTo>
                  <a:close/>
                  <a:moveTo>
                    <a:pt x="75807" y="85732"/>
                  </a:moveTo>
                  <a:lnTo>
                    <a:pt x="90529" y="94209"/>
                  </a:lnTo>
                  <a:lnTo>
                    <a:pt x="75881" y="102648"/>
                  </a:lnTo>
                  <a:lnTo>
                    <a:pt x="61196" y="94172"/>
                  </a:lnTo>
                  <a:lnTo>
                    <a:pt x="75807" y="85732"/>
                  </a:lnTo>
                  <a:close/>
                  <a:moveTo>
                    <a:pt x="106255" y="85770"/>
                  </a:moveTo>
                  <a:lnTo>
                    <a:pt x="120978" y="94283"/>
                  </a:lnTo>
                  <a:lnTo>
                    <a:pt x="106330" y="102723"/>
                  </a:lnTo>
                  <a:lnTo>
                    <a:pt x="91607" y="94209"/>
                  </a:lnTo>
                  <a:lnTo>
                    <a:pt x="106255" y="85770"/>
                  </a:lnTo>
                  <a:close/>
                  <a:moveTo>
                    <a:pt x="136667" y="85807"/>
                  </a:moveTo>
                  <a:lnTo>
                    <a:pt x="151389" y="94321"/>
                  </a:lnTo>
                  <a:lnTo>
                    <a:pt x="136779" y="102760"/>
                  </a:lnTo>
                  <a:lnTo>
                    <a:pt x="122056" y="94283"/>
                  </a:lnTo>
                  <a:lnTo>
                    <a:pt x="136667" y="85807"/>
                  </a:lnTo>
                  <a:close/>
                  <a:moveTo>
                    <a:pt x="167116" y="85881"/>
                  </a:moveTo>
                  <a:lnTo>
                    <a:pt x="181838" y="94395"/>
                  </a:lnTo>
                  <a:lnTo>
                    <a:pt x="167227" y="102834"/>
                  </a:lnTo>
                  <a:lnTo>
                    <a:pt x="152505" y="94321"/>
                  </a:lnTo>
                  <a:lnTo>
                    <a:pt x="167116" y="85881"/>
                  </a:lnTo>
                  <a:close/>
                  <a:moveTo>
                    <a:pt x="197565" y="85918"/>
                  </a:moveTo>
                  <a:lnTo>
                    <a:pt x="212287" y="94432"/>
                  </a:lnTo>
                  <a:lnTo>
                    <a:pt x="197676" y="102871"/>
                  </a:lnTo>
                  <a:lnTo>
                    <a:pt x="182954" y="94395"/>
                  </a:lnTo>
                  <a:lnTo>
                    <a:pt x="197565" y="85918"/>
                  </a:lnTo>
                  <a:close/>
                  <a:moveTo>
                    <a:pt x="228013" y="85993"/>
                  </a:moveTo>
                  <a:lnTo>
                    <a:pt x="242736" y="94469"/>
                  </a:lnTo>
                  <a:lnTo>
                    <a:pt x="228088" y="102946"/>
                  </a:lnTo>
                  <a:lnTo>
                    <a:pt x="213402" y="94432"/>
                  </a:lnTo>
                  <a:lnTo>
                    <a:pt x="228013" y="85993"/>
                  </a:lnTo>
                  <a:close/>
                  <a:moveTo>
                    <a:pt x="258462" y="86030"/>
                  </a:moveTo>
                  <a:lnTo>
                    <a:pt x="273185" y="94544"/>
                  </a:lnTo>
                  <a:lnTo>
                    <a:pt x="258536" y="102983"/>
                  </a:lnTo>
                  <a:lnTo>
                    <a:pt x="243814" y="94469"/>
                  </a:lnTo>
                  <a:lnTo>
                    <a:pt x="258462" y="86030"/>
                  </a:lnTo>
                  <a:close/>
                  <a:moveTo>
                    <a:pt x="30189" y="94432"/>
                  </a:moveTo>
                  <a:lnTo>
                    <a:pt x="44912" y="102909"/>
                  </a:lnTo>
                  <a:lnTo>
                    <a:pt x="30264" y="111348"/>
                  </a:lnTo>
                  <a:lnTo>
                    <a:pt x="15578" y="102871"/>
                  </a:lnTo>
                  <a:lnTo>
                    <a:pt x="30189" y="94432"/>
                  </a:lnTo>
                  <a:close/>
                  <a:moveTo>
                    <a:pt x="60638" y="94469"/>
                  </a:moveTo>
                  <a:lnTo>
                    <a:pt x="75360" y="102983"/>
                  </a:lnTo>
                  <a:lnTo>
                    <a:pt x="60712" y="111422"/>
                  </a:lnTo>
                  <a:lnTo>
                    <a:pt x="45990" y="102909"/>
                  </a:lnTo>
                  <a:lnTo>
                    <a:pt x="60638" y="94469"/>
                  </a:lnTo>
                  <a:close/>
                  <a:moveTo>
                    <a:pt x="91087" y="94544"/>
                  </a:moveTo>
                  <a:lnTo>
                    <a:pt x="105772" y="103020"/>
                  </a:lnTo>
                  <a:lnTo>
                    <a:pt x="91161" y="111460"/>
                  </a:lnTo>
                  <a:lnTo>
                    <a:pt x="76439" y="102983"/>
                  </a:lnTo>
                  <a:lnTo>
                    <a:pt x="91087" y="94544"/>
                  </a:lnTo>
                  <a:close/>
                  <a:moveTo>
                    <a:pt x="121498" y="94581"/>
                  </a:moveTo>
                  <a:lnTo>
                    <a:pt x="136221" y="103094"/>
                  </a:lnTo>
                  <a:lnTo>
                    <a:pt x="121610" y="111534"/>
                  </a:lnTo>
                  <a:lnTo>
                    <a:pt x="106887" y="103020"/>
                  </a:lnTo>
                  <a:lnTo>
                    <a:pt x="121498" y="94581"/>
                  </a:lnTo>
                  <a:close/>
                  <a:moveTo>
                    <a:pt x="151947" y="94655"/>
                  </a:moveTo>
                  <a:lnTo>
                    <a:pt x="166670" y="103132"/>
                  </a:lnTo>
                  <a:lnTo>
                    <a:pt x="152059" y="111571"/>
                  </a:lnTo>
                  <a:lnTo>
                    <a:pt x="137336" y="103094"/>
                  </a:lnTo>
                  <a:lnTo>
                    <a:pt x="151947" y="94655"/>
                  </a:lnTo>
                  <a:close/>
                  <a:moveTo>
                    <a:pt x="182396" y="94692"/>
                  </a:moveTo>
                  <a:lnTo>
                    <a:pt x="197118" y="103206"/>
                  </a:lnTo>
                  <a:lnTo>
                    <a:pt x="182470" y="111645"/>
                  </a:lnTo>
                  <a:lnTo>
                    <a:pt x="167785" y="103132"/>
                  </a:lnTo>
                  <a:lnTo>
                    <a:pt x="182396" y="94692"/>
                  </a:lnTo>
                  <a:close/>
                  <a:moveTo>
                    <a:pt x="212845" y="94767"/>
                  </a:moveTo>
                  <a:lnTo>
                    <a:pt x="227567" y="103243"/>
                  </a:lnTo>
                  <a:lnTo>
                    <a:pt x="212919" y="111683"/>
                  </a:lnTo>
                  <a:lnTo>
                    <a:pt x="198197" y="103206"/>
                  </a:lnTo>
                  <a:lnTo>
                    <a:pt x="212845" y="94767"/>
                  </a:lnTo>
                  <a:close/>
                  <a:moveTo>
                    <a:pt x="243293" y="94804"/>
                  </a:moveTo>
                  <a:lnTo>
                    <a:pt x="257979" y="103318"/>
                  </a:lnTo>
                  <a:lnTo>
                    <a:pt x="243368" y="111757"/>
                  </a:lnTo>
                  <a:lnTo>
                    <a:pt x="228645" y="103243"/>
                  </a:lnTo>
                  <a:lnTo>
                    <a:pt x="243293" y="94804"/>
                  </a:lnTo>
                  <a:close/>
                  <a:moveTo>
                    <a:pt x="15021" y="103169"/>
                  </a:moveTo>
                  <a:lnTo>
                    <a:pt x="29743" y="111683"/>
                  </a:lnTo>
                  <a:lnTo>
                    <a:pt x="15095" y="120122"/>
                  </a:lnTo>
                  <a:lnTo>
                    <a:pt x="410" y="111608"/>
                  </a:lnTo>
                  <a:lnTo>
                    <a:pt x="15021" y="103169"/>
                  </a:lnTo>
                  <a:close/>
                  <a:moveTo>
                    <a:pt x="45469" y="103243"/>
                  </a:moveTo>
                  <a:lnTo>
                    <a:pt x="60155" y="111720"/>
                  </a:lnTo>
                  <a:lnTo>
                    <a:pt x="45544" y="120159"/>
                  </a:lnTo>
                  <a:lnTo>
                    <a:pt x="30821" y="111683"/>
                  </a:lnTo>
                  <a:lnTo>
                    <a:pt x="45469" y="103243"/>
                  </a:lnTo>
                  <a:close/>
                  <a:moveTo>
                    <a:pt x="75881" y="103280"/>
                  </a:moveTo>
                  <a:lnTo>
                    <a:pt x="90603" y="111794"/>
                  </a:lnTo>
                  <a:lnTo>
                    <a:pt x="75993" y="120233"/>
                  </a:lnTo>
                  <a:lnTo>
                    <a:pt x="61270" y="111720"/>
                  </a:lnTo>
                  <a:lnTo>
                    <a:pt x="75881" y="103280"/>
                  </a:lnTo>
                  <a:close/>
                  <a:moveTo>
                    <a:pt x="106330" y="103355"/>
                  </a:moveTo>
                  <a:lnTo>
                    <a:pt x="121052" y="111831"/>
                  </a:lnTo>
                  <a:lnTo>
                    <a:pt x="106441" y="120271"/>
                  </a:lnTo>
                  <a:lnTo>
                    <a:pt x="91719" y="111794"/>
                  </a:lnTo>
                  <a:lnTo>
                    <a:pt x="106330" y="103355"/>
                  </a:lnTo>
                  <a:close/>
                  <a:moveTo>
                    <a:pt x="136779" y="103392"/>
                  </a:moveTo>
                  <a:lnTo>
                    <a:pt x="151501" y="111906"/>
                  </a:lnTo>
                  <a:lnTo>
                    <a:pt x="136890" y="120345"/>
                  </a:lnTo>
                  <a:lnTo>
                    <a:pt x="122168" y="111831"/>
                  </a:lnTo>
                  <a:lnTo>
                    <a:pt x="136779" y="103392"/>
                  </a:lnTo>
                  <a:close/>
                  <a:moveTo>
                    <a:pt x="167227" y="103466"/>
                  </a:moveTo>
                  <a:lnTo>
                    <a:pt x="181950" y="111943"/>
                  </a:lnTo>
                  <a:lnTo>
                    <a:pt x="167302" y="120382"/>
                  </a:lnTo>
                  <a:lnTo>
                    <a:pt x="152616" y="111906"/>
                  </a:lnTo>
                  <a:lnTo>
                    <a:pt x="167227" y="103466"/>
                  </a:lnTo>
                  <a:close/>
                  <a:moveTo>
                    <a:pt x="197676" y="103503"/>
                  </a:moveTo>
                  <a:lnTo>
                    <a:pt x="212361" y="112017"/>
                  </a:lnTo>
                  <a:lnTo>
                    <a:pt x="197750" y="120457"/>
                  </a:lnTo>
                  <a:lnTo>
                    <a:pt x="183028" y="111943"/>
                  </a:lnTo>
                  <a:lnTo>
                    <a:pt x="197676" y="103503"/>
                  </a:lnTo>
                  <a:close/>
                  <a:moveTo>
                    <a:pt x="228088" y="103578"/>
                  </a:moveTo>
                  <a:lnTo>
                    <a:pt x="242810" y="112054"/>
                  </a:lnTo>
                  <a:lnTo>
                    <a:pt x="228199" y="120494"/>
                  </a:lnTo>
                  <a:lnTo>
                    <a:pt x="213477" y="112017"/>
                  </a:lnTo>
                  <a:lnTo>
                    <a:pt x="228088" y="103578"/>
                  </a:lnTo>
                  <a:close/>
                  <a:moveTo>
                    <a:pt x="258536" y="103615"/>
                  </a:moveTo>
                  <a:lnTo>
                    <a:pt x="273259" y="112129"/>
                  </a:lnTo>
                  <a:lnTo>
                    <a:pt x="258648" y="120568"/>
                  </a:lnTo>
                  <a:lnTo>
                    <a:pt x="243925" y="112054"/>
                  </a:lnTo>
                  <a:lnTo>
                    <a:pt x="258536" y="103615"/>
                  </a:lnTo>
                  <a:close/>
                  <a:moveTo>
                    <a:pt x="30264" y="111980"/>
                  </a:moveTo>
                  <a:lnTo>
                    <a:pt x="44986" y="120494"/>
                  </a:lnTo>
                  <a:lnTo>
                    <a:pt x="30375" y="128933"/>
                  </a:lnTo>
                  <a:lnTo>
                    <a:pt x="15653" y="120419"/>
                  </a:lnTo>
                  <a:lnTo>
                    <a:pt x="30264" y="111980"/>
                  </a:lnTo>
                  <a:close/>
                  <a:moveTo>
                    <a:pt x="60712" y="112054"/>
                  </a:moveTo>
                  <a:lnTo>
                    <a:pt x="75435" y="120531"/>
                  </a:lnTo>
                  <a:lnTo>
                    <a:pt x="60824" y="129007"/>
                  </a:lnTo>
                  <a:lnTo>
                    <a:pt x="46101" y="120494"/>
                  </a:lnTo>
                  <a:lnTo>
                    <a:pt x="60712" y="112054"/>
                  </a:lnTo>
                  <a:close/>
                  <a:moveTo>
                    <a:pt x="91161" y="112092"/>
                  </a:moveTo>
                  <a:lnTo>
                    <a:pt x="105884" y="120605"/>
                  </a:lnTo>
                  <a:lnTo>
                    <a:pt x="91273" y="129045"/>
                  </a:lnTo>
                  <a:lnTo>
                    <a:pt x="76550" y="120531"/>
                  </a:lnTo>
                  <a:lnTo>
                    <a:pt x="91161" y="112092"/>
                  </a:lnTo>
                  <a:close/>
                  <a:moveTo>
                    <a:pt x="121610" y="112166"/>
                  </a:moveTo>
                  <a:lnTo>
                    <a:pt x="136332" y="120642"/>
                  </a:lnTo>
                  <a:lnTo>
                    <a:pt x="121684" y="129082"/>
                  </a:lnTo>
                  <a:lnTo>
                    <a:pt x="106999" y="120605"/>
                  </a:lnTo>
                  <a:lnTo>
                    <a:pt x="121610" y="112166"/>
                  </a:lnTo>
                  <a:close/>
                  <a:moveTo>
                    <a:pt x="152059" y="112203"/>
                  </a:moveTo>
                  <a:lnTo>
                    <a:pt x="166781" y="120717"/>
                  </a:lnTo>
                  <a:lnTo>
                    <a:pt x="152133" y="129156"/>
                  </a:lnTo>
                  <a:lnTo>
                    <a:pt x="137411" y="120642"/>
                  </a:lnTo>
                  <a:lnTo>
                    <a:pt x="152059" y="112203"/>
                  </a:lnTo>
                  <a:close/>
                  <a:moveTo>
                    <a:pt x="182470" y="112277"/>
                  </a:moveTo>
                  <a:lnTo>
                    <a:pt x="197193" y="120754"/>
                  </a:lnTo>
                  <a:lnTo>
                    <a:pt x="182582" y="129193"/>
                  </a:lnTo>
                  <a:lnTo>
                    <a:pt x="167859" y="120717"/>
                  </a:lnTo>
                  <a:lnTo>
                    <a:pt x="182470" y="112277"/>
                  </a:lnTo>
                  <a:close/>
                  <a:moveTo>
                    <a:pt x="212919" y="112315"/>
                  </a:moveTo>
                  <a:lnTo>
                    <a:pt x="227642" y="120828"/>
                  </a:lnTo>
                  <a:lnTo>
                    <a:pt x="213031" y="129268"/>
                  </a:lnTo>
                  <a:lnTo>
                    <a:pt x="198308" y="120754"/>
                  </a:lnTo>
                  <a:lnTo>
                    <a:pt x="212919" y="112315"/>
                  </a:lnTo>
                  <a:close/>
                  <a:moveTo>
                    <a:pt x="243368" y="112389"/>
                  </a:moveTo>
                  <a:lnTo>
                    <a:pt x="258090" y="120866"/>
                  </a:lnTo>
                  <a:lnTo>
                    <a:pt x="243479" y="129305"/>
                  </a:lnTo>
                  <a:lnTo>
                    <a:pt x="228757" y="120828"/>
                  </a:lnTo>
                  <a:lnTo>
                    <a:pt x="243368" y="112389"/>
                  </a:lnTo>
                  <a:close/>
                  <a:moveTo>
                    <a:pt x="15095" y="120754"/>
                  </a:moveTo>
                  <a:lnTo>
                    <a:pt x="29817" y="129268"/>
                  </a:lnTo>
                  <a:lnTo>
                    <a:pt x="15207" y="137707"/>
                  </a:lnTo>
                  <a:lnTo>
                    <a:pt x="484" y="129193"/>
                  </a:lnTo>
                  <a:lnTo>
                    <a:pt x="15095" y="120754"/>
                  </a:lnTo>
                  <a:close/>
                  <a:moveTo>
                    <a:pt x="45544" y="120828"/>
                  </a:moveTo>
                  <a:lnTo>
                    <a:pt x="60266" y="129305"/>
                  </a:lnTo>
                  <a:lnTo>
                    <a:pt x="45655" y="137744"/>
                  </a:lnTo>
                  <a:lnTo>
                    <a:pt x="30933" y="129268"/>
                  </a:lnTo>
                  <a:lnTo>
                    <a:pt x="45544" y="120828"/>
                  </a:lnTo>
                  <a:close/>
                  <a:moveTo>
                    <a:pt x="75993" y="120866"/>
                  </a:moveTo>
                  <a:lnTo>
                    <a:pt x="90715" y="129379"/>
                  </a:lnTo>
                  <a:lnTo>
                    <a:pt x="76104" y="137819"/>
                  </a:lnTo>
                  <a:lnTo>
                    <a:pt x="61382" y="129305"/>
                  </a:lnTo>
                  <a:lnTo>
                    <a:pt x="75993" y="120866"/>
                  </a:lnTo>
                  <a:close/>
                  <a:moveTo>
                    <a:pt x="106441" y="120903"/>
                  </a:moveTo>
                  <a:lnTo>
                    <a:pt x="121164" y="129416"/>
                  </a:lnTo>
                  <a:lnTo>
                    <a:pt x="106516" y="137856"/>
                  </a:lnTo>
                  <a:lnTo>
                    <a:pt x="91793" y="129379"/>
                  </a:lnTo>
                  <a:lnTo>
                    <a:pt x="106441" y="120903"/>
                  </a:lnTo>
                  <a:close/>
                  <a:moveTo>
                    <a:pt x="136890" y="120977"/>
                  </a:moveTo>
                  <a:lnTo>
                    <a:pt x="151575" y="129491"/>
                  </a:lnTo>
                  <a:lnTo>
                    <a:pt x="136964" y="137930"/>
                  </a:lnTo>
                  <a:lnTo>
                    <a:pt x="122242" y="129416"/>
                  </a:lnTo>
                  <a:lnTo>
                    <a:pt x="136890" y="120977"/>
                  </a:lnTo>
                  <a:close/>
                  <a:moveTo>
                    <a:pt x="167302" y="121014"/>
                  </a:moveTo>
                  <a:lnTo>
                    <a:pt x="182024" y="129528"/>
                  </a:lnTo>
                  <a:lnTo>
                    <a:pt x="167413" y="137967"/>
                  </a:lnTo>
                  <a:lnTo>
                    <a:pt x="152691" y="129491"/>
                  </a:lnTo>
                  <a:lnTo>
                    <a:pt x="167302" y="121014"/>
                  </a:lnTo>
                  <a:close/>
                  <a:moveTo>
                    <a:pt x="197750" y="121089"/>
                  </a:moveTo>
                  <a:lnTo>
                    <a:pt x="212473" y="129565"/>
                  </a:lnTo>
                  <a:lnTo>
                    <a:pt x="197862" y="138042"/>
                  </a:lnTo>
                  <a:lnTo>
                    <a:pt x="183139" y="129528"/>
                  </a:lnTo>
                  <a:lnTo>
                    <a:pt x="197750" y="121089"/>
                  </a:lnTo>
                  <a:close/>
                  <a:moveTo>
                    <a:pt x="228199" y="121126"/>
                  </a:moveTo>
                  <a:lnTo>
                    <a:pt x="242922" y="129639"/>
                  </a:lnTo>
                  <a:lnTo>
                    <a:pt x="228311" y="138079"/>
                  </a:lnTo>
                  <a:lnTo>
                    <a:pt x="213588" y="129565"/>
                  </a:lnTo>
                  <a:lnTo>
                    <a:pt x="228199" y="121126"/>
                  </a:lnTo>
                  <a:close/>
                  <a:moveTo>
                    <a:pt x="258648" y="121200"/>
                  </a:moveTo>
                  <a:lnTo>
                    <a:pt x="273370" y="129677"/>
                  </a:lnTo>
                  <a:lnTo>
                    <a:pt x="258722" y="138116"/>
                  </a:lnTo>
                  <a:lnTo>
                    <a:pt x="244000" y="129639"/>
                  </a:lnTo>
                  <a:lnTo>
                    <a:pt x="258648" y="121200"/>
                  </a:lnTo>
                  <a:close/>
                  <a:moveTo>
                    <a:pt x="30375" y="129565"/>
                  </a:moveTo>
                  <a:lnTo>
                    <a:pt x="45098" y="138079"/>
                  </a:lnTo>
                  <a:lnTo>
                    <a:pt x="30487" y="146518"/>
                  </a:lnTo>
                  <a:lnTo>
                    <a:pt x="15764" y="138004"/>
                  </a:lnTo>
                  <a:lnTo>
                    <a:pt x="30375" y="129565"/>
                  </a:lnTo>
                  <a:close/>
                  <a:moveTo>
                    <a:pt x="60824" y="129639"/>
                  </a:moveTo>
                  <a:lnTo>
                    <a:pt x="75546" y="138116"/>
                  </a:lnTo>
                  <a:lnTo>
                    <a:pt x="60898" y="146555"/>
                  </a:lnTo>
                  <a:lnTo>
                    <a:pt x="46213" y="138079"/>
                  </a:lnTo>
                  <a:lnTo>
                    <a:pt x="60824" y="129639"/>
                  </a:lnTo>
                  <a:close/>
                  <a:moveTo>
                    <a:pt x="91273" y="129677"/>
                  </a:moveTo>
                  <a:lnTo>
                    <a:pt x="105995" y="138190"/>
                  </a:lnTo>
                  <a:lnTo>
                    <a:pt x="91347" y="146630"/>
                  </a:lnTo>
                  <a:lnTo>
                    <a:pt x="76625" y="138116"/>
                  </a:lnTo>
                  <a:lnTo>
                    <a:pt x="91273" y="129677"/>
                  </a:lnTo>
                  <a:close/>
                  <a:moveTo>
                    <a:pt x="121684" y="129751"/>
                  </a:moveTo>
                  <a:lnTo>
                    <a:pt x="136407" y="138228"/>
                  </a:lnTo>
                  <a:lnTo>
                    <a:pt x="121796" y="146667"/>
                  </a:lnTo>
                  <a:lnTo>
                    <a:pt x="107073" y="138190"/>
                  </a:lnTo>
                  <a:lnTo>
                    <a:pt x="121684" y="129751"/>
                  </a:lnTo>
                  <a:close/>
                  <a:moveTo>
                    <a:pt x="152133" y="129788"/>
                  </a:moveTo>
                  <a:lnTo>
                    <a:pt x="166856" y="138302"/>
                  </a:lnTo>
                  <a:lnTo>
                    <a:pt x="152245" y="146741"/>
                  </a:lnTo>
                  <a:lnTo>
                    <a:pt x="137522" y="138228"/>
                  </a:lnTo>
                  <a:lnTo>
                    <a:pt x="152133" y="129788"/>
                  </a:lnTo>
                  <a:close/>
                  <a:moveTo>
                    <a:pt x="182582" y="129863"/>
                  </a:moveTo>
                  <a:lnTo>
                    <a:pt x="197304" y="138339"/>
                  </a:lnTo>
                  <a:lnTo>
                    <a:pt x="182693" y="146778"/>
                  </a:lnTo>
                  <a:lnTo>
                    <a:pt x="167971" y="138302"/>
                  </a:lnTo>
                  <a:lnTo>
                    <a:pt x="182582" y="129863"/>
                  </a:lnTo>
                  <a:close/>
                  <a:moveTo>
                    <a:pt x="213031" y="129900"/>
                  </a:moveTo>
                  <a:lnTo>
                    <a:pt x="227753" y="138413"/>
                  </a:lnTo>
                  <a:lnTo>
                    <a:pt x="213105" y="146853"/>
                  </a:lnTo>
                  <a:lnTo>
                    <a:pt x="198420" y="138339"/>
                  </a:lnTo>
                  <a:lnTo>
                    <a:pt x="213031" y="129900"/>
                  </a:lnTo>
                  <a:close/>
                  <a:moveTo>
                    <a:pt x="243479" y="129974"/>
                  </a:moveTo>
                  <a:lnTo>
                    <a:pt x="258202" y="138451"/>
                  </a:lnTo>
                  <a:lnTo>
                    <a:pt x="243554" y="146890"/>
                  </a:lnTo>
                  <a:lnTo>
                    <a:pt x="228831" y="138413"/>
                  </a:lnTo>
                  <a:lnTo>
                    <a:pt x="243479" y="129974"/>
                  </a:lnTo>
                  <a:close/>
                  <a:moveTo>
                    <a:pt x="15207" y="138339"/>
                  </a:moveTo>
                  <a:lnTo>
                    <a:pt x="29929" y="146816"/>
                  </a:lnTo>
                  <a:lnTo>
                    <a:pt x="15281" y="155255"/>
                  </a:lnTo>
                  <a:lnTo>
                    <a:pt x="596" y="146778"/>
                  </a:lnTo>
                  <a:lnTo>
                    <a:pt x="15207" y="138339"/>
                  </a:lnTo>
                  <a:close/>
                  <a:moveTo>
                    <a:pt x="45655" y="138376"/>
                  </a:moveTo>
                  <a:lnTo>
                    <a:pt x="60378" y="146890"/>
                  </a:lnTo>
                  <a:lnTo>
                    <a:pt x="45730" y="155329"/>
                  </a:lnTo>
                  <a:lnTo>
                    <a:pt x="31007" y="146816"/>
                  </a:lnTo>
                  <a:lnTo>
                    <a:pt x="45655" y="138376"/>
                  </a:lnTo>
                  <a:close/>
                  <a:moveTo>
                    <a:pt x="76104" y="138451"/>
                  </a:moveTo>
                  <a:lnTo>
                    <a:pt x="90789" y="146927"/>
                  </a:lnTo>
                  <a:lnTo>
                    <a:pt x="76178" y="155367"/>
                  </a:lnTo>
                  <a:lnTo>
                    <a:pt x="61456" y="146890"/>
                  </a:lnTo>
                  <a:lnTo>
                    <a:pt x="76104" y="138451"/>
                  </a:lnTo>
                  <a:close/>
                  <a:moveTo>
                    <a:pt x="106516" y="138488"/>
                  </a:moveTo>
                  <a:lnTo>
                    <a:pt x="121238" y="147002"/>
                  </a:lnTo>
                  <a:lnTo>
                    <a:pt x="106627" y="155441"/>
                  </a:lnTo>
                  <a:lnTo>
                    <a:pt x="91905" y="146927"/>
                  </a:lnTo>
                  <a:lnTo>
                    <a:pt x="106516" y="138488"/>
                  </a:lnTo>
                  <a:close/>
                  <a:moveTo>
                    <a:pt x="136964" y="138562"/>
                  </a:moveTo>
                  <a:lnTo>
                    <a:pt x="151687" y="147039"/>
                  </a:lnTo>
                  <a:lnTo>
                    <a:pt x="137076" y="155478"/>
                  </a:lnTo>
                  <a:lnTo>
                    <a:pt x="122353" y="147002"/>
                  </a:lnTo>
                  <a:lnTo>
                    <a:pt x="136964" y="138562"/>
                  </a:lnTo>
                  <a:close/>
                  <a:moveTo>
                    <a:pt x="167413" y="138599"/>
                  </a:moveTo>
                  <a:lnTo>
                    <a:pt x="182136" y="147113"/>
                  </a:lnTo>
                  <a:lnTo>
                    <a:pt x="167525" y="155552"/>
                  </a:lnTo>
                  <a:lnTo>
                    <a:pt x="152802" y="147039"/>
                  </a:lnTo>
                  <a:lnTo>
                    <a:pt x="167413" y="138599"/>
                  </a:lnTo>
                  <a:close/>
                  <a:moveTo>
                    <a:pt x="197862" y="138674"/>
                  </a:moveTo>
                  <a:lnTo>
                    <a:pt x="212584" y="147150"/>
                  </a:lnTo>
                  <a:lnTo>
                    <a:pt x="197936" y="155590"/>
                  </a:lnTo>
                  <a:lnTo>
                    <a:pt x="183214" y="147113"/>
                  </a:lnTo>
                  <a:lnTo>
                    <a:pt x="197862" y="138674"/>
                  </a:lnTo>
                  <a:close/>
                  <a:moveTo>
                    <a:pt x="228311" y="138711"/>
                  </a:moveTo>
                  <a:lnTo>
                    <a:pt x="242996" y="147225"/>
                  </a:lnTo>
                  <a:lnTo>
                    <a:pt x="228385" y="155664"/>
                  </a:lnTo>
                  <a:lnTo>
                    <a:pt x="213663" y="147150"/>
                  </a:lnTo>
                  <a:lnTo>
                    <a:pt x="228311" y="138711"/>
                  </a:lnTo>
                  <a:close/>
                  <a:moveTo>
                    <a:pt x="258722" y="138785"/>
                  </a:moveTo>
                  <a:lnTo>
                    <a:pt x="273445" y="147262"/>
                  </a:lnTo>
                  <a:lnTo>
                    <a:pt x="258834" y="155701"/>
                  </a:lnTo>
                  <a:lnTo>
                    <a:pt x="244111" y="147225"/>
                  </a:lnTo>
                  <a:lnTo>
                    <a:pt x="258722" y="138785"/>
                  </a:lnTo>
                  <a:close/>
                  <a:moveTo>
                    <a:pt x="18367" y="0"/>
                  </a:moveTo>
                  <a:lnTo>
                    <a:pt x="29148" y="6209"/>
                  </a:lnTo>
                  <a:lnTo>
                    <a:pt x="14537" y="14686"/>
                  </a:lnTo>
                  <a:lnTo>
                    <a:pt x="1" y="6283"/>
                  </a:lnTo>
                  <a:lnTo>
                    <a:pt x="1" y="6915"/>
                  </a:lnTo>
                  <a:lnTo>
                    <a:pt x="13980" y="14983"/>
                  </a:lnTo>
                  <a:lnTo>
                    <a:pt x="1" y="23051"/>
                  </a:lnTo>
                  <a:lnTo>
                    <a:pt x="1" y="23683"/>
                  </a:lnTo>
                  <a:lnTo>
                    <a:pt x="14537" y="15318"/>
                  </a:lnTo>
                  <a:lnTo>
                    <a:pt x="29260" y="23794"/>
                  </a:lnTo>
                  <a:lnTo>
                    <a:pt x="14649" y="32234"/>
                  </a:lnTo>
                  <a:lnTo>
                    <a:pt x="1" y="23794"/>
                  </a:lnTo>
                  <a:lnTo>
                    <a:pt x="1" y="24426"/>
                  </a:lnTo>
                  <a:lnTo>
                    <a:pt x="14091" y="32568"/>
                  </a:lnTo>
                  <a:lnTo>
                    <a:pt x="1" y="40673"/>
                  </a:lnTo>
                  <a:lnTo>
                    <a:pt x="1" y="41305"/>
                  </a:lnTo>
                  <a:lnTo>
                    <a:pt x="14649" y="32866"/>
                  </a:lnTo>
                  <a:lnTo>
                    <a:pt x="29334" y="41379"/>
                  </a:lnTo>
                  <a:lnTo>
                    <a:pt x="14723" y="49819"/>
                  </a:lnTo>
                  <a:lnTo>
                    <a:pt x="1" y="41305"/>
                  </a:lnTo>
                  <a:lnTo>
                    <a:pt x="1" y="41937"/>
                  </a:lnTo>
                  <a:lnTo>
                    <a:pt x="14166" y="50153"/>
                  </a:lnTo>
                  <a:lnTo>
                    <a:pt x="1" y="58332"/>
                  </a:lnTo>
                  <a:lnTo>
                    <a:pt x="1" y="59485"/>
                  </a:lnTo>
                  <a:lnTo>
                    <a:pt x="14277" y="67701"/>
                  </a:lnTo>
                  <a:lnTo>
                    <a:pt x="1" y="75955"/>
                  </a:lnTo>
                  <a:lnTo>
                    <a:pt x="1" y="76996"/>
                  </a:lnTo>
                  <a:lnTo>
                    <a:pt x="14351" y="85286"/>
                  </a:lnTo>
                  <a:lnTo>
                    <a:pt x="1" y="93577"/>
                  </a:lnTo>
                  <a:lnTo>
                    <a:pt x="1" y="94506"/>
                  </a:lnTo>
                  <a:lnTo>
                    <a:pt x="14463" y="102871"/>
                  </a:lnTo>
                  <a:lnTo>
                    <a:pt x="1" y="111199"/>
                  </a:lnTo>
                  <a:lnTo>
                    <a:pt x="1" y="112017"/>
                  </a:lnTo>
                  <a:lnTo>
                    <a:pt x="14574" y="120419"/>
                  </a:lnTo>
                  <a:lnTo>
                    <a:pt x="1" y="128859"/>
                  </a:lnTo>
                  <a:lnTo>
                    <a:pt x="1" y="129565"/>
                  </a:lnTo>
                  <a:lnTo>
                    <a:pt x="14649" y="138004"/>
                  </a:lnTo>
                  <a:lnTo>
                    <a:pt x="38" y="146444"/>
                  </a:lnTo>
                  <a:lnTo>
                    <a:pt x="1" y="146444"/>
                  </a:lnTo>
                  <a:lnTo>
                    <a:pt x="1" y="147113"/>
                  </a:lnTo>
                  <a:lnTo>
                    <a:pt x="38" y="147076"/>
                  </a:lnTo>
                  <a:lnTo>
                    <a:pt x="14760" y="155590"/>
                  </a:lnTo>
                  <a:lnTo>
                    <a:pt x="6767" y="160200"/>
                  </a:lnTo>
                  <a:lnTo>
                    <a:pt x="7845" y="160200"/>
                  </a:lnTo>
                  <a:lnTo>
                    <a:pt x="15281" y="155924"/>
                  </a:lnTo>
                  <a:lnTo>
                    <a:pt x="22754" y="160200"/>
                  </a:lnTo>
                  <a:lnTo>
                    <a:pt x="23832" y="160200"/>
                  </a:lnTo>
                  <a:lnTo>
                    <a:pt x="15839" y="155590"/>
                  </a:lnTo>
                  <a:lnTo>
                    <a:pt x="30487" y="147150"/>
                  </a:lnTo>
                  <a:lnTo>
                    <a:pt x="45172" y="155627"/>
                  </a:lnTo>
                  <a:lnTo>
                    <a:pt x="37290" y="160200"/>
                  </a:lnTo>
                  <a:lnTo>
                    <a:pt x="38406" y="160200"/>
                  </a:lnTo>
                  <a:lnTo>
                    <a:pt x="45730" y="155961"/>
                  </a:lnTo>
                  <a:lnTo>
                    <a:pt x="53091" y="160200"/>
                  </a:lnTo>
                  <a:lnTo>
                    <a:pt x="54169" y="160200"/>
                  </a:lnTo>
                  <a:lnTo>
                    <a:pt x="46287" y="155627"/>
                  </a:lnTo>
                  <a:lnTo>
                    <a:pt x="60898" y="147187"/>
                  </a:lnTo>
                  <a:lnTo>
                    <a:pt x="75621" y="155701"/>
                  </a:lnTo>
                  <a:lnTo>
                    <a:pt x="67851" y="160200"/>
                  </a:lnTo>
                  <a:lnTo>
                    <a:pt x="68929" y="160200"/>
                  </a:lnTo>
                  <a:lnTo>
                    <a:pt x="76178" y="155999"/>
                  </a:lnTo>
                  <a:lnTo>
                    <a:pt x="83428" y="160200"/>
                  </a:lnTo>
                  <a:lnTo>
                    <a:pt x="84543" y="160200"/>
                  </a:lnTo>
                  <a:lnTo>
                    <a:pt x="76736" y="155701"/>
                  </a:lnTo>
                  <a:lnTo>
                    <a:pt x="91347" y="147262"/>
                  </a:lnTo>
                  <a:lnTo>
                    <a:pt x="106070" y="155738"/>
                  </a:lnTo>
                  <a:lnTo>
                    <a:pt x="98374" y="160200"/>
                  </a:lnTo>
                  <a:lnTo>
                    <a:pt x="99489" y="160200"/>
                  </a:lnTo>
                  <a:lnTo>
                    <a:pt x="106627" y="156073"/>
                  </a:lnTo>
                  <a:lnTo>
                    <a:pt x="113765" y="160200"/>
                  </a:lnTo>
                  <a:lnTo>
                    <a:pt x="114881" y="160200"/>
                  </a:lnTo>
                  <a:lnTo>
                    <a:pt x="107185" y="155738"/>
                  </a:lnTo>
                  <a:lnTo>
                    <a:pt x="121796" y="147299"/>
                  </a:lnTo>
                  <a:lnTo>
                    <a:pt x="136518" y="155813"/>
                  </a:lnTo>
                  <a:lnTo>
                    <a:pt x="128897" y="160200"/>
                  </a:lnTo>
                  <a:lnTo>
                    <a:pt x="130012" y="160200"/>
                  </a:lnTo>
                  <a:lnTo>
                    <a:pt x="137076" y="156110"/>
                  </a:lnTo>
                  <a:lnTo>
                    <a:pt x="144103" y="160200"/>
                  </a:lnTo>
                  <a:lnTo>
                    <a:pt x="145218" y="160200"/>
                  </a:lnTo>
                  <a:lnTo>
                    <a:pt x="137634" y="155813"/>
                  </a:lnTo>
                  <a:lnTo>
                    <a:pt x="152245" y="147373"/>
                  </a:lnTo>
                  <a:lnTo>
                    <a:pt x="166967" y="155850"/>
                  </a:lnTo>
                  <a:lnTo>
                    <a:pt x="159457" y="160200"/>
                  </a:lnTo>
                  <a:lnTo>
                    <a:pt x="160535" y="160200"/>
                  </a:lnTo>
                  <a:lnTo>
                    <a:pt x="167525" y="156184"/>
                  </a:lnTo>
                  <a:lnTo>
                    <a:pt x="174477" y="160200"/>
                  </a:lnTo>
                  <a:lnTo>
                    <a:pt x="175555" y="160200"/>
                  </a:lnTo>
                  <a:lnTo>
                    <a:pt x="168045" y="155850"/>
                  </a:lnTo>
                  <a:lnTo>
                    <a:pt x="182693" y="147410"/>
                  </a:lnTo>
                  <a:lnTo>
                    <a:pt x="197379" y="155924"/>
                  </a:lnTo>
                  <a:lnTo>
                    <a:pt x="189980" y="160200"/>
                  </a:lnTo>
                  <a:lnTo>
                    <a:pt x="191096" y="160200"/>
                  </a:lnTo>
                  <a:lnTo>
                    <a:pt x="197936" y="156222"/>
                  </a:lnTo>
                  <a:lnTo>
                    <a:pt x="204814" y="160200"/>
                  </a:lnTo>
                  <a:lnTo>
                    <a:pt x="205930" y="160200"/>
                  </a:lnTo>
                  <a:lnTo>
                    <a:pt x="198494" y="155924"/>
                  </a:lnTo>
                  <a:lnTo>
                    <a:pt x="213105" y="147485"/>
                  </a:lnTo>
                  <a:lnTo>
                    <a:pt x="227827" y="155961"/>
                  </a:lnTo>
                  <a:lnTo>
                    <a:pt x="220503" y="160200"/>
                  </a:lnTo>
                  <a:lnTo>
                    <a:pt x="221619" y="160200"/>
                  </a:lnTo>
                  <a:lnTo>
                    <a:pt x="228385" y="156296"/>
                  </a:lnTo>
                  <a:lnTo>
                    <a:pt x="235151" y="160200"/>
                  </a:lnTo>
                  <a:lnTo>
                    <a:pt x="236267" y="160200"/>
                  </a:lnTo>
                  <a:lnTo>
                    <a:pt x="228943" y="155961"/>
                  </a:lnTo>
                  <a:lnTo>
                    <a:pt x="243554" y="147522"/>
                  </a:lnTo>
                  <a:lnTo>
                    <a:pt x="258276" y="156036"/>
                  </a:lnTo>
                  <a:lnTo>
                    <a:pt x="251064" y="160200"/>
                  </a:lnTo>
                  <a:lnTo>
                    <a:pt x="252142" y="160200"/>
                  </a:lnTo>
                  <a:lnTo>
                    <a:pt x="258834" y="156333"/>
                  </a:lnTo>
                  <a:lnTo>
                    <a:pt x="265489" y="160200"/>
                  </a:lnTo>
                  <a:lnTo>
                    <a:pt x="266604" y="160200"/>
                  </a:lnTo>
                  <a:lnTo>
                    <a:pt x="259392" y="156036"/>
                  </a:lnTo>
                  <a:lnTo>
                    <a:pt x="274002" y="147596"/>
                  </a:lnTo>
                  <a:lnTo>
                    <a:pt x="285528" y="154251"/>
                  </a:lnTo>
                  <a:lnTo>
                    <a:pt x="285528" y="153619"/>
                  </a:lnTo>
                  <a:lnTo>
                    <a:pt x="274560" y="147262"/>
                  </a:lnTo>
                  <a:lnTo>
                    <a:pt x="285528" y="140942"/>
                  </a:lnTo>
                  <a:lnTo>
                    <a:pt x="285528" y="140310"/>
                  </a:lnTo>
                  <a:lnTo>
                    <a:pt x="274002" y="146964"/>
                  </a:lnTo>
                  <a:lnTo>
                    <a:pt x="259280" y="138451"/>
                  </a:lnTo>
                  <a:lnTo>
                    <a:pt x="273891" y="130011"/>
                  </a:lnTo>
                  <a:lnTo>
                    <a:pt x="285528" y="136703"/>
                  </a:lnTo>
                  <a:lnTo>
                    <a:pt x="285528" y="136071"/>
                  </a:lnTo>
                  <a:lnTo>
                    <a:pt x="274449" y="129677"/>
                  </a:lnTo>
                  <a:lnTo>
                    <a:pt x="285528" y="123319"/>
                  </a:lnTo>
                  <a:lnTo>
                    <a:pt x="285528" y="122650"/>
                  </a:lnTo>
                  <a:lnTo>
                    <a:pt x="273891" y="129379"/>
                  </a:lnTo>
                  <a:lnTo>
                    <a:pt x="259206" y="120866"/>
                  </a:lnTo>
                  <a:lnTo>
                    <a:pt x="273817" y="112426"/>
                  </a:lnTo>
                  <a:lnTo>
                    <a:pt x="285528" y="119193"/>
                  </a:lnTo>
                  <a:lnTo>
                    <a:pt x="285528" y="118560"/>
                  </a:lnTo>
                  <a:lnTo>
                    <a:pt x="274374" y="112129"/>
                  </a:lnTo>
                  <a:lnTo>
                    <a:pt x="285528" y="105660"/>
                  </a:lnTo>
                  <a:lnTo>
                    <a:pt x="285528" y="105028"/>
                  </a:lnTo>
                  <a:lnTo>
                    <a:pt x="273817" y="111794"/>
                  </a:lnTo>
                  <a:lnTo>
                    <a:pt x="259094" y="103318"/>
                  </a:lnTo>
                  <a:lnTo>
                    <a:pt x="273705" y="94878"/>
                  </a:lnTo>
                  <a:lnTo>
                    <a:pt x="285528" y="101682"/>
                  </a:lnTo>
                  <a:lnTo>
                    <a:pt x="285528" y="101050"/>
                  </a:lnTo>
                  <a:lnTo>
                    <a:pt x="274263" y="94544"/>
                  </a:lnTo>
                  <a:lnTo>
                    <a:pt x="285528" y="88037"/>
                  </a:lnTo>
                  <a:lnTo>
                    <a:pt x="285528" y="87405"/>
                  </a:lnTo>
                  <a:lnTo>
                    <a:pt x="273705" y="94209"/>
                  </a:lnTo>
                  <a:lnTo>
                    <a:pt x="258983" y="85732"/>
                  </a:lnTo>
                  <a:lnTo>
                    <a:pt x="273631" y="77293"/>
                  </a:lnTo>
                  <a:lnTo>
                    <a:pt x="285528" y="84171"/>
                  </a:lnTo>
                  <a:lnTo>
                    <a:pt x="285528" y="83539"/>
                  </a:lnTo>
                  <a:lnTo>
                    <a:pt x="274188" y="76958"/>
                  </a:lnTo>
                  <a:lnTo>
                    <a:pt x="285528" y="70415"/>
                  </a:lnTo>
                  <a:lnTo>
                    <a:pt x="285528" y="69783"/>
                  </a:lnTo>
                  <a:lnTo>
                    <a:pt x="273631" y="76661"/>
                  </a:lnTo>
                  <a:lnTo>
                    <a:pt x="258908" y="68147"/>
                  </a:lnTo>
                  <a:lnTo>
                    <a:pt x="273519" y="59708"/>
                  </a:lnTo>
                  <a:lnTo>
                    <a:pt x="285528" y="66623"/>
                  </a:lnTo>
                  <a:lnTo>
                    <a:pt x="285528" y="65991"/>
                  </a:lnTo>
                  <a:lnTo>
                    <a:pt x="274077" y="59373"/>
                  </a:lnTo>
                  <a:lnTo>
                    <a:pt x="285528" y="52793"/>
                  </a:lnTo>
                  <a:lnTo>
                    <a:pt x="285528" y="52161"/>
                  </a:lnTo>
                  <a:lnTo>
                    <a:pt x="273519" y="59076"/>
                  </a:lnTo>
                  <a:lnTo>
                    <a:pt x="258797" y="50562"/>
                  </a:lnTo>
                  <a:lnTo>
                    <a:pt x="273445" y="42123"/>
                  </a:lnTo>
                  <a:lnTo>
                    <a:pt x="285528" y="49112"/>
                  </a:lnTo>
                  <a:lnTo>
                    <a:pt x="285528" y="48480"/>
                  </a:lnTo>
                  <a:lnTo>
                    <a:pt x="273965" y="41825"/>
                  </a:lnTo>
                  <a:lnTo>
                    <a:pt x="285528" y="35133"/>
                  </a:lnTo>
                  <a:lnTo>
                    <a:pt x="285528" y="34501"/>
                  </a:lnTo>
                  <a:lnTo>
                    <a:pt x="273445" y="41491"/>
                  </a:lnTo>
                  <a:lnTo>
                    <a:pt x="258722" y="33014"/>
                  </a:lnTo>
                  <a:lnTo>
                    <a:pt x="273333" y="24575"/>
                  </a:lnTo>
                  <a:lnTo>
                    <a:pt x="285528" y="31602"/>
                  </a:lnTo>
                  <a:lnTo>
                    <a:pt x="285528" y="30969"/>
                  </a:lnTo>
                  <a:lnTo>
                    <a:pt x="273891" y="24240"/>
                  </a:lnTo>
                  <a:lnTo>
                    <a:pt x="285528" y="17511"/>
                  </a:lnTo>
                  <a:lnTo>
                    <a:pt x="285528" y="16879"/>
                  </a:lnTo>
                  <a:lnTo>
                    <a:pt x="273333" y="23906"/>
                  </a:lnTo>
                  <a:lnTo>
                    <a:pt x="258611" y="15429"/>
                  </a:lnTo>
                  <a:lnTo>
                    <a:pt x="273259" y="6990"/>
                  </a:lnTo>
                  <a:lnTo>
                    <a:pt x="285528" y="14091"/>
                  </a:lnTo>
                  <a:lnTo>
                    <a:pt x="285528" y="13459"/>
                  </a:lnTo>
                  <a:lnTo>
                    <a:pt x="273779" y="6655"/>
                  </a:lnTo>
                  <a:lnTo>
                    <a:pt x="285342" y="0"/>
                  </a:lnTo>
                  <a:lnTo>
                    <a:pt x="284226" y="0"/>
                  </a:lnTo>
                  <a:lnTo>
                    <a:pt x="273259" y="6358"/>
                  </a:lnTo>
                  <a:lnTo>
                    <a:pt x="262254" y="0"/>
                  </a:lnTo>
                  <a:lnTo>
                    <a:pt x="261139" y="0"/>
                  </a:lnTo>
                  <a:lnTo>
                    <a:pt x="272701" y="6655"/>
                  </a:lnTo>
                  <a:lnTo>
                    <a:pt x="258053" y="15095"/>
                  </a:lnTo>
                  <a:lnTo>
                    <a:pt x="243368" y="6618"/>
                  </a:lnTo>
                  <a:lnTo>
                    <a:pt x="254781" y="0"/>
                  </a:lnTo>
                  <a:lnTo>
                    <a:pt x="253703" y="0"/>
                  </a:lnTo>
                  <a:lnTo>
                    <a:pt x="242810" y="6283"/>
                  </a:lnTo>
                  <a:lnTo>
                    <a:pt x="231917" y="0"/>
                  </a:lnTo>
                  <a:lnTo>
                    <a:pt x="230802" y="0"/>
                  </a:lnTo>
                  <a:lnTo>
                    <a:pt x="242252" y="6618"/>
                  </a:lnTo>
                  <a:lnTo>
                    <a:pt x="227642" y="15057"/>
                  </a:lnTo>
                  <a:lnTo>
                    <a:pt x="212919" y="6544"/>
                  </a:lnTo>
                  <a:lnTo>
                    <a:pt x="224258" y="0"/>
                  </a:lnTo>
                  <a:lnTo>
                    <a:pt x="223143" y="0"/>
                  </a:lnTo>
                  <a:lnTo>
                    <a:pt x="212361" y="6246"/>
                  </a:lnTo>
                  <a:lnTo>
                    <a:pt x="201543" y="0"/>
                  </a:lnTo>
                  <a:lnTo>
                    <a:pt x="200464" y="0"/>
                  </a:lnTo>
                  <a:lnTo>
                    <a:pt x="211804" y="6544"/>
                  </a:lnTo>
                  <a:lnTo>
                    <a:pt x="197193" y="14983"/>
                  </a:lnTo>
                  <a:lnTo>
                    <a:pt x="182470" y="6506"/>
                  </a:lnTo>
                  <a:lnTo>
                    <a:pt x="193735" y="0"/>
                  </a:lnTo>
                  <a:lnTo>
                    <a:pt x="192620" y="0"/>
                  </a:lnTo>
                  <a:lnTo>
                    <a:pt x="181913" y="6172"/>
                  </a:lnTo>
                  <a:lnTo>
                    <a:pt x="171205" y="0"/>
                  </a:lnTo>
                  <a:lnTo>
                    <a:pt x="170127" y="0"/>
                  </a:lnTo>
                  <a:lnTo>
                    <a:pt x="181355" y="6506"/>
                  </a:lnTo>
                  <a:lnTo>
                    <a:pt x="166744" y="14946"/>
                  </a:lnTo>
                  <a:lnTo>
                    <a:pt x="152022" y="6432"/>
                  </a:lnTo>
                  <a:lnTo>
                    <a:pt x="163175" y="0"/>
                  </a:lnTo>
                  <a:lnTo>
                    <a:pt x="162097" y="0"/>
                  </a:lnTo>
                  <a:lnTo>
                    <a:pt x="151464" y="6135"/>
                  </a:lnTo>
                  <a:lnTo>
                    <a:pt x="140868" y="0"/>
                  </a:lnTo>
                  <a:lnTo>
                    <a:pt x="139753" y="0"/>
                  </a:lnTo>
                  <a:lnTo>
                    <a:pt x="150906" y="6432"/>
                  </a:lnTo>
                  <a:lnTo>
                    <a:pt x="136295" y="14871"/>
                  </a:lnTo>
                  <a:lnTo>
                    <a:pt x="121573" y="6395"/>
                  </a:lnTo>
                  <a:lnTo>
                    <a:pt x="132652" y="0"/>
                  </a:lnTo>
                  <a:lnTo>
                    <a:pt x="131536" y="0"/>
                  </a:lnTo>
                  <a:lnTo>
                    <a:pt x="121052" y="6060"/>
                  </a:lnTo>
                  <a:lnTo>
                    <a:pt x="110531" y="0"/>
                  </a:lnTo>
                  <a:lnTo>
                    <a:pt x="109416" y="0"/>
                  </a:lnTo>
                  <a:lnTo>
                    <a:pt x="120495" y="6395"/>
                  </a:lnTo>
                  <a:lnTo>
                    <a:pt x="105846" y="14834"/>
                  </a:lnTo>
                  <a:lnTo>
                    <a:pt x="91161" y="6321"/>
                  </a:lnTo>
                  <a:lnTo>
                    <a:pt x="102129" y="0"/>
                  </a:lnTo>
                  <a:lnTo>
                    <a:pt x="101013" y="0"/>
                  </a:lnTo>
                  <a:lnTo>
                    <a:pt x="90603" y="6023"/>
                  </a:lnTo>
                  <a:lnTo>
                    <a:pt x="80156" y="0"/>
                  </a:lnTo>
                  <a:lnTo>
                    <a:pt x="79078" y="0"/>
                  </a:lnTo>
                  <a:lnTo>
                    <a:pt x="90046" y="6321"/>
                  </a:lnTo>
                  <a:lnTo>
                    <a:pt x="75435" y="14760"/>
                  </a:lnTo>
                  <a:lnTo>
                    <a:pt x="60712" y="6283"/>
                  </a:lnTo>
                  <a:lnTo>
                    <a:pt x="71568" y="0"/>
                  </a:lnTo>
                  <a:lnTo>
                    <a:pt x="70490" y="0"/>
                  </a:lnTo>
                  <a:lnTo>
                    <a:pt x="60155" y="5949"/>
                  </a:lnTo>
                  <a:lnTo>
                    <a:pt x="49819" y="0"/>
                  </a:lnTo>
                  <a:lnTo>
                    <a:pt x="48741" y="0"/>
                  </a:lnTo>
                  <a:lnTo>
                    <a:pt x="59597" y="6283"/>
                  </a:lnTo>
                  <a:lnTo>
                    <a:pt x="44986" y="14723"/>
                  </a:lnTo>
                  <a:lnTo>
                    <a:pt x="30264" y="6209"/>
                  </a:lnTo>
                  <a:lnTo>
                    <a:pt x="41045" y="0"/>
                  </a:lnTo>
                  <a:lnTo>
                    <a:pt x="39930" y="0"/>
                  </a:lnTo>
                  <a:lnTo>
                    <a:pt x="29706" y="5912"/>
                  </a:lnTo>
                  <a:lnTo>
                    <a:pt x="19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451" name="Google Shape;4451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685651" y="914775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2" name="Google Shape;4452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192813" y="7453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3" name="Google Shape;4453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244876" y="12712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4" name="Google Shape;4454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484627" y="190258"/>
            <a:ext cx="748000" cy="69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5" name="Google Shape;4455;p27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518876" y="3337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6" name="Google Shape;4456;p2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565677" y="2596213"/>
            <a:ext cx="5363999" cy="35777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57" name="Google Shape;4457;p27"/>
          <p:cNvGrpSpPr/>
          <p:nvPr/>
        </p:nvGrpSpPr>
        <p:grpSpPr>
          <a:xfrm>
            <a:off x="235235" y="3831663"/>
            <a:ext cx="1452131" cy="1106875"/>
            <a:chOff x="3205000" y="3811625"/>
            <a:chExt cx="1452131" cy="1106875"/>
          </a:xfrm>
        </p:grpSpPr>
        <p:sp>
          <p:nvSpPr>
            <p:cNvPr id="4458" name="Google Shape;4458;p27"/>
            <p:cNvSpPr/>
            <p:nvPr/>
          </p:nvSpPr>
          <p:spPr>
            <a:xfrm>
              <a:off x="3205000" y="4591412"/>
              <a:ext cx="1007481" cy="256747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459" name="Google Shape;4459;p27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361806" y="3811625"/>
              <a:ext cx="1295325" cy="11068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4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1" name="Google Shape;4461;p28"/>
          <p:cNvGrpSpPr/>
          <p:nvPr/>
        </p:nvGrpSpPr>
        <p:grpSpPr>
          <a:xfrm>
            <a:off x="1" y="4"/>
            <a:ext cx="9144034" cy="5130405"/>
            <a:chOff x="241825" y="855000"/>
            <a:chExt cx="7138200" cy="4005000"/>
          </a:xfrm>
        </p:grpSpPr>
        <p:sp>
          <p:nvSpPr>
            <p:cNvPr id="4462" name="Google Shape;4462;p28"/>
            <p:cNvSpPr/>
            <p:nvPr/>
          </p:nvSpPr>
          <p:spPr>
            <a:xfrm>
              <a:off x="7093725" y="2174800"/>
              <a:ext cx="286300" cy="330000"/>
            </a:xfrm>
            <a:custGeom>
              <a:avLst/>
              <a:gdLst/>
              <a:ahLst/>
              <a:cxnLst/>
              <a:rect l="l" t="t" r="r" b="b"/>
              <a:pathLst>
                <a:path w="11452" h="13200" fill="none" extrusionOk="0">
                  <a:moveTo>
                    <a:pt x="11452" y="13199"/>
                  </a:moveTo>
                  <a:lnTo>
                    <a:pt x="11452" y="1"/>
                  </a:lnTo>
                  <a:lnTo>
                    <a:pt x="1" y="6581"/>
                  </a:lnTo>
                  <a:lnTo>
                    <a:pt x="11452" y="1319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3" name="Google Shape;4463;p28"/>
            <p:cNvSpPr/>
            <p:nvPr/>
          </p:nvSpPr>
          <p:spPr>
            <a:xfrm>
              <a:off x="6714525" y="2347675"/>
              <a:ext cx="665500" cy="423875"/>
            </a:xfrm>
            <a:custGeom>
              <a:avLst/>
              <a:gdLst/>
              <a:ahLst/>
              <a:cxnLst/>
              <a:rect l="l" t="t" r="r" b="b"/>
              <a:pathLst>
                <a:path w="26620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6620" y="10076"/>
                  </a:lnTo>
                  <a:lnTo>
                    <a:pt x="26620" y="6916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4" name="Google Shape;4464;p28"/>
            <p:cNvSpPr/>
            <p:nvPr/>
          </p:nvSpPr>
          <p:spPr>
            <a:xfrm>
              <a:off x="6711725" y="1908050"/>
              <a:ext cx="668300" cy="423850"/>
            </a:xfrm>
            <a:custGeom>
              <a:avLst/>
              <a:gdLst/>
              <a:ahLst/>
              <a:cxnLst/>
              <a:rect l="l" t="t" r="r" b="b"/>
              <a:pathLst>
                <a:path w="2673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6732" y="10039"/>
                  </a:lnTo>
                  <a:lnTo>
                    <a:pt x="26732" y="6990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5" name="Google Shape;4465;p28"/>
            <p:cNvSpPr/>
            <p:nvPr/>
          </p:nvSpPr>
          <p:spPr>
            <a:xfrm>
              <a:off x="6707075" y="1029725"/>
              <a:ext cx="672950" cy="422925"/>
            </a:xfrm>
            <a:custGeom>
              <a:avLst/>
              <a:gdLst/>
              <a:ahLst/>
              <a:cxnLst/>
              <a:rect l="l" t="t" r="r" b="b"/>
              <a:pathLst>
                <a:path w="26918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6918" y="9890"/>
                  </a:lnTo>
                  <a:lnTo>
                    <a:pt x="26918" y="7102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6" name="Google Shape;4466;p28"/>
            <p:cNvSpPr/>
            <p:nvPr/>
          </p:nvSpPr>
          <p:spPr>
            <a:xfrm>
              <a:off x="7089075" y="1292775"/>
              <a:ext cx="290950" cy="336475"/>
            </a:xfrm>
            <a:custGeom>
              <a:avLst/>
              <a:gdLst/>
              <a:ahLst/>
              <a:cxnLst/>
              <a:rect l="l" t="t" r="r" b="b"/>
              <a:pathLst>
                <a:path w="11638" h="13459" fill="none" extrusionOk="0">
                  <a:moveTo>
                    <a:pt x="11638" y="13458"/>
                  </a:moveTo>
                  <a:lnTo>
                    <a:pt x="11638" y="0"/>
                  </a:lnTo>
                  <a:lnTo>
                    <a:pt x="1" y="6729"/>
                  </a:lnTo>
                  <a:lnTo>
                    <a:pt x="11638" y="1345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7" name="Google Shape;4467;p28"/>
            <p:cNvSpPr/>
            <p:nvPr/>
          </p:nvSpPr>
          <p:spPr>
            <a:xfrm>
              <a:off x="6709875" y="1469350"/>
              <a:ext cx="670150" cy="422925"/>
            </a:xfrm>
            <a:custGeom>
              <a:avLst/>
              <a:gdLst/>
              <a:ahLst/>
              <a:cxnLst/>
              <a:rect l="l" t="t" r="r" b="b"/>
              <a:pathLst>
                <a:path w="26806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6806" y="9927"/>
                  </a:lnTo>
                  <a:lnTo>
                    <a:pt x="26806" y="7028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8" name="Google Shape;4468;p28"/>
            <p:cNvSpPr/>
            <p:nvPr/>
          </p:nvSpPr>
          <p:spPr>
            <a:xfrm>
              <a:off x="7096525" y="2615375"/>
              <a:ext cx="283500" cy="328100"/>
            </a:xfrm>
            <a:custGeom>
              <a:avLst/>
              <a:gdLst/>
              <a:ahLst/>
              <a:cxnLst/>
              <a:rect l="l" t="t" r="r" b="b"/>
              <a:pathLst>
                <a:path w="11340" h="13124" fill="none" extrusionOk="0">
                  <a:moveTo>
                    <a:pt x="11340" y="13124"/>
                  </a:moveTo>
                  <a:lnTo>
                    <a:pt x="11340" y="0"/>
                  </a:lnTo>
                  <a:lnTo>
                    <a:pt x="0" y="6543"/>
                  </a:lnTo>
                  <a:lnTo>
                    <a:pt x="11340" y="1312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69" name="Google Shape;4469;p28"/>
            <p:cNvSpPr/>
            <p:nvPr/>
          </p:nvSpPr>
          <p:spPr>
            <a:xfrm>
              <a:off x="7090950" y="1733325"/>
              <a:ext cx="289075" cy="333700"/>
            </a:xfrm>
            <a:custGeom>
              <a:avLst/>
              <a:gdLst/>
              <a:ahLst/>
              <a:cxnLst/>
              <a:rect l="l" t="t" r="r" b="b"/>
              <a:pathLst>
                <a:path w="11563" h="13348" fill="none" extrusionOk="0">
                  <a:moveTo>
                    <a:pt x="11563" y="13347"/>
                  </a:moveTo>
                  <a:lnTo>
                    <a:pt x="11563" y="0"/>
                  </a:lnTo>
                  <a:lnTo>
                    <a:pt x="0" y="6692"/>
                  </a:lnTo>
                  <a:lnTo>
                    <a:pt x="11563" y="1334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0" name="Google Shape;4470;p28"/>
            <p:cNvSpPr/>
            <p:nvPr/>
          </p:nvSpPr>
          <p:spPr>
            <a:xfrm>
              <a:off x="6721950" y="3665650"/>
              <a:ext cx="658075" cy="423850"/>
            </a:xfrm>
            <a:custGeom>
              <a:avLst/>
              <a:gdLst/>
              <a:ahLst/>
              <a:cxnLst/>
              <a:rect l="l" t="t" r="r" b="b"/>
              <a:pathLst>
                <a:path w="26323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6323" y="10224"/>
                  </a:lnTo>
                  <a:lnTo>
                    <a:pt x="26323" y="676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1" name="Google Shape;4471;p28"/>
            <p:cNvSpPr/>
            <p:nvPr/>
          </p:nvSpPr>
          <p:spPr>
            <a:xfrm>
              <a:off x="6723825" y="4105275"/>
              <a:ext cx="656200" cy="423850"/>
            </a:xfrm>
            <a:custGeom>
              <a:avLst/>
              <a:gdLst/>
              <a:ahLst/>
              <a:cxnLst/>
              <a:rect l="l" t="t" r="r" b="b"/>
              <a:pathLst>
                <a:path w="26248" h="16954" fill="none" extrusionOk="0">
                  <a:moveTo>
                    <a:pt x="0" y="8440"/>
                  </a:moveTo>
                  <a:lnTo>
                    <a:pt x="14722" y="16953"/>
                  </a:lnTo>
                  <a:lnTo>
                    <a:pt x="26248" y="10299"/>
                  </a:lnTo>
                  <a:lnTo>
                    <a:pt x="26248" y="6692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2" name="Google Shape;4472;p28"/>
            <p:cNvSpPr/>
            <p:nvPr/>
          </p:nvSpPr>
          <p:spPr>
            <a:xfrm>
              <a:off x="7105825" y="4378525"/>
              <a:ext cx="274200" cy="316975"/>
            </a:xfrm>
            <a:custGeom>
              <a:avLst/>
              <a:gdLst/>
              <a:ahLst/>
              <a:cxnLst/>
              <a:rect l="l" t="t" r="r" b="b"/>
              <a:pathLst>
                <a:path w="10968" h="12679" fill="none" extrusionOk="0">
                  <a:moveTo>
                    <a:pt x="10968" y="12678"/>
                  </a:moveTo>
                  <a:lnTo>
                    <a:pt x="10968" y="1"/>
                  </a:lnTo>
                  <a:lnTo>
                    <a:pt x="0" y="6321"/>
                  </a:lnTo>
                  <a:lnTo>
                    <a:pt x="10968" y="126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3" name="Google Shape;4473;p28"/>
            <p:cNvSpPr/>
            <p:nvPr/>
          </p:nvSpPr>
          <p:spPr>
            <a:xfrm>
              <a:off x="6719175" y="3226950"/>
              <a:ext cx="660850" cy="422925"/>
            </a:xfrm>
            <a:custGeom>
              <a:avLst/>
              <a:gdLst/>
              <a:ahLst/>
              <a:cxnLst/>
              <a:rect l="l" t="t" r="r" b="b"/>
              <a:pathLst>
                <a:path w="264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6434" y="10150"/>
                  </a:lnTo>
                  <a:lnTo>
                    <a:pt x="26434" y="680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4" name="Google Shape;4474;p28"/>
            <p:cNvSpPr/>
            <p:nvPr/>
          </p:nvSpPr>
          <p:spPr>
            <a:xfrm>
              <a:off x="7098375" y="3055925"/>
              <a:ext cx="281650" cy="325325"/>
            </a:xfrm>
            <a:custGeom>
              <a:avLst/>
              <a:gdLst/>
              <a:ahLst/>
              <a:cxnLst/>
              <a:rect l="l" t="t" r="r" b="b"/>
              <a:pathLst>
                <a:path w="11266" h="13013" fill="none" extrusionOk="0">
                  <a:moveTo>
                    <a:pt x="11266" y="13013"/>
                  </a:moveTo>
                  <a:lnTo>
                    <a:pt x="11266" y="0"/>
                  </a:lnTo>
                  <a:lnTo>
                    <a:pt x="1" y="6507"/>
                  </a:lnTo>
                  <a:lnTo>
                    <a:pt x="11266" y="130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5" name="Google Shape;4475;p28"/>
            <p:cNvSpPr/>
            <p:nvPr/>
          </p:nvSpPr>
          <p:spPr>
            <a:xfrm>
              <a:off x="6716375" y="2787325"/>
              <a:ext cx="663650" cy="422900"/>
            </a:xfrm>
            <a:custGeom>
              <a:avLst/>
              <a:gdLst/>
              <a:ahLst/>
              <a:cxnLst/>
              <a:rect l="l" t="t" r="r" b="b"/>
              <a:pathLst>
                <a:path w="26546" h="16916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6546" y="10112"/>
                  </a:lnTo>
                  <a:lnTo>
                    <a:pt x="26546" y="6878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6" name="Google Shape;4476;p28"/>
            <p:cNvSpPr/>
            <p:nvPr/>
          </p:nvSpPr>
          <p:spPr>
            <a:xfrm>
              <a:off x="7101175" y="3496475"/>
              <a:ext cx="278850" cy="322550"/>
            </a:xfrm>
            <a:custGeom>
              <a:avLst/>
              <a:gdLst/>
              <a:ahLst/>
              <a:cxnLst/>
              <a:rect l="l" t="t" r="r" b="b"/>
              <a:pathLst>
                <a:path w="11154" h="12902" fill="none" extrusionOk="0">
                  <a:moveTo>
                    <a:pt x="11154" y="12901"/>
                  </a:moveTo>
                  <a:lnTo>
                    <a:pt x="11154" y="1"/>
                  </a:lnTo>
                  <a:lnTo>
                    <a:pt x="0" y="6470"/>
                  </a:lnTo>
                  <a:lnTo>
                    <a:pt x="11154" y="1290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7" name="Google Shape;4477;p28"/>
            <p:cNvSpPr/>
            <p:nvPr/>
          </p:nvSpPr>
          <p:spPr>
            <a:xfrm>
              <a:off x="7103025" y="3937975"/>
              <a:ext cx="277000" cy="318825"/>
            </a:xfrm>
            <a:custGeom>
              <a:avLst/>
              <a:gdLst/>
              <a:ahLst/>
              <a:cxnLst/>
              <a:rect l="l" t="t" r="r" b="b"/>
              <a:pathLst>
                <a:path w="11080" h="12753" fill="none" extrusionOk="0">
                  <a:moveTo>
                    <a:pt x="11080" y="12752"/>
                  </a:moveTo>
                  <a:lnTo>
                    <a:pt x="11080" y="0"/>
                  </a:lnTo>
                  <a:lnTo>
                    <a:pt x="1" y="6358"/>
                  </a:lnTo>
                  <a:lnTo>
                    <a:pt x="11080" y="1275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8" name="Google Shape;4478;p28"/>
            <p:cNvSpPr/>
            <p:nvPr/>
          </p:nvSpPr>
          <p:spPr>
            <a:xfrm>
              <a:off x="4429000" y="19043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79" name="Google Shape;4479;p28"/>
            <p:cNvSpPr/>
            <p:nvPr/>
          </p:nvSpPr>
          <p:spPr>
            <a:xfrm>
              <a:off x="5190225" y="1905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0" name="Google Shape;4480;p28"/>
            <p:cNvSpPr/>
            <p:nvPr/>
          </p:nvSpPr>
          <p:spPr>
            <a:xfrm>
              <a:off x="4049775" y="2123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1" name="Google Shape;4481;p28"/>
            <p:cNvSpPr/>
            <p:nvPr/>
          </p:nvSpPr>
          <p:spPr>
            <a:xfrm>
              <a:off x="4811000" y="2124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2" name="Google Shape;4482;p28"/>
            <p:cNvSpPr/>
            <p:nvPr/>
          </p:nvSpPr>
          <p:spPr>
            <a:xfrm>
              <a:off x="2146275" y="18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77"/>
                  </a:moveTo>
                  <a:lnTo>
                    <a:pt x="14686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3" name="Google Shape;4483;p28"/>
            <p:cNvSpPr/>
            <p:nvPr/>
          </p:nvSpPr>
          <p:spPr>
            <a:xfrm>
              <a:off x="2527350" y="21209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4" name="Google Shape;4484;p28"/>
            <p:cNvSpPr/>
            <p:nvPr/>
          </p:nvSpPr>
          <p:spPr>
            <a:xfrm>
              <a:off x="2534775" y="3438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5" name="Google Shape;4485;p28"/>
            <p:cNvSpPr/>
            <p:nvPr/>
          </p:nvSpPr>
          <p:spPr>
            <a:xfrm>
              <a:off x="5571300" y="2125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14648" y="0"/>
                  </a:move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6" name="Google Shape;4486;p28"/>
            <p:cNvSpPr/>
            <p:nvPr/>
          </p:nvSpPr>
          <p:spPr>
            <a:xfrm>
              <a:off x="2906575" y="19015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2" y="16954"/>
                  </a:lnTo>
                  <a:lnTo>
                    <a:pt x="29333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7" name="Google Shape;4487;p28"/>
            <p:cNvSpPr/>
            <p:nvPr/>
          </p:nvSpPr>
          <p:spPr>
            <a:xfrm>
              <a:off x="3288575" y="21218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8" name="Google Shape;4488;p28"/>
            <p:cNvSpPr/>
            <p:nvPr/>
          </p:nvSpPr>
          <p:spPr>
            <a:xfrm>
              <a:off x="3667775" y="19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89" name="Google Shape;4489;p28"/>
            <p:cNvSpPr/>
            <p:nvPr/>
          </p:nvSpPr>
          <p:spPr>
            <a:xfrm>
              <a:off x="5574075" y="2565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0" name="Google Shape;4490;p28"/>
            <p:cNvSpPr/>
            <p:nvPr/>
          </p:nvSpPr>
          <p:spPr>
            <a:xfrm>
              <a:off x="3675225" y="32213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1" name="Google Shape;4491;p28"/>
            <p:cNvSpPr/>
            <p:nvPr/>
          </p:nvSpPr>
          <p:spPr>
            <a:xfrm>
              <a:off x="3296000" y="34397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2" name="Google Shape;4492;p28"/>
            <p:cNvSpPr/>
            <p:nvPr/>
          </p:nvSpPr>
          <p:spPr>
            <a:xfrm>
              <a:off x="4436425" y="32223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3" name="Google Shape;4493;p28"/>
            <p:cNvSpPr/>
            <p:nvPr/>
          </p:nvSpPr>
          <p:spPr>
            <a:xfrm>
              <a:off x="2914000" y="3219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4" name="Google Shape;4494;p28"/>
            <p:cNvSpPr/>
            <p:nvPr/>
          </p:nvSpPr>
          <p:spPr>
            <a:xfrm>
              <a:off x="4057225" y="34416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5" name="Google Shape;4495;p28"/>
            <p:cNvSpPr/>
            <p:nvPr/>
          </p:nvSpPr>
          <p:spPr>
            <a:xfrm>
              <a:off x="4817500" y="3442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6" name="Google Shape;4496;p28"/>
            <p:cNvSpPr/>
            <p:nvPr/>
          </p:nvSpPr>
          <p:spPr>
            <a:xfrm>
              <a:off x="5576875" y="30048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7" name="Google Shape;4497;p28"/>
            <p:cNvSpPr/>
            <p:nvPr/>
          </p:nvSpPr>
          <p:spPr>
            <a:xfrm>
              <a:off x="5578725" y="34444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8" name="Google Shape;4498;p28"/>
            <p:cNvSpPr/>
            <p:nvPr/>
          </p:nvSpPr>
          <p:spPr>
            <a:xfrm>
              <a:off x="5196725" y="322415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99" name="Google Shape;4499;p28"/>
            <p:cNvSpPr/>
            <p:nvPr/>
          </p:nvSpPr>
          <p:spPr>
            <a:xfrm>
              <a:off x="1766125" y="211905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0" name="Google Shape;4500;p28"/>
            <p:cNvSpPr/>
            <p:nvPr/>
          </p:nvSpPr>
          <p:spPr>
            <a:xfrm>
              <a:off x="4820300" y="38822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1" name="Google Shape;4501;p28"/>
            <p:cNvSpPr/>
            <p:nvPr/>
          </p:nvSpPr>
          <p:spPr>
            <a:xfrm>
              <a:off x="4438300" y="36619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2" name="Google Shape;4502;p28"/>
            <p:cNvSpPr/>
            <p:nvPr/>
          </p:nvSpPr>
          <p:spPr>
            <a:xfrm>
              <a:off x="3677075" y="36600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3" name="Google Shape;4503;p28"/>
            <p:cNvSpPr/>
            <p:nvPr/>
          </p:nvSpPr>
          <p:spPr>
            <a:xfrm>
              <a:off x="4059075" y="38803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4" name="Google Shape;4504;p28"/>
            <p:cNvSpPr/>
            <p:nvPr/>
          </p:nvSpPr>
          <p:spPr>
            <a:xfrm>
              <a:off x="5199525" y="3662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5" name="Google Shape;4505;p28"/>
            <p:cNvSpPr/>
            <p:nvPr/>
          </p:nvSpPr>
          <p:spPr>
            <a:xfrm>
              <a:off x="5957950" y="32250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5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6" name="Google Shape;4506;p28"/>
            <p:cNvSpPr/>
            <p:nvPr/>
          </p:nvSpPr>
          <p:spPr>
            <a:xfrm>
              <a:off x="5956075" y="2785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7" name="Google Shape;4507;p28"/>
            <p:cNvSpPr/>
            <p:nvPr/>
          </p:nvSpPr>
          <p:spPr>
            <a:xfrm>
              <a:off x="5581525" y="3883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8" name="Google Shape;4508;p28"/>
            <p:cNvSpPr/>
            <p:nvPr/>
          </p:nvSpPr>
          <p:spPr>
            <a:xfrm>
              <a:off x="3297850" y="38794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09" name="Google Shape;4509;p28"/>
            <p:cNvSpPr/>
            <p:nvPr/>
          </p:nvSpPr>
          <p:spPr>
            <a:xfrm>
              <a:off x="5960725" y="3664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8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0" name="Google Shape;4510;p28"/>
            <p:cNvSpPr/>
            <p:nvPr/>
          </p:nvSpPr>
          <p:spPr>
            <a:xfrm>
              <a:off x="1010475" y="29964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1" name="Google Shape;4511;p28"/>
            <p:cNvSpPr/>
            <p:nvPr/>
          </p:nvSpPr>
          <p:spPr>
            <a:xfrm>
              <a:off x="1385050" y="1898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2" name="Google Shape;4512;p28"/>
            <p:cNvSpPr/>
            <p:nvPr/>
          </p:nvSpPr>
          <p:spPr>
            <a:xfrm>
              <a:off x="1012350" y="34360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8" y="0"/>
                  </a:lnTo>
                  <a:lnTo>
                    <a:pt x="0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3" name="Google Shape;4513;p28"/>
            <p:cNvSpPr/>
            <p:nvPr/>
          </p:nvSpPr>
          <p:spPr>
            <a:xfrm>
              <a:off x="1015125" y="38757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4" name="Google Shape;4514;p28"/>
            <p:cNvSpPr/>
            <p:nvPr/>
          </p:nvSpPr>
          <p:spPr>
            <a:xfrm>
              <a:off x="1007700" y="255680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14723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5" name="Google Shape;4515;p28"/>
            <p:cNvSpPr/>
            <p:nvPr/>
          </p:nvSpPr>
          <p:spPr>
            <a:xfrm>
              <a:off x="2916775" y="36591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6" name="Google Shape;4516;p28"/>
            <p:cNvSpPr/>
            <p:nvPr/>
          </p:nvSpPr>
          <p:spPr>
            <a:xfrm>
              <a:off x="1005850" y="211812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0" y="8439"/>
                  </a:moveTo>
                  <a:lnTo>
                    <a:pt x="14685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7" name="Google Shape;4517;p28"/>
            <p:cNvSpPr/>
            <p:nvPr/>
          </p:nvSpPr>
          <p:spPr>
            <a:xfrm>
              <a:off x="1394350" y="36563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8" name="Google Shape;4518;p28"/>
            <p:cNvSpPr/>
            <p:nvPr/>
          </p:nvSpPr>
          <p:spPr>
            <a:xfrm>
              <a:off x="2536650" y="387755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19" name="Google Shape;4519;p28"/>
            <p:cNvSpPr/>
            <p:nvPr/>
          </p:nvSpPr>
          <p:spPr>
            <a:xfrm>
              <a:off x="2155575" y="36572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0" name="Google Shape;4520;p28"/>
            <p:cNvSpPr/>
            <p:nvPr/>
          </p:nvSpPr>
          <p:spPr>
            <a:xfrm>
              <a:off x="1776350" y="38766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1" name="Google Shape;4521;p28"/>
            <p:cNvSpPr/>
            <p:nvPr/>
          </p:nvSpPr>
          <p:spPr>
            <a:xfrm>
              <a:off x="635925" y="40941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5782275" y="4762375"/>
              <a:ext cx="338350" cy="97625"/>
            </a:xfrm>
            <a:custGeom>
              <a:avLst/>
              <a:gdLst/>
              <a:ahLst/>
              <a:cxnLst/>
              <a:rect l="l" t="t" r="r" b="b"/>
              <a:pathLst>
                <a:path w="13534" h="3905" fill="none" extrusionOk="0">
                  <a:moveTo>
                    <a:pt x="1" y="3905"/>
                  </a:moveTo>
                  <a:lnTo>
                    <a:pt x="13533" y="3905"/>
                  </a:lnTo>
                  <a:lnTo>
                    <a:pt x="6767" y="1"/>
                  </a:lnTo>
                  <a:lnTo>
                    <a:pt x="1" y="390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3" name="Google Shape;4523;p28"/>
            <p:cNvSpPr/>
            <p:nvPr/>
          </p:nvSpPr>
          <p:spPr>
            <a:xfrm>
              <a:off x="5965375" y="4543050"/>
              <a:ext cx="733375" cy="316950"/>
            </a:xfrm>
            <a:custGeom>
              <a:avLst/>
              <a:gdLst/>
              <a:ahLst/>
              <a:cxnLst/>
              <a:rect l="l" t="t" r="r" b="b"/>
              <a:pathLst>
                <a:path w="29335" h="12678" fill="none" extrusionOk="0">
                  <a:moveTo>
                    <a:pt x="14612" y="0"/>
                  </a:moveTo>
                  <a:lnTo>
                    <a:pt x="1" y="8439"/>
                  </a:lnTo>
                  <a:lnTo>
                    <a:pt x="7325" y="12678"/>
                  </a:lnTo>
                  <a:lnTo>
                    <a:pt x="22122" y="12678"/>
                  </a:lnTo>
                  <a:lnTo>
                    <a:pt x="29334" y="8514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4" name="Google Shape;4524;p28"/>
            <p:cNvSpPr/>
            <p:nvPr/>
          </p:nvSpPr>
          <p:spPr>
            <a:xfrm>
              <a:off x="2911200" y="277987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2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72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5" name="Google Shape;4525;p28"/>
            <p:cNvSpPr/>
            <p:nvPr/>
          </p:nvSpPr>
          <p:spPr>
            <a:xfrm>
              <a:off x="4442950" y="4540250"/>
              <a:ext cx="733350" cy="319750"/>
            </a:xfrm>
            <a:custGeom>
              <a:avLst/>
              <a:gdLst/>
              <a:ahLst/>
              <a:cxnLst/>
              <a:rect l="l" t="t" r="r" b="b"/>
              <a:pathLst>
                <a:path w="29334" h="12790" fill="none" extrusionOk="0">
                  <a:moveTo>
                    <a:pt x="14648" y="0"/>
                  </a:moveTo>
                  <a:lnTo>
                    <a:pt x="0" y="8440"/>
                  </a:lnTo>
                  <a:lnTo>
                    <a:pt x="7510" y="12790"/>
                  </a:lnTo>
                  <a:lnTo>
                    <a:pt x="21935" y="12790"/>
                  </a:lnTo>
                  <a:lnTo>
                    <a:pt x="29334" y="8514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6" name="Google Shape;4526;p28"/>
            <p:cNvSpPr/>
            <p:nvPr/>
          </p:nvSpPr>
          <p:spPr>
            <a:xfrm>
              <a:off x="5019200" y="4760525"/>
              <a:ext cx="343000" cy="99475"/>
            </a:xfrm>
            <a:custGeom>
              <a:avLst/>
              <a:gdLst/>
              <a:ahLst/>
              <a:cxnLst/>
              <a:rect l="l" t="t" r="r" b="b"/>
              <a:pathLst>
                <a:path w="13720" h="3979" fill="none" extrusionOk="0">
                  <a:moveTo>
                    <a:pt x="1" y="3979"/>
                  </a:moveTo>
                  <a:lnTo>
                    <a:pt x="13719" y="3979"/>
                  </a:lnTo>
                  <a:lnTo>
                    <a:pt x="6841" y="1"/>
                  </a:lnTo>
                  <a:lnTo>
                    <a:pt x="1" y="397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7" name="Google Shape;4527;p28"/>
            <p:cNvSpPr/>
            <p:nvPr/>
          </p:nvSpPr>
          <p:spPr>
            <a:xfrm>
              <a:off x="6545350" y="4763325"/>
              <a:ext cx="333700" cy="96675"/>
            </a:xfrm>
            <a:custGeom>
              <a:avLst/>
              <a:gdLst/>
              <a:ahLst/>
              <a:cxnLst/>
              <a:rect l="l" t="t" r="r" b="b"/>
              <a:pathLst>
                <a:path w="13348" h="3867" fill="none" extrusionOk="0">
                  <a:moveTo>
                    <a:pt x="1" y="3867"/>
                  </a:moveTo>
                  <a:lnTo>
                    <a:pt x="13348" y="3867"/>
                  </a:lnTo>
                  <a:lnTo>
                    <a:pt x="6693" y="0"/>
                  </a:lnTo>
                  <a:lnTo>
                    <a:pt x="1" y="386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8" name="Google Shape;4528;p28"/>
            <p:cNvSpPr/>
            <p:nvPr/>
          </p:nvSpPr>
          <p:spPr>
            <a:xfrm>
              <a:off x="1771700" y="2998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29" name="Google Shape;4529;p28"/>
            <p:cNvSpPr/>
            <p:nvPr/>
          </p:nvSpPr>
          <p:spPr>
            <a:xfrm>
              <a:off x="5953300" y="23467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0" name="Google Shape;4530;p28"/>
            <p:cNvSpPr/>
            <p:nvPr/>
          </p:nvSpPr>
          <p:spPr>
            <a:xfrm>
              <a:off x="2532000" y="29992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1" name="Google Shape;4531;p28"/>
            <p:cNvSpPr/>
            <p:nvPr/>
          </p:nvSpPr>
          <p:spPr>
            <a:xfrm>
              <a:off x="2150925" y="2778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2" name="Google Shape;4532;p28"/>
            <p:cNvSpPr/>
            <p:nvPr/>
          </p:nvSpPr>
          <p:spPr>
            <a:xfrm>
              <a:off x="4255200" y="4759600"/>
              <a:ext cx="348550" cy="100400"/>
            </a:xfrm>
            <a:custGeom>
              <a:avLst/>
              <a:gdLst/>
              <a:ahLst/>
              <a:cxnLst/>
              <a:rect l="l" t="t" r="r" b="b"/>
              <a:pathLst>
                <a:path w="13942" h="4016" fill="none" extrusionOk="0">
                  <a:moveTo>
                    <a:pt x="0" y="4016"/>
                  </a:moveTo>
                  <a:lnTo>
                    <a:pt x="13942" y="4016"/>
                  </a:lnTo>
                  <a:lnTo>
                    <a:pt x="6990" y="0"/>
                  </a:lnTo>
                  <a:lnTo>
                    <a:pt x="0" y="40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3" name="Google Shape;4533;p28"/>
            <p:cNvSpPr/>
            <p:nvPr/>
          </p:nvSpPr>
          <p:spPr>
            <a:xfrm>
              <a:off x="1201950" y="4754025"/>
              <a:ext cx="367150" cy="105975"/>
            </a:xfrm>
            <a:custGeom>
              <a:avLst/>
              <a:gdLst/>
              <a:ahLst/>
              <a:cxnLst/>
              <a:rect l="l" t="t" r="r" b="b"/>
              <a:pathLst>
                <a:path w="14686" h="4239" fill="none" extrusionOk="0">
                  <a:moveTo>
                    <a:pt x="1" y="4239"/>
                  </a:moveTo>
                  <a:lnTo>
                    <a:pt x="14686" y="4239"/>
                  </a:lnTo>
                  <a:lnTo>
                    <a:pt x="7325" y="0"/>
                  </a:lnTo>
                  <a:lnTo>
                    <a:pt x="1" y="42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4" name="Google Shape;4534;p28"/>
            <p:cNvSpPr/>
            <p:nvPr/>
          </p:nvSpPr>
          <p:spPr>
            <a:xfrm>
              <a:off x="1399000" y="4534675"/>
              <a:ext cx="733350" cy="325325"/>
            </a:xfrm>
            <a:custGeom>
              <a:avLst/>
              <a:gdLst/>
              <a:ahLst/>
              <a:cxnLst/>
              <a:rect l="l" t="t" r="r" b="b"/>
              <a:pathLst>
                <a:path w="29334" h="13013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7882" y="13013"/>
                  </a:lnTo>
                  <a:lnTo>
                    <a:pt x="21564" y="1301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5" name="Google Shape;4535;p28"/>
            <p:cNvSpPr/>
            <p:nvPr/>
          </p:nvSpPr>
          <p:spPr>
            <a:xfrm>
              <a:off x="437950" y="4753100"/>
              <a:ext cx="372725" cy="106900"/>
            </a:xfrm>
            <a:custGeom>
              <a:avLst/>
              <a:gdLst/>
              <a:ahLst/>
              <a:cxnLst/>
              <a:rect l="l" t="t" r="r" b="b"/>
              <a:pathLst>
                <a:path w="14909" h="4276" fill="none" extrusionOk="0">
                  <a:moveTo>
                    <a:pt x="0" y="4276"/>
                  </a:moveTo>
                  <a:lnTo>
                    <a:pt x="14909" y="4276"/>
                  </a:lnTo>
                  <a:lnTo>
                    <a:pt x="7436" y="0"/>
                  </a:lnTo>
                  <a:lnTo>
                    <a:pt x="0" y="427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6" name="Google Shape;4536;p28"/>
            <p:cNvSpPr/>
            <p:nvPr/>
          </p:nvSpPr>
          <p:spPr>
            <a:xfrm>
              <a:off x="637775" y="4533750"/>
              <a:ext cx="733350" cy="326250"/>
            </a:xfrm>
            <a:custGeom>
              <a:avLst/>
              <a:gdLst/>
              <a:ahLst/>
              <a:cxnLst/>
              <a:rect l="l" t="t" r="r" b="b"/>
              <a:pathLst>
                <a:path w="29334" h="13050" fill="none" extrusionOk="0">
                  <a:moveTo>
                    <a:pt x="14649" y="0"/>
                  </a:moveTo>
                  <a:lnTo>
                    <a:pt x="1" y="8440"/>
                  </a:lnTo>
                  <a:lnTo>
                    <a:pt x="7994" y="13050"/>
                  </a:lnTo>
                  <a:lnTo>
                    <a:pt x="21452" y="13050"/>
                  </a:lnTo>
                  <a:lnTo>
                    <a:pt x="29334" y="8477"/>
                  </a:lnTo>
                  <a:lnTo>
                    <a:pt x="146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7" name="Google Shape;4537;p28"/>
            <p:cNvSpPr/>
            <p:nvPr/>
          </p:nvSpPr>
          <p:spPr>
            <a:xfrm>
              <a:off x="3682650" y="4539325"/>
              <a:ext cx="733375" cy="320675"/>
            </a:xfrm>
            <a:custGeom>
              <a:avLst/>
              <a:gdLst/>
              <a:ahLst/>
              <a:cxnLst/>
              <a:rect l="l" t="t" r="r" b="b"/>
              <a:pathLst>
                <a:path w="29335" h="1282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7585" y="12827"/>
                  </a:lnTo>
                  <a:lnTo>
                    <a:pt x="21824" y="12827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8" name="Google Shape;4538;p28"/>
            <p:cNvSpPr/>
            <p:nvPr/>
          </p:nvSpPr>
          <p:spPr>
            <a:xfrm>
              <a:off x="1965025" y="4754950"/>
              <a:ext cx="362525" cy="105050"/>
            </a:xfrm>
            <a:custGeom>
              <a:avLst/>
              <a:gdLst/>
              <a:ahLst/>
              <a:cxnLst/>
              <a:rect l="l" t="t" r="r" b="b"/>
              <a:pathLst>
                <a:path w="14501" h="4202" fill="none" extrusionOk="0">
                  <a:moveTo>
                    <a:pt x="1" y="4202"/>
                  </a:moveTo>
                  <a:lnTo>
                    <a:pt x="14500" y="4202"/>
                  </a:lnTo>
                  <a:lnTo>
                    <a:pt x="7250" y="1"/>
                  </a:lnTo>
                  <a:lnTo>
                    <a:pt x="1" y="4202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39" name="Google Shape;4539;p28"/>
            <p:cNvSpPr/>
            <p:nvPr/>
          </p:nvSpPr>
          <p:spPr>
            <a:xfrm>
              <a:off x="3492125" y="4757750"/>
              <a:ext cx="352275" cy="102250"/>
            </a:xfrm>
            <a:custGeom>
              <a:avLst/>
              <a:gdLst/>
              <a:ahLst/>
              <a:cxnLst/>
              <a:rect l="l" t="t" r="r" b="b"/>
              <a:pathLst>
                <a:path w="14091" h="4090" fill="none" extrusionOk="0">
                  <a:moveTo>
                    <a:pt x="0" y="4090"/>
                  </a:moveTo>
                  <a:lnTo>
                    <a:pt x="14091" y="4090"/>
                  </a:lnTo>
                  <a:lnTo>
                    <a:pt x="7064" y="0"/>
                  </a:lnTo>
                  <a:lnTo>
                    <a:pt x="0" y="409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0" name="Google Shape;4540;p28"/>
            <p:cNvSpPr/>
            <p:nvPr/>
          </p:nvSpPr>
          <p:spPr>
            <a:xfrm>
              <a:off x="2160225" y="4536525"/>
              <a:ext cx="733350" cy="323475"/>
            </a:xfrm>
            <a:custGeom>
              <a:avLst/>
              <a:gdLst/>
              <a:ahLst/>
              <a:cxnLst/>
              <a:rect l="l" t="t" r="r" b="b"/>
              <a:pathLst>
                <a:path w="29334" h="12939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7807" y="12939"/>
                  </a:lnTo>
                  <a:lnTo>
                    <a:pt x="21638" y="12939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1" name="Google Shape;4541;p28"/>
            <p:cNvSpPr/>
            <p:nvPr/>
          </p:nvSpPr>
          <p:spPr>
            <a:xfrm>
              <a:off x="2921425" y="4537450"/>
              <a:ext cx="733375" cy="322550"/>
            </a:xfrm>
            <a:custGeom>
              <a:avLst/>
              <a:gdLst/>
              <a:ahLst/>
              <a:cxnLst/>
              <a:rect l="l" t="t" r="r" b="b"/>
              <a:pathLst>
                <a:path w="29335" h="12902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697" y="12902"/>
                  </a:lnTo>
                  <a:lnTo>
                    <a:pt x="21713" y="12902"/>
                  </a:lnTo>
                  <a:lnTo>
                    <a:pt x="29334" y="8515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2" name="Google Shape;4542;p28"/>
            <p:cNvSpPr/>
            <p:nvPr/>
          </p:nvSpPr>
          <p:spPr>
            <a:xfrm>
              <a:off x="2729050" y="4756800"/>
              <a:ext cx="356925" cy="103200"/>
            </a:xfrm>
            <a:custGeom>
              <a:avLst/>
              <a:gdLst/>
              <a:ahLst/>
              <a:cxnLst/>
              <a:rect l="l" t="t" r="r" b="b"/>
              <a:pathLst>
                <a:path w="14277" h="4128" fill="none" extrusionOk="0">
                  <a:moveTo>
                    <a:pt x="0" y="4128"/>
                  </a:moveTo>
                  <a:lnTo>
                    <a:pt x="14276" y="4128"/>
                  </a:lnTo>
                  <a:lnTo>
                    <a:pt x="7138" y="1"/>
                  </a:lnTo>
                  <a:lnTo>
                    <a:pt x="0" y="4128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3" name="Google Shape;4543;p28"/>
            <p:cNvSpPr/>
            <p:nvPr/>
          </p:nvSpPr>
          <p:spPr>
            <a:xfrm>
              <a:off x="4431800" y="23439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5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4" name="Google Shape;4544;p28"/>
            <p:cNvSpPr/>
            <p:nvPr/>
          </p:nvSpPr>
          <p:spPr>
            <a:xfrm>
              <a:off x="3670575" y="2342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5" name="Google Shape;4545;p28"/>
            <p:cNvSpPr/>
            <p:nvPr/>
          </p:nvSpPr>
          <p:spPr>
            <a:xfrm>
              <a:off x="2148125" y="23393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6" name="Google Shape;4546;p28"/>
            <p:cNvSpPr/>
            <p:nvPr/>
          </p:nvSpPr>
          <p:spPr>
            <a:xfrm>
              <a:off x="2530125" y="25596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7" name="Google Shape;4547;p28"/>
            <p:cNvSpPr/>
            <p:nvPr/>
          </p:nvSpPr>
          <p:spPr>
            <a:xfrm>
              <a:off x="3291350" y="25614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8" name="Google Shape;4548;p28"/>
            <p:cNvSpPr/>
            <p:nvPr/>
          </p:nvSpPr>
          <p:spPr>
            <a:xfrm>
              <a:off x="2909350" y="23411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49" name="Google Shape;4549;p28"/>
            <p:cNvSpPr/>
            <p:nvPr/>
          </p:nvSpPr>
          <p:spPr>
            <a:xfrm>
              <a:off x="1768925" y="25586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0" name="Google Shape;4550;p28"/>
            <p:cNvSpPr/>
            <p:nvPr/>
          </p:nvSpPr>
          <p:spPr>
            <a:xfrm>
              <a:off x="1773575" y="3437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3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1" name="Google Shape;4551;p28"/>
            <p:cNvSpPr/>
            <p:nvPr/>
          </p:nvSpPr>
          <p:spPr>
            <a:xfrm>
              <a:off x="1391550" y="3216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29371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2" name="Google Shape;4552;p28"/>
            <p:cNvSpPr/>
            <p:nvPr/>
          </p:nvSpPr>
          <p:spPr>
            <a:xfrm>
              <a:off x="1386900" y="23384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3" name="Google Shape;4553;p28"/>
            <p:cNvSpPr/>
            <p:nvPr/>
          </p:nvSpPr>
          <p:spPr>
            <a:xfrm>
              <a:off x="1389700" y="27771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4" name="Google Shape;4554;p28"/>
            <p:cNvSpPr/>
            <p:nvPr/>
          </p:nvSpPr>
          <p:spPr>
            <a:xfrm>
              <a:off x="4054425" y="30020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5" name="Google Shape;4555;p28"/>
            <p:cNvSpPr/>
            <p:nvPr/>
          </p:nvSpPr>
          <p:spPr>
            <a:xfrm>
              <a:off x="4815650" y="30029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0"/>
                  </a:lnTo>
                  <a:lnTo>
                    <a:pt x="1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6" name="Google Shape;4556;p28"/>
            <p:cNvSpPr/>
            <p:nvPr/>
          </p:nvSpPr>
          <p:spPr>
            <a:xfrm>
              <a:off x="3293225" y="3000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7" name="Google Shape;4557;p28"/>
            <p:cNvSpPr/>
            <p:nvPr/>
          </p:nvSpPr>
          <p:spPr>
            <a:xfrm>
              <a:off x="4433650" y="27826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8" name="Google Shape;4558;p28"/>
            <p:cNvSpPr/>
            <p:nvPr/>
          </p:nvSpPr>
          <p:spPr>
            <a:xfrm>
              <a:off x="3672425" y="2781750"/>
              <a:ext cx="733375" cy="422900"/>
            </a:xfrm>
            <a:custGeom>
              <a:avLst/>
              <a:gdLst/>
              <a:ahLst/>
              <a:cxnLst/>
              <a:rect l="l" t="t" r="r" b="b"/>
              <a:pathLst>
                <a:path w="29335" h="16916" fill="none" extrusionOk="0">
                  <a:moveTo>
                    <a:pt x="29334" y="8477"/>
                  </a:moveTo>
                  <a:lnTo>
                    <a:pt x="14649" y="0"/>
                  </a:lnTo>
                  <a:lnTo>
                    <a:pt x="1" y="8439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59" name="Google Shape;4559;p28"/>
            <p:cNvSpPr/>
            <p:nvPr/>
          </p:nvSpPr>
          <p:spPr>
            <a:xfrm>
              <a:off x="5192075" y="2344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0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0" name="Google Shape;4560;p28"/>
            <p:cNvSpPr/>
            <p:nvPr/>
          </p:nvSpPr>
          <p:spPr>
            <a:xfrm>
              <a:off x="2152775" y="3218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29334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1" name="Google Shape;4561;p28"/>
            <p:cNvSpPr/>
            <p:nvPr/>
          </p:nvSpPr>
          <p:spPr>
            <a:xfrm>
              <a:off x="4812875" y="25642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2" name="Google Shape;4562;p28"/>
            <p:cNvSpPr/>
            <p:nvPr/>
          </p:nvSpPr>
          <p:spPr>
            <a:xfrm>
              <a:off x="4051650" y="2562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3" name="Google Shape;4563;p28"/>
            <p:cNvSpPr/>
            <p:nvPr/>
          </p:nvSpPr>
          <p:spPr>
            <a:xfrm>
              <a:off x="5194875" y="27845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6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4" name="Google Shape;4564;p28"/>
            <p:cNvSpPr/>
            <p:nvPr/>
          </p:nvSpPr>
          <p:spPr>
            <a:xfrm>
              <a:off x="5204150" y="4542100"/>
              <a:ext cx="733375" cy="317900"/>
            </a:xfrm>
            <a:custGeom>
              <a:avLst/>
              <a:gdLst/>
              <a:ahLst/>
              <a:cxnLst/>
              <a:rect l="l" t="t" r="r" b="b"/>
              <a:pathLst>
                <a:path w="29335" h="12716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7437" y="12716"/>
                  </a:lnTo>
                  <a:lnTo>
                    <a:pt x="22010" y="127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5" name="Google Shape;4565;p28"/>
            <p:cNvSpPr/>
            <p:nvPr/>
          </p:nvSpPr>
          <p:spPr>
            <a:xfrm>
              <a:off x="4806350" y="12463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6" name="Google Shape;4566;p28"/>
            <p:cNvSpPr/>
            <p:nvPr/>
          </p:nvSpPr>
          <p:spPr>
            <a:xfrm>
              <a:off x="5185575" y="10269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477"/>
                  </a:moveTo>
                  <a:lnTo>
                    <a:pt x="14611" y="0"/>
                  </a:lnTo>
                  <a:lnTo>
                    <a:pt x="0" y="8440"/>
                  </a:lnTo>
                  <a:lnTo>
                    <a:pt x="14686" y="16953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7" name="Google Shape;4567;p28"/>
            <p:cNvSpPr/>
            <p:nvPr/>
          </p:nvSpPr>
          <p:spPr>
            <a:xfrm>
              <a:off x="5945875" y="10278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8" name="Google Shape;4568;p28"/>
            <p:cNvSpPr/>
            <p:nvPr/>
          </p:nvSpPr>
          <p:spPr>
            <a:xfrm>
              <a:off x="4424350" y="10250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69" name="Google Shape;4569;p28"/>
            <p:cNvSpPr/>
            <p:nvPr/>
          </p:nvSpPr>
          <p:spPr>
            <a:xfrm>
              <a:off x="5566650" y="12472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49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0" name="Google Shape;4570;p28"/>
            <p:cNvSpPr/>
            <p:nvPr/>
          </p:nvSpPr>
          <p:spPr>
            <a:xfrm>
              <a:off x="3283925" y="1243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723" y="16917"/>
                  </a:move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1" name="Google Shape;4571;p28"/>
            <p:cNvSpPr/>
            <p:nvPr/>
          </p:nvSpPr>
          <p:spPr>
            <a:xfrm>
              <a:off x="3663125" y="10241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477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2" name="Google Shape;4572;p28"/>
            <p:cNvSpPr/>
            <p:nvPr/>
          </p:nvSpPr>
          <p:spPr>
            <a:xfrm>
              <a:off x="4045150" y="1244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3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3" name="Google Shape;4573;p28"/>
            <p:cNvSpPr/>
            <p:nvPr/>
          </p:nvSpPr>
          <p:spPr>
            <a:xfrm>
              <a:off x="6341800" y="3885000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39"/>
                  </a:moveTo>
                  <a:lnTo>
                    <a:pt x="14723" y="16916"/>
                  </a:lnTo>
                  <a:lnTo>
                    <a:pt x="29371" y="8477"/>
                  </a:lnTo>
                  <a:lnTo>
                    <a:pt x="14649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4" name="Google Shape;4574;p28"/>
            <p:cNvSpPr/>
            <p:nvPr/>
          </p:nvSpPr>
          <p:spPr>
            <a:xfrm>
              <a:off x="6339950" y="3445350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5" name="Google Shape;4575;p28"/>
            <p:cNvSpPr/>
            <p:nvPr/>
          </p:nvSpPr>
          <p:spPr>
            <a:xfrm>
              <a:off x="6337150" y="3005725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2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6" name="Google Shape;4576;p28"/>
            <p:cNvSpPr/>
            <p:nvPr/>
          </p:nvSpPr>
          <p:spPr>
            <a:xfrm>
              <a:off x="2901925" y="10223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48" y="0"/>
                  </a:lnTo>
                  <a:lnTo>
                    <a:pt x="0" y="8477"/>
                  </a:lnTo>
                  <a:lnTo>
                    <a:pt x="14723" y="16953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7" name="Google Shape;4577;p28"/>
            <p:cNvSpPr/>
            <p:nvPr/>
          </p:nvSpPr>
          <p:spPr>
            <a:xfrm>
              <a:off x="6332525" y="21274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477"/>
                  </a:lnTo>
                  <a:lnTo>
                    <a:pt x="14648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8" name="Google Shape;4578;p28"/>
            <p:cNvSpPr/>
            <p:nvPr/>
          </p:nvSpPr>
          <p:spPr>
            <a:xfrm>
              <a:off x="6330650" y="16877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79" name="Google Shape;4579;p28"/>
            <p:cNvSpPr/>
            <p:nvPr/>
          </p:nvSpPr>
          <p:spPr>
            <a:xfrm>
              <a:off x="6327875" y="12481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4"/>
                  </a:moveTo>
                  <a:lnTo>
                    <a:pt x="29334" y="8514"/>
                  </a:lnTo>
                  <a:lnTo>
                    <a:pt x="14611" y="1"/>
                  </a:lnTo>
                  <a:lnTo>
                    <a:pt x="0" y="8477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0" name="Google Shape;4580;p28"/>
            <p:cNvSpPr/>
            <p:nvPr/>
          </p:nvSpPr>
          <p:spPr>
            <a:xfrm>
              <a:off x="6335300" y="25670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1" name="Google Shape;4581;p28"/>
            <p:cNvSpPr/>
            <p:nvPr/>
          </p:nvSpPr>
          <p:spPr>
            <a:xfrm>
              <a:off x="5951450" y="19071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14611" y="1"/>
                  </a:moveTo>
                  <a:lnTo>
                    <a:pt x="0" y="8440"/>
                  </a:lnTo>
                  <a:lnTo>
                    <a:pt x="14685" y="16917"/>
                  </a:lnTo>
                  <a:lnTo>
                    <a:pt x="29334" y="8477"/>
                  </a:lnTo>
                  <a:lnTo>
                    <a:pt x="1461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2" name="Google Shape;4582;p28"/>
            <p:cNvSpPr/>
            <p:nvPr/>
          </p:nvSpPr>
          <p:spPr>
            <a:xfrm>
              <a:off x="252050" y="34342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3" name="Google Shape;4583;p28"/>
            <p:cNvSpPr/>
            <p:nvPr/>
          </p:nvSpPr>
          <p:spPr>
            <a:xfrm>
              <a:off x="249275" y="299550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29334" y="8477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34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4" name="Google Shape;4584;p28"/>
            <p:cNvSpPr/>
            <p:nvPr/>
          </p:nvSpPr>
          <p:spPr>
            <a:xfrm>
              <a:off x="253925" y="38738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29333" y="8515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3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5" name="Google Shape;4585;p28"/>
            <p:cNvSpPr/>
            <p:nvPr/>
          </p:nvSpPr>
          <p:spPr>
            <a:xfrm>
              <a:off x="246475" y="255587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29371" y="8477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6" name="Google Shape;4586;p28"/>
            <p:cNvSpPr/>
            <p:nvPr/>
          </p:nvSpPr>
          <p:spPr>
            <a:xfrm>
              <a:off x="256700" y="43134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" y="8439"/>
                  </a:move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7" name="Google Shape;4587;p28"/>
            <p:cNvSpPr/>
            <p:nvPr/>
          </p:nvSpPr>
          <p:spPr>
            <a:xfrm>
              <a:off x="6344600" y="432462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8" name="Google Shape;4588;p28"/>
            <p:cNvSpPr/>
            <p:nvPr/>
          </p:nvSpPr>
          <p:spPr>
            <a:xfrm>
              <a:off x="244625" y="21162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29334" y="8514"/>
                  </a:moveTo>
                  <a:lnTo>
                    <a:pt x="14611" y="1"/>
                  </a:lnTo>
                  <a:lnTo>
                    <a:pt x="0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89" name="Google Shape;4589;p28"/>
            <p:cNvSpPr/>
            <p:nvPr/>
          </p:nvSpPr>
          <p:spPr>
            <a:xfrm>
              <a:off x="1380400" y="1019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5"/>
                  </a:moveTo>
                  <a:lnTo>
                    <a:pt x="14612" y="1"/>
                  </a:lnTo>
                  <a:lnTo>
                    <a:pt x="1" y="8477"/>
                  </a:lnTo>
                  <a:lnTo>
                    <a:pt x="14686" y="16954"/>
                  </a:lnTo>
                  <a:lnTo>
                    <a:pt x="29334" y="851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0" name="Google Shape;4590;p28"/>
            <p:cNvSpPr/>
            <p:nvPr/>
          </p:nvSpPr>
          <p:spPr>
            <a:xfrm>
              <a:off x="2522700" y="12416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1" name="Google Shape;4591;p28"/>
            <p:cNvSpPr/>
            <p:nvPr/>
          </p:nvSpPr>
          <p:spPr>
            <a:xfrm>
              <a:off x="1761475" y="124072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723" y="16916"/>
                  </a:moveTo>
                  <a:lnTo>
                    <a:pt x="29334" y="8477"/>
                  </a:lnTo>
                  <a:lnTo>
                    <a:pt x="14649" y="0"/>
                  </a:lnTo>
                  <a:lnTo>
                    <a:pt x="1" y="8440"/>
                  </a:lnTo>
                  <a:lnTo>
                    <a:pt x="14723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2" name="Google Shape;4592;p28"/>
            <p:cNvSpPr/>
            <p:nvPr/>
          </p:nvSpPr>
          <p:spPr>
            <a:xfrm>
              <a:off x="2140700" y="102137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29371" y="8514"/>
                  </a:moveTo>
                  <a:lnTo>
                    <a:pt x="14648" y="0"/>
                  </a:lnTo>
                  <a:lnTo>
                    <a:pt x="0" y="8440"/>
                  </a:lnTo>
                  <a:lnTo>
                    <a:pt x="14723" y="16953"/>
                  </a:lnTo>
                  <a:lnTo>
                    <a:pt x="29371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3" name="Google Shape;4593;p28"/>
            <p:cNvSpPr/>
            <p:nvPr/>
          </p:nvSpPr>
          <p:spPr>
            <a:xfrm>
              <a:off x="1001200" y="123885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5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5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4" name="Google Shape;4594;p28"/>
            <p:cNvSpPr/>
            <p:nvPr/>
          </p:nvSpPr>
          <p:spPr>
            <a:xfrm>
              <a:off x="241825" y="16766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49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5" name="Google Shape;4595;p28"/>
            <p:cNvSpPr/>
            <p:nvPr/>
          </p:nvSpPr>
          <p:spPr>
            <a:xfrm>
              <a:off x="621050" y="1458200"/>
              <a:ext cx="734275" cy="422925"/>
            </a:xfrm>
            <a:custGeom>
              <a:avLst/>
              <a:gdLst/>
              <a:ahLst/>
              <a:cxnLst/>
              <a:rect l="l" t="t" r="r" b="b"/>
              <a:pathLst>
                <a:path w="29371" h="16917" fill="none" extrusionOk="0">
                  <a:moveTo>
                    <a:pt x="29371" y="8477"/>
                  </a:moveTo>
                  <a:lnTo>
                    <a:pt x="14648" y="1"/>
                  </a:lnTo>
                  <a:lnTo>
                    <a:pt x="0" y="8440"/>
                  </a:lnTo>
                  <a:lnTo>
                    <a:pt x="14723" y="16917"/>
                  </a:lnTo>
                  <a:lnTo>
                    <a:pt x="2937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6" name="Google Shape;4596;p28"/>
            <p:cNvSpPr/>
            <p:nvPr/>
          </p:nvSpPr>
          <p:spPr>
            <a:xfrm>
              <a:off x="619175" y="10185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29334" y="8514"/>
                  </a:move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7" name="Google Shape;4597;p28"/>
            <p:cNvSpPr/>
            <p:nvPr/>
          </p:nvSpPr>
          <p:spPr>
            <a:xfrm>
              <a:off x="1397125" y="40959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0"/>
                  </a:moveTo>
                  <a:lnTo>
                    <a:pt x="1" y="8440"/>
                  </a:lnTo>
                  <a:lnTo>
                    <a:pt x="14686" y="16916"/>
                  </a:lnTo>
                  <a:lnTo>
                    <a:pt x="29334" y="8477"/>
                  </a:lnTo>
                  <a:lnTo>
                    <a:pt x="1461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8" name="Google Shape;4598;p28"/>
            <p:cNvSpPr/>
            <p:nvPr/>
          </p:nvSpPr>
          <p:spPr>
            <a:xfrm>
              <a:off x="2143475" y="146100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99" name="Google Shape;4599;p28"/>
            <p:cNvSpPr/>
            <p:nvPr/>
          </p:nvSpPr>
          <p:spPr>
            <a:xfrm>
              <a:off x="1382275" y="1459125"/>
              <a:ext cx="733350" cy="423875"/>
            </a:xfrm>
            <a:custGeom>
              <a:avLst/>
              <a:gdLst/>
              <a:ahLst/>
              <a:cxnLst/>
              <a:rect l="l" t="t" r="r" b="b"/>
              <a:pathLst>
                <a:path w="29334" h="16955" fill="none" extrusionOk="0">
                  <a:moveTo>
                    <a:pt x="0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0" name="Google Shape;4600;p28"/>
            <p:cNvSpPr/>
            <p:nvPr/>
          </p:nvSpPr>
          <p:spPr>
            <a:xfrm>
              <a:off x="1764275" y="16794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39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1" name="Google Shape;4601;p28"/>
            <p:cNvSpPr/>
            <p:nvPr/>
          </p:nvSpPr>
          <p:spPr>
            <a:xfrm>
              <a:off x="628475" y="2776150"/>
              <a:ext cx="733375" cy="423875"/>
            </a:xfrm>
            <a:custGeom>
              <a:avLst/>
              <a:gdLst/>
              <a:ahLst/>
              <a:cxnLst/>
              <a:rect l="l" t="t" r="r" b="b"/>
              <a:pathLst>
                <a:path w="29335" h="16955" fill="none" extrusionOk="0">
                  <a:moveTo>
                    <a:pt x="14723" y="16954"/>
                  </a:move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lnTo>
                    <a:pt x="14723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2" name="Google Shape;4602;p28"/>
            <p:cNvSpPr/>
            <p:nvPr/>
          </p:nvSpPr>
          <p:spPr>
            <a:xfrm>
              <a:off x="623825" y="18969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77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lnTo>
                    <a:pt x="1" y="8477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3" name="Google Shape;4603;p28"/>
            <p:cNvSpPr/>
            <p:nvPr/>
          </p:nvSpPr>
          <p:spPr>
            <a:xfrm>
              <a:off x="626625" y="233652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86" y="16954"/>
                  </a:moveTo>
                  <a:lnTo>
                    <a:pt x="29334" y="8515"/>
                  </a:lnTo>
                  <a:lnTo>
                    <a:pt x="14611" y="1"/>
                  </a:lnTo>
                  <a:lnTo>
                    <a:pt x="0" y="8440"/>
                  </a:lnTo>
                  <a:lnTo>
                    <a:pt x="14686" y="16954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4" name="Google Shape;4604;p28"/>
            <p:cNvSpPr/>
            <p:nvPr/>
          </p:nvSpPr>
          <p:spPr>
            <a:xfrm>
              <a:off x="1003050" y="16784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5" name="Google Shape;4605;p28"/>
            <p:cNvSpPr/>
            <p:nvPr/>
          </p:nvSpPr>
          <p:spPr>
            <a:xfrm>
              <a:off x="2904700" y="146192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4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6" name="Google Shape;4606;p28"/>
            <p:cNvSpPr/>
            <p:nvPr/>
          </p:nvSpPr>
          <p:spPr>
            <a:xfrm>
              <a:off x="2525500" y="16812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3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7" name="Google Shape;4607;p28"/>
            <p:cNvSpPr/>
            <p:nvPr/>
          </p:nvSpPr>
          <p:spPr>
            <a:xfrm>
              <a:off x="5187425" y="1466575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0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8" name="Google Shape;4608;p28"/>
            <p:cNvSpPr/>
            <p:nvPr/>
          </p:nvSpPr>
          <p:spPr>
            <a:xfrm>
              <a:off x="5962600" y="4104350"/>
              <a:ext cx="734275" cy="422900"/>
            </a:xfrm>
            <a:custGeom>
              <a:avLst/>
              <a:gdLst/>
              <a:ahLst/>
              <a:cxnLst/>
              <a:rect l="l" t="t" r="r" b="b"/>
              <a:pathLst>
                <a:path w="29371" h="16916" fill="none" extrusionOk="0">
                  <a:moveTo>
                    <a:pt x="14648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71" y="8477"/>
                  </a:lnTo>
                  <a:lnTo>
                    <a:pt x="1464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09" name="Google Shape;4609;p28"/>
            <p:cNvSpPr/>
            <p:nvPr/>
          </p:nvSpPr>
          <p:spPr>
            <a:xfrm>
              <a:off x="4808225" y="16850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0" name="Google Shape;4610;p28"/>
            <p:cNvSpPr/>
            <p:nvPr/>
          </p:nvSpPr>
          <p:spPr>
            <a:xfrm>
              <a:off x="4426225" y="1464725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39"/>
                  </a:moveTo>
                  <a:lnTo>
                    <a:pt x="14722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3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1" name="Google Shape;4611;p28"/>
            <p:cNvSpPr/>
            <p:nvPr/>
          </p:nvSpPr>
          <p:spPr>
            <a:xfrm>
              <a:off x="3665925" y="1463775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686" y="16917"/>
                  </a:lnTo>
                  <a:lnTo>
                    <a:pt x="29334" y="8477"/>
                  </a:lnTo>
                  <a:lnTo>
                    <a:pt x="14611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2" name="Google Shape;4612;p28"/>
            <p:cNvSpPr/>
            <p:nvPr/>
          </p:nvSpPr>
          <p:spPr>
            <a:xfrm>
              <a:off x="4047000" y="1684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7"/>
                  </a:lnTo>
                  <a:lnTo>
                    <a:pt x="29334" y="8478"/>
                  </a:lnTo>
                  <a:lnTo>
                    <a:pt x="14649" y="1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3" name="Google Shape;4613;p28"/>
            <p:cNvSpPr/>
            <p:nvPr/>
          </p:nvSpPr>
          <p:spPr>
            <a:xfrm>
              <a:off x="3285775" y="16822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4" name="Google Shape;4614;p28"/>
            <p:cNvSpPr/>
            <p:nvPr/>
          </p:nvSpPr>
          <p:spPr>
            <a:xfrm>
              <a:off x="2918650" y="4098775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11" y="0"/>
                  </a:moveTo>
                  <a:lnTo>
                    <a:pt x="0" y="8439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5" name="Google Shape;4615;p28"/>
            <p:cNvSpPr/>
            <p:nvPr/>
          </p:nvSpPr>
          <p:spPr>
            <a:xfrm>
              <a:off x="4061875" y="4319975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6" name="Google Shape;4616;p28"/>
            <p:cNvSpPr/>
            <p:nvPr/>
          </p:nvSpPr>
          <p:spPr>
            <a:xfrm>
              <a:off x="3679875" y="40997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1" y="0"/>
                  </a:moveTo>
                  <a:lnTo>
                    <a:pt x="0" y="8440"/>
                  </a:lnTo>
                  <a:lnTo>
                    <a:pt x="14723" y="16953"/>
                  </a:lnTo>
                  <a:lnTo>
                    <a:pt x="29334" y="8514"/>
                  </a:lnTo>
                  <a:lnTo>
                    <a:pt x="1461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7" name="Google Shape;4617;p28"/>
            <p:cNvSpPr/>
            <p:nvPr/>
          </p:nvSpPr>
          <p:spPr>
            <a:xfrm>
              <a:off x="4441075" y="41015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8" name="Google Shape;4618;p28"/>
            <p:cNvSpPr/>
            <p:nvPr/>
          </p:nvSpPr>
          <p:spPr>
            <a:xfrm>
              <a:off x="631275" y="3215800"/>
              <a:ext cx="733350" cy="422900"/>
            </a:xfrm>
            <a:custGeom>
              <a:avLst/>
              <a:gdLst/>
              <a:ahLst/>
              <a:cxnLst/>
              <a:rect l="l" t="t" r="r" b="b"/>
              <a:pathLst>
                <a:path w="29334" h="16916" fill="none" extrusionOk="0">
                  <a:moveTo>
                    <a:pt x="14686" y="16916"/>
                  </a:moveTo>
                  <a:lnTo>
                    <a:pt x="29334" y="8477"/>
                  </a:lnTo>
                  <a:lnTo>
                    <a:pt x="14611" y="0"/>
                  </a:lnTo>
                  <a:lnTo>
                    <a:pt x="0" y="8439"/>
                  </a:lnTo>
                  <a:lnTo>
                    <a:pt x="14686" y="16916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19" name="Google Shape;4619;p28"/>
            <p:cNvSpPr/>
            <p:nvPr/>
          </p:nvSpPr>
          <p:spPr>
            <a:xfrm>
              <a:off x="4822150" y="4321825"/>
              <a:ext cx="734300" cy="422925"/>
            </a:xfrm>
            <a:custGeom>
              <a:avLst/>
              <a:gdLst/>
              <a:ahLst/>
              <a:cxnLst/>
              <a:rect l="l" t="t" r="r" b="b"/>
              <a:pathLst>
                <a:path w="29372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71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0" name="Google Shape;4620;p28"/>
            <p:cNvSpPr/>
            <p:nvPr/>
          </p:nvSpPr>
          <p:spPr>
            <a:xfrm>
              <a:off x="5583375" y="432275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1" name="Google Shape;4621;p28"/>
            <p:cNvSpPr/>
            <p:nvPr/>
          </p:nvSpPr>
          <p:spPr>
            <a:xfrm>
              <a:off x="5202300" y="41024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686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2" name="Google Shape;4622;p28"/>
            <p:cNvSpPr/>
            <p:nvPr/>
          </p:nvSpPr>
          <p:spPr>
            <a:xfrm>
              <a:off x="3300650" y="4319050"/>
              <a:ext cx="733350" cy="422925"/>
            </a:xfrm>
            <a:custGeom>
              <a:avLst/>
              <a:gdLst/>
              <a:ahLst/>
              <a:cxnLst/>
              <a:rect l="l" t="t" r="r" b="b"/>
              <a:pathLst>
                <a:path w="29334" h="16917" fill="none" extrusionOk="0">
                  <a:moveTo>
                    <a:pt x="0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1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3" name="Google Shape;4623;p28"/>
            <p:cNvSpPr/>
            <p:nvPr/>
          </p:nvSpPr>
          <p:spPr>
            <a:xfrm>
              <a:off x="5569425" y="16868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6"/>
                  </a:lnTo>
                  <a:lnTo>
                    <a:pt x="29334" y="8477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4" name="Google Shape;4624;p28"/>
            <p:cNvSpPr/>
            <p:nvPr/>
          </p:nvSpPr>
          <p:spPr>
            <a:xfrm>
              <a:off x="5948650" y="1467500"/>
              <a:ext cx="733350" cy="423850"/>
            </a:xfrm>
            <a:custGeom>
              <a:avLst/>
              <a:gdLst/>
              <a:ahLst/>
              <a:cxnLst/>
              <a:rect l="l" t="t" r="r" b="b"/>
              <a:pathLst>
                <a:path w="29334" h="16954" fill="none" extrusionOk="0">
                  <a:moveTo>
                    <a:pt x="14612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34" y="8514"/>
                  </a:lnTo>
                  <a:lnTo>
                    <a:pt x="1461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5" name="Google Shape;4625;p28"/>
            <p:cNvSpPr/>
            <p:nvPr/>
          </p:nvSpPr>
          <p:spPr>
            <a:xfrm>
              <a:off x="633125" y="3654500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4723" y="16953"/>
                  </a:moveTo>
                  <a:lnTo>
                    <a:pt x="29334" y="8514"/>
                  </a:lnTo>
                  <a:lnTo>
                    <a:pt x="14612" y="0"/>
                  </a:lnTo>
                  <a:lnTo>
                    <a:pt x="1" y="8439"/>
                  </a:lnTo>
                  <a:lnTo>
                    <a:pt x="14723" y="1695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6" name="Google Shape;4626;p28"/>
            <p:cNvSpPr/>
            <p:nvPr/>
          </p:nvSpPr>
          <p:spPr>
            <a:xfrm>
              <a:off x="1017000" y="4314400"/>
              <a:ext cx="734275" cy="423850"/>
            </a:xfrm>
            <a:custGeom>
              <a:avLst/>
              <a:gdLst/>
              <a:ahLst/>
              <a:cxnLst/>
              <a:rect l="l" t="t" r="r" b="b"/>
              <a:pathLst>
                <a:path w="29371" h="16954" fill="none" extrusionOk="0">
                  <a:moveTo>
                    <a:pt x="0" y="8440"/>
                  </a:moveTo>
                  <a:lnTo>
                    <a:pt x="14723" y="16953"/>
                  </a:lnTo>
                  <a:lnTo>
                    <a:pt x="29371" y="8514"/>
                  </a:lnTo>
                  <a:lnTo>
                    <a:pt x="14648" y="0"/>
                  </a:lnTo>
                  <a:lnTo>
                    <a:pt x="0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7" name="Google Shape;4627;p28"/>
            <p:cNvSpPr/>
            <p:nvPr/>
          </p:nvSpPr>
          <p:spPr>
            <a:xfrm>
              <a:off x="1778200" y="4316250"/>
              <a:ext cx="733375" cy="422925"/>
            </a:xfrm>
            <a:custGeom>
              <a:avLst/>
              <a:gdLst/>
              <a:ahLst/>
              <a:cxnLst/>
              <a:rect l="l" t="t" r="r" b="b"/>
              <a:pathLst>
                <a:path w="29335" h="16917" fill="none" extrusionOk="0">
                  <a:moveTo>
                    <a:pt x="1" y="8440"/>
                  </a:moveTo>
                  <a:lnTo>
                    <a:pt x="14723" y="16917"/>
                  </a:lnTo>
                  <a:lnTo>
                    <a:pt x="29334" y="8477"/>
                  </a:lnTo>
                  <a:lnTo>
                    <a:pt x="14649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8" name="Google Shape;4628;p28"/>
            <p:cNvSpPr/>
            <p:nvPr/>
          </p:nvSpPr>
          <p:spPr>
            <a:xfrm>
              <a:off x="2539425" y="4317175"/>
              <a:ext cx="733375" cy="423850"/>
            </a:xfrm>
            <a:custGeom>
              <a:avLst/>
              <a:gdLst/>
              <a:ahLst/>
              <a:cxnLst/>
              <a:rect l="l" t="t" r="r" b="b"/>
              <a:pathLst>
                <a:path w="29335" h="16954" fill="none" extrusionOk="0">
                  <a:moveTo>
                    <a:pt x="1" y="8440"/>
                  </a:moveTo>
                  <a:lnTo>
                    <a:pt x="14723" y="16954"/>
                  </a:lnTo>
                  <a:lnTo>
                    <a:pt x="29334" y="8515"/>
                  </a:lnTo>
                  <a:lnTo>
                    <a:pt x="14612" y="1"/>
                  </a:lnTo>
                  <a:lnTo>
                    <a:pt x="1" y="844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29" name="Google Shape;4629;p28"/>
            <p:cNvSpPr/>
            <p:nvPr/>
          </p:nvSpPr>
          <p:spPr>
            <a:xfrm>
              <a:off x="2157425" y="4096900"/>
              <a:ext cx="734300" cy="423850"/>
            </a:xfrm>
            <a:custGeom>
              <a:avLst/>
              <a:gdLst/>
              <a:ahLst/>
              <a:cxnLst/>
              <a:rect l="l" t="t" r="r" b="b"/>
              <a:pathLst>
                <a:path w="29372" h="16954" fill="none" extrusionOk="0">
                  <a:moveTo>
                    <a:pt x="14649" y="1"/>
                  </a:moveTo>
                  <a:lnTo>
                    <a:pt x="1" y="8440"/>
                  </a:lnTo>
                  <a:lnTo>
                    <a:pt x="14723" y="16954"/>
                  </a:lnTo>
                  <a:lnTo>
                    <a:pt x="29371" y="8514"/>
                  </a:lnTo>
                  <a:lnTo>
                    <a:pt x="1464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0" name="Google Shape;4630;p28"/>
            <p:cNvSpPr/>
            <p:nvPr/>
          </p:nvSpPr>
          <p:spPr>
            <a:xfrm>
              <a:off x="241825" y="855000"/>
              <a:ext cx="262125" cy="151525"/>
            </a:xfrm>
            <a:custGeom>
              <a:avLst/>
              <a:gdLst/>
              <a:ahLst/>
              <a:cxnLst/>
              <a:rect l="l" t="t" r="r" b="b"/>
              <a:pathLst>
                <a:path w="10485" h="6061" extrusionOk="0">
                  <a:moveTo>
                    <a:pt x="9407" y="0"/>
                  </a:moveTo>
                  <a:lnTo>
                    <a:pt x="1" y="5428"/>
                  </a:lnTo>
                  <a:lnTo>
                    <a:pt x="1" y="6060"/>
                  </a:lnTo>
                  <a:lnTo>
                    <a:pt x="1048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1" name="Google Shape;4631;p28"/>
            <p:cNvSpPr/>
            <p:nvPr/>
          </p:nvSpPr>
          <p:spPr>
            <a:xfrm>
              <a:off x="7281475" y="4803275"/>
              <a:ext cx="98550" cy="56725"/>
            </a:xfrm>
            <a:custGeom>
              <a:avLst/>
              <a:gdLst/>
              <a:ahLst/>
              <a:cxnLst/>
              <a:rect l="l" t="t" r="r" b="b"/>
              <a:pathLst>
                <a:path w="3942" h="2269" extrusionOk="0">
                  <a:moveTo>
                    <a:pt x="3942" y="1"/>
                  </a:moveTo>
                  <a:lnTo>
                    <a:pt x="1" y="2269"/>
                  </a:lnTo>
                  <a:lnTo>
                    <a:pt x="1116" y="2269"/>
                  </a:lnTo>
                  <a:lnTo>
                    <a:pt x="3942" y="633"/>
                  </a:lnTo>
                  <a:lnTo>
                    <a:pt x="394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2" name="Google Shape;4632;p28"/>
            <p:cNvSpPr/>
            <p:nvPr/>
          </p:nvSpPr>
          <p:spPr>
            <a:xfrm>
              <a:off x="241825" y="855000"/>
              <a:ext cx="7138200" cy="4005000"/>
            </a:xfrm>
            <a:custGeom>
              <a:avLst/>
              <a:gdLst/>
              <a:ahLst/>
              <a:cxnLst/>
              <a:rect l="l" t="t" r="r" b="b"/>
              <a:pathLst>
                <a:path w="285528" h="160200" extrusionOk="0">
                  <a:moveTo>
                    <a:pt x="29706" y="6544"/>
                  </a:moveTo>
                  <a:lnTo>
                    <a:pt x="44428" y="15057"/>
                  </a:lnTo>
                  <a:lnTo>
                    <a:pt x="29817" y="23497"/>
                  </a:lnTo>
                  <a:lnTo>
                    <a:pt x="15095" y="14983"/>
                  </a:lnTo>
                  <a:lnTo>
                    <a:pt x="29706" y="6544"/>
                  </a:lnTo>
                  <a:close/>
                  <a:moveTo>
                    <a:pt x="60155" y="6581"/>
                  </a:moveTo>
                  <a:lnTo>
                    <a:pt x="74877" y="15095"/>
                  </a:lnTo>
                  <a:lnTo>
                    <a:pt x="60229" y="23534"/>
                  </a:lnTo>
                  <a:lnTo>
                    <a:pt x="45544" y="15057"/>
                  </a:lnTo>
                  <a:lnTo>
                    <a:pt x="60155" y="6581"/>
                  </a:lnTo>
                  <a:close/>
                  <a:moveTo>
                    <a:pt x="90603" y="6655"/>
                  </a:moveTo>
                  <a:lnTo>
                    <a:pt x="105326" y="15169"/>
                  </a:lnTo>
                  <a:lnTo>
                    <a:pt x="90678" y="23608"/>
                  </a:lnTo>
                  <a:lnTo>
                    <a:pt x="75955" y="15095"/>
                  </a:lnTo>
                  <a:lnTo>
                    <a:pt x="90603" y="6655"/>
                  </a:lnTo>
                  <a:close/>
                  <a:moveTo>
                    <a:pt x="121052" y="6692"/>
                  </a:moveTo>
                  <a:lnTo>
                    <a:pt x="135738" y="15206"/>
                  </a:lnTo>
                  <a:lnTo>
                    <a:pt x="121127" y="23645"/>
                  </a:lnTo>
                  <a:lnTo>
                    <a:pt x="106404" y="15169"/>
                  </a:lnTo>
                  <a:lnTo>
                    <a:pt x="121052" y="6692"/>
                  </a:lnTo>
                  <a:close/>
                  <a:moveTo>
                    <a:pt x="151464" y="6767"/>
                  </a:moveTo>
                  <a:lnTo>
                    <a:pt x="166186" y="15243"/>
                  </a:lnTo>
                  <a:lnTo>
                    <a:pt x="151575" y="23720"/>
                  </a:lnTo>
                  <a:lnTo>
                    <a:pt x="136853" y="15206"/>
                  </a:lnTo>
                  <a:lnTo>
                    <a:pt x="151464" y="6767"/>
                  </a:lnTo>
                  <a:close/>
                  <a:moveTo>
                    <a:pt x="181913" y="6804"/>
                  </a:moveTo>
                  <a:lnTo>
                    <a:pt x="196635" y="15318"/>
                  </a:lnTo>
                  <a:lnTo>
                    <a:pt x="182024" y="23757"/>
                  </a:lnTo>
                  <a:lnTo>
                    <a:pt x="167302" y="15243"/>
                  </a:lnTo>
                  <a:lnTo>
                    <a:pt x="181913" y="6804"/>
                  </a:lnTo>
                  <a:close/>
                  <a:moveTo>
                    <a:pt x="212361" y="6878"/>
                  </a:moveTo>
                  <a:lnTo>
                    <a:pt x="227084" y="15355"/>
                  </a:lnTo>
                  <a:lnTo>
                    <a:pt x="212436" y="23831"/>
                  </a:lnTo>
                  <a:lnTo>
                    <a:pt x="197750" y="15318"/>
                  </a:lnTo>
                  <a:lnTo>
                    <a:pt x="212361" y="6878"/>
                  </a:lnTo>
                  <a:close/>
                  <a:moveTo>
                    <a:pt x="242810" y="6915"/>
                  </a:moveTo>
                  <a:lnTo>
                    <a:pt x="257533" y="15429"/>
                  </a:lnTo>
                  <a:lnTo>
                    <a:pt x="242885" y="23869"/>
                  </a:lnTo>
                  <a:lnTo>
                    <a:pt x="228162" y="15355"/>
                  </a:lnTo>
                  <a:lnTo>
                    <a:pt x="242810" y="6915"/>
                  </a:lnTo>
                  <a:close/>
                  <a:moveTo>
                    <a:pt x="44986" y="15355"/>
                  </a:moveTo>
                  <a:lnTo>
                    <a:pt x="59709" y="23869"/>
                  </a:lnTo>
                  <a:lnTo>
                    <a:pt x="45060" y="32308"/>
                  </a:lnTo>
                  <a:lnTo>
                    <a:pt x="30375" y="23794"/>
                  </a:lnTo>
                  <a:lnTo>
                    <a:pt x="44986" y="15355"/>
                  </a:lnTo>
                  <a:close/>
                  <a:moveTo>
                    <a:pt x="75435" y="15429"/>
                  </a:moveTo>
                  <a:lnTo>
                    <a:pt x="90120" y="23906"/>
                  </a:lnTo>
                  <a:lnTo>
                    <a:pt x="75509" y="32345"/>
                  </a:lnTo>
                  <a:lnTo>
                    <a:pt x="60787" y="23869"/>
                  </a:lnTo>
                  <a:lnTo>
                    <a:pt x="75435" y="15429"/>
                  </a:lnTo>
                  <a:close/>
                  <a:moveTo>
                    <a:pt x="105846" y="15466"/>
                  </a:moveTo>
                  <a:lnTo>
                    <a:pt x="120569" y="23980"/>
                  </a:lnTo>
                  <a:lnTo>
                    <a:pt x="105958" y="32419"/>
                  </a:lnTo>
                  <a:lnTo>
                    <a:pt x="91235" y="23906"/>
                  </a:lnTo>
                  <a:lnTo>
                    <a:pt x="105846" y="15466"/>
                  </a:lnTo>
                  <a:close/>
                  <a:moveTo>
                    <a:pt x="136295" y="15541"/>
                  </a:moveTo>
                  <a:lnTo>
                    <a:pt x="151018" y="24017"/>
                  </a:lnTo>
                  <a:lnTo>
                    <a:pt x="136407" y="32457"/>
                  </a:lnTo>
                  <a:lnTo>
                    <a:pt x="121684" y="23980"/>
                  </a:lnTo>
                  <a:lnTo>
                    <a:pt x="136295" y="15541"/>
                  </a:lnTo>
                  <a:close/>
                  <a:moveTo>
                    <a:pt x="166744" y="15578"/>
                  </a:moveTo>
                  <a:lnTo>
                    <a:pt x="181466" y="24092"/>
                  </a:lnTo>
                  <a:lnTo>
                    <a:pt x="166856" y="32531"/>
                  </a:lnTo>
                  <a:lnTo>
                    <a:pt x="152133" y="24017"/>
                  </a:lnTo>
                  <a:lnTo>
                    <a:pt x="166744" y="15578"/>
                  </a:lnTo>
                  <a:close/>
                  <a:moveTo>
                    <a:pt x="197193" y="15652"/>
                  </a:moveTo>
                  <a:lnTo>
                    <a:pt x="211915" y="24129"/>
                  </a:lnTo>
                  <a:lnTo>
                    <a:pt x="197267" y="32568"/>
                  </a:lnTo>
                  <a:lnTo>
                    <a:pt x="182582" y="24092"/>
                  </a:lnTo>
                  <a:lnTo>
                    <a:pt x="197193" y="15652"/>
                  </a:lnTo>
                  <a:close/>
                  <a:moveTo>
                    <a:pt x="227642" y="15689"/>
                  </a:moveTo>
                  <a:lnTo>
                    <a:pt x="242327" y="24203"/>
                  </a:lnTo>
                  <a:lnTo>
                    <a:pt x="227716" y="32642"/>
                  </a:lnTo>
                  <a:lnTo>
                    <a:pt x="212993" y="24129"/>
                  </a:lnTo>
                  <a:lnTo>
                    <a:pt x="227642" y="15689"/>
                  </a:lnTo>
                  <a:close/>
                  <a:moveTo>
                    <a:pt x="258053" y="15727"/>
                  </a:moveTo>
                  <a:lnTo>
                    <a:pt x="272776" y="24240"/>
                  </a:lnTo>
                  <a:lnTo>
                    <a:pt x="258165" y="32680"/>
                  </a:lnTo>
                  <a:lnTo>
                    <a:pt x="243442" y="24203"/>
                  </a:lnTo>
                  <a:lnTo>
                    <a:pt x="258053" y="15727"/>
                  </a:lnTo>
                  <a:close/>
                  <a:moveTo>
                    <a:pt x="29817" y="24129"/>
                  </a:moveTo>
                  <a:lnTo>
                    <a:pt x="44540" y="32605"/>
                  </a:lnTo>
                  <a:lnTo>
                    <a:pt x="29892" y="41045"/>
                  </a:lnTo>
                  <a:lnTo>
                    <a:pt x="15169" y="32568"/>
                  </a:lnTo>
                  <a:lnTo>
                    <a:pt x="29817" y="24129"/>
                  </a:lnTo>
                  <a:close/>
                  <a:moveTo>
                    <a:pt x="60229" y="24166"/>
                  </a:moveTo>
                  <a:lnTo>
                    <a:pt x="74952" y="32680"/>
                  </a:lnTo>
                  <a:lnTo>
                    <a:pt x="60341" y="41119"/>
                  </a:lnTo>
                  <a:lnTo>
                    <a:pt x="45618" y="32605"/>
                  </a:lnTo>
                  <a:lnTo>
                    <a:pt x="60229" y="24166"/>
                  </a:lnTo>
                  <a:close/>
                  <a:moveTo>
                    <a:pt x="90678" y="24240"/>
                  </a:moveTo>
                  <a:lnTo>
                    <a:pt x="105400" y="32717"/>
                  </a:lnTo>
                  <a:lnTo>
                    <a:pt x="90789" y="41156"/>
                  </a:lnTo>
                  <a:lnTo>
                    <a:pt x="76067" y="32680"/>
                  </a:lnTo>
                  <a:lnTo>
                    <a:pt x="90678" y="24240"/>
                  </a:lnTo>
                  <a:close/>
                  <a:moveTo>
                    <a:pt x="121127" y="24277"/>
                  </a:moveTo>
                  <a:lnTo>
                    <a:pt x="135849" y="32791"/>
                  </a:lnTo>
                  <a:lnTo>
                    <a:pt x="121238" y="41231"/>
                  </a:lnTo>
                  <a:lnTo>
                    <a:pt x="106516" y="32717"/>
                  </a:lnTo>
                  <a:lnTo>
                    <a:pt x="121127" y="24277"/>
                  </a:lnTo>
                  <a:close/>
                  <a:moveTo>
                    <a:pt x="151575" y="24352"/>
                  </a:moveTo>
                  <a:lnTo>
                    <a:pt x="166298" y="32828"/>
                  </a:lnTo>
                  <a:lnTo>
                    <a:pt x="151650" y="41268"/>
                  </a:lnTo>
                  <a:lnTo>
                    <a:pt x="136964" y="32791"/>
                  </a:lnTo>
                  <a:lnTo>
                    <a:pt x="151575" y="24352"/>
                  </a:lnTo>
                  <a:close/>
                  <a:moveTo>
                    <a:pt x="182024" y="24389"/>
                  </a:moveTo>
                  <a:lnTo>
                    <a:pt x="196747" y="32903"/>
                  </a:lnTo>
                  <a:lnTo>
                    <a:pt x="182098" y="41342"/>
                  </a:lnTo>
                  <a:lnTo>
                    <a:pt x="167376" y="32828"/>
                  </a:lnTo>
                  <a:lnTo>
                    <a:pt x="182024" y="24389"/>
                  </a:lnTo>
                  <a:close/>
                  <a:moveTo>
                    <a:pt x="212436" y="24463"/>
                  </a:moveTo>
                  <a:lnTo>
                    <a:pt x="227158" y="32940"/>
                  </a:lnTo>
                  <a:lnTo>
                    <a:pt x="212547" y="41379"/>
                  </a:lnTo>
                  <a:lnTo>
                    <a:pt x="197825" y="32903"/>
                  </a:lnTo>
                  <a:lnTo>
                    <a:pt x="212436" y="24463"/>
                  </a:lnTo>
                  <a:close/>
                  <a:moveTo>
                    <a:pt x="242885" y="24501"/>
                  </a:moveTo>
                  <a:lnTo>
                    <a:pt x="257607" y="33014"/>
                  </a:lnTo>
                  <a:lnTo>
                    <a:pt x="242996" y="41454"/>
                  </a:lnTo>
                  <a:lnTo>
                    <a:pt x="228274" y="32940"/>
                  </a:lnTo>
                  <a:lnTo>
                    <a:pt x="242885" y="24501"/>
                  </a:lnTo>
                  <a:close/>
                  <a:moveTo>
                    <a:pt x="45060" y="32940"/>
                  </a:moveTo>
                  <a:lnTo>
                    <a:pt x="59783" y="41416"/>
                  </a:lnTo>
                  <a:lnTo>
                    <a:pt x="45172" y="49856"/>
                  </a:lnTo>
                  <a:lnTo>
                    <a:pt x="30449" y="41379"/>
                  </a:lnTo>
                  <a:lnTo>
                    <a:pt x="45060" y="32940"/>
                  </a:lnTo>
                  <a:close/>
                  <a:moveTo>
                    <a:pt x="75509" y="32977"/>
                  </a:moveTo>
                  <a:lnTo>
                    <a:pt x="90232" y="41491"/>
                  </a:lnTo>
                  <a:lnTo>
                    <a:pt x="75621" y="49930"/>
                  </a:lnTo>
                  <a:lnTo>
                    <a:pt x="60898" y="41416"/>
                  </a:lnTo>
                  <a:lnTo>
                    <a:pt x="75509" y="32977"/>
                  </a:lnTo>
                  <a:close/>
                  <a:moveTo>
                    <a:pt x="105958" y="33051"/>
                  </a:moveTo>
                  <a:lnTo>
                    <a:pt x="120680" y="41528"/>
                  </a:lnTo>
                  <a:lnTo>
                    <a:pt x="106070" y="49967"/>
                  </a:lnTo>
                  <a:lnTo>
                    <a:pt x="91347" y="41491"/>
                  </a:lnTo>
                  <a:lnTo>
                    <a:pt x="105958" y="33051"/>
                  </a:lnTo>
                  <a:close/>
                  <a:moveTo>
                    <a:pt x="136407" y="33089"/>
                  </a:moveTo>
                  <a:lnTo>
                    <a:pt x="151129" y="41602"/>
                  </a:lnTo>
                  <a:lnTo>
                    <a:pt x="136481" y="50042"/>
                  </a:lnTo>
                  <a:lnTo>
                    <a:pt x="121759" y="41528"/>
                  </a:lnTo>
                  <a:lnTo>
                    <a:pt x="136407" y="33089"/>
                  </a:lnTo>
                  <a:close/>
                  <a:moveTo>
                    <a:pt x="166856" y="33163"/>
                  </a:moveTo>
                  <a:lnTo>
                    <a:pt x="181541" y="41640"/>
                  </a:lnTo>
                  <a:lnTo>
                    <a:pt x="166930" y="50079"/>
                  </a:lnTo>
                  <a:lnTo>
                    <a:pt x="152207" y="41602"/>
                  </a:lnTo>
                  <a:lnTo>
                    <a:pt x="166856" y="33163"/>
                  </a:lnTo>
                  <a:close/>
                  <a:moveTo>
                    <a:pt x="197267" y="33200"/>
                  </a:moveTo>
                  <a:lnTo>
                    <a:pt x="211990" y="41714"/>
                  </a:lnTo>
                  <a:lnTo>
                    <a:pt x="197379" y="50153"/>
                  </a:lnTo>
                  <a:lnTo>
                    <a:pt x="182656" y="41640"/>
                  </a:lnTo>
                  <a:lnTo>
                    <a:pt x="197267" y="33200"/>
                  </a:lnTo>
                  <a:close/>
                  <a:moveTo>
                    <a:pt x="227716" y="33275"/>
                  </a:moveTo>
                  <a:lnTo>
                    <a:pt x="242438" y="41751"/>
                  </a:lnTo>
                  <a:lnTo>
                    <a:pt x="227827" y="50190"/>
                  </a:lnTo>
                  <a:lnTo>
                    <a:pt x="213105" y="41714"/>
                  </a:lnTo>
                  <a:lnTo>
                    <a:pt x="227716" y="33275"/>
                  </a:lnTo>
                  <a:close/>
                  <a:moveTo>
                    <a:pt x="258165" y="33312"/>
                  </a:moveTo>
                  <a:lnTo>
                    <a:pt x="272887" y="41825"/>
                  </a:lnTo>
                  <a:lnTo>
                    <a:pt x="258276" y="50265"/>
                  </a:lnTo>
                  <a:lnTo>
                    <a:pt x="243554" y="41751"/>
                  </a:lnTo>
                  <a:lnTo>
                    <a:pt x="258165" y="33312"/>
                  </a:lnTo>
                  <a:close/>
                  <a:moveTo>
                    <a:pt x="29892" y="41677"/>
                  </a:moveTo>
                  <a:lnTo>
                    <a:pt x="44614" y="50190"/>
                  </a:lnTo>
                  <a:lnTo>
                    <a:pt x="30003" y="58630"/>
                  </a:lnTo>
                  <a:lnTo>
                    <a:pt x="15281" y="50153"/>
                  </a:lnTo>
                  <a:lnTo>
                    <a:pt x="29892" y="41677"/>
                  </a:lnTo>
                  <a:close/>
                  <a:moveTo>
                    <a:pt x="60341" y="41751"/>
                  </a:moveTo>
                  <a:lnTo>
                    <a:pt x="75063" y="50265"/>
                  </a:lnTo>
                  <a:lnTo>
                    <a:pt x="60452" y="58704"/>
                  </a:lnTo>
                  <a:lnTo>
                    <a:pt x="45730" y="50190"/>
                  </a:lnTo>
                  <a:lnTo>
                    <a:pt x="60341" y="41751"/>
                  </a:lnTo>
                  <a:close/>
                  <a:moveTo>
                    <a:pt x="90789" y="41788"/>
                  </a:moveTo>
                  <a:lnTo>
                    <a:pt x="105512" y="50302"/>
                  </a:lnTo>
                  <a:lnTo>
                    <a:pt x="90864" y="58741"/>
                  </a:lnTo>
                  <a:lnTo>
                    <a:pt x="76178" y="50265"/>
                  </a:lnTo>
                  <a:lnTo>
                    <a:pt x="90789" y="41788"/>
                  </a:lnTo>
                  <a:close/>
                  <a:moveTo>
                    <a:pt x="121238" y="41863"/>
                  </a:moveTo>
                  <a:lnTo>
                    <a:pt x="135923" y="50339"/>
                  </a:lnTo>
                  <a:lnTo>
                    <a:pt x="121312" y="58816"/>
                  </a:lnTo>
                  <a:lnTo>
                    <a:pt x="106590" y="50302"/>
                  </a:lnTo>
                  <a:lnTo>
                    <a:pt x="121238" y="41863"/>
                  </a:lnTo>
                  <a:close/>
                  <a:moveTo>
                    <a:pt x="151650" y="41900"/>
                  </a:moveTo>
                  <a:lnTo>
                    <a:pt x="166372" y="50414"/>
                  </a:lnTo>
                  <a:lnTo>
                    <a:pt x="151761" y="58853"/>
                  </a:lnTo>
                  <a:lnTo>
                    <a:pt x="137039" y="50339"/>
                  </a:lnTo>
                  <a:lnTo>
                    <a:pt x="151650" y="41900"/>
                  </a:lnTo>
                  <a:close/>
                  <a:moveTo>
                    <a:pt x="182098" y="41974"/>
                  </a:moveTo>
                  <a:lnTo>
                    <a:pt x="196821" y="50451"/>
                  </a:lnTo>
                  <a:lnTo>
                    <a:pt x="182210" y="58890"/>
                  </a:lnTo>
                  <a:lnTo>
                    <a:pt x="167488" y="50414"/>
                  </a:lnTo>
                  <a:lnTo>
                    <a:pt x="182098" y="41974"/>
                  </a:lnTo>
                  <a:close/>
                  <a:moveTo>
                    <a:pt x="212547" y="42011"/>
                  </a:moveTo>
                  <a:lnTo>
                    <a:pt x="227270" y="50525"/>
                  </a:lnTo>
                  <a:lnTo>
                    <a:pt x="212659" y="58964"/>
                  </a:lnTo>
                  <a:lnTo>
                    <a:pt x="197936" y="50451"/>
                  </a:lnTo>
                  <a:lnTo>
                    <a:pt x="212547" y="42011"/>
                  </a:lnTo>
                  <a:close/>
                  <a:moveTo>
                    <a:pt x="242996" y="42086"/>
                  </a:moveTo>
                  <a:lnTo>
                    <a:pt x="257719" y="50562"/>
                  </a:lnTo>
                  <a:lnTo>
                    <a:pt x="243070" y="59002"/>
                  </a:lnTo>
                  <a:lnTo>
                    <a:pt x="228385" y="50525"/>
                  </a:lnTo>
                  <a:lnTo>
                    <a:pt x="242996" y="42086"/>
                  </a:lnTo>
                  <a:close/>
                  <a:moveTo>
                    <a:pt x="14723" y="50451"/>
                  </a:moveTo>
                  <a:lnTo>
                    <a:pt x="29446" y="58964"/>
                  </a:lnTo>
                  <a:lnTo>
                    <a:pt x="14835" y="67404"/>
                  </a:lnTo>
                  <a:lnTo>
                    <a:pt x="112" y="58890"/>
                  </a:lnTo>
                  <a:lnTo>
                    <a:pt x="14723" y="50451"/>
                  </a:lnTo>
                  <a:close/>
                  <a:moveTo>
                    <a:pt x="45172" y="50525"/>
                  </a:moveTo>
                  <a:lnTo>
                    <a:pt x="59894" y="59002"/>
                  </a:lnTo>
                  <a:lnTo>
                    <a:pt x="45246" y="67441"/>
                  </a:lnTo>
                  <a:lnTo>
                    <a:pt x="30561" y="58964"/>
                  </a:lnTo>
                  <a:lnTo>
                    <a:pt x="45172" y="50525"/>
                  </a:lnTo>
                  <a:close/>
                  <a:moveTo>
                    <a:pt x="75621" y="50562"/>
                  </a:moveTo>
                  <a:lnTo>
                    <a:pt x="90343" y="59076"/>
                  </a:lnTo>
                  <a:lnTo>
                    <a:pt x="75695" y="67515"/>
                  </a:lnTo>
                  <a:lnTo>
                    <a:pt x="60973" y="59002"/>
                  </a:lnTo>
                  <a:lnTo>
                    <a:pt x="75621" y="50562"/>
                  </a:lnTo>
                  <a:close/>
                  <a:moveTo>
                    <a:pt x="106070" y="50637"/>
                  </a:moveTo>
                  <a:lnTo>
                    <a:pt x="120755" y="59113"/>
                  </a:lnTo>
                  <a:lnTo>
                    <a:pt x="106144" y="67552"/>
                  </a:lnTo>
                  <a:lnTo>
                    <a:pt x="91421" y="59076"/>
                  </a:lnTo>
                  <a:lnTo>
                    <a:pt x="106070" y="50637"/>
                  </a:lnTo>
                  <a:close/>
                  <a:moveTo>
                    <a:pt x="136481" y="50674"/>
                  </a:moveTo>
                  <a:lnTo>
                    <a:pt x="151204" y="59187"/>
                  </a:lnTo>
                  <a:lnTo>
                    <a:pt x="136593" y="67627"/>
                  </a:lnTo>
                  <a:lnTo>
                    <a:pt x="121870" y="59113"/>
                  </a:lnTo>
                  <a:lnTo>
                    <a:pt x="136481" y="50674"/>
                  </a:lnTo>
                  <a:close/>
                  <a:moveTo>
                    <a:pt x="166930" y="50748"/>
                  </a:moveTo>
                  <a:lnTo>
                    <a:pt x="181652" y="59225"/>
                  </a:lnTo>
                  <a:lnTo>
                    <a:pt x="167041" y="67664"/>
                  </a:lnTo>
                  <a:lnTo>
                    <a:pt x="152319" y="59187"/>
                  </a:lnTo>
                  <a:lnTo>
                    <a:pt x="166930" y="50748"/>
                  </a:lnTo>
                  <a:close/>
                  <a:moveTo>
                    <a:pt x="197379" y="50785"/>
                  </a:moveTo>
                  <a:lnTo>
                    <a:pt x="212101" y="59299"/>
                  </a:lnTo>
                  <a:lnTo>
                    <a:pt x="197453" y="67738"/>
                  </a:lnTo>
                  <a:lnTo>
                    <a:pt x="182768" y="59225"/>
                  </a:lnTo>
                  <a:lnTo>
                    <a:pt x="197379" y="50785"/>
                  </a:lnTo>
                  <a:close/>
                  <a:moveTo>
                    <a:pt x="227827" y="50822"/>
                  </a:moveTo>
                  <a:lnTo>
                    <a:pt x="242550" y="59336"/>
                  </a:lnTo>
                  <a:lnTo>
                    <a:pt x="227902" y="67776"/>
                  </a:lnTo>
                  <a:lnTo>
                    <a:pt x="213179" y="59299"/>
                  </a:lnTo>
                  <a:lnTo>
                    <a:pt x="227827" y="50822"/>
                  </a:lnTo>
                  <a:close/>
                  <a:moveTo>
                    <a:pt x="258276" y="50897"/>
                  </a:moveTo>
                  <a:lnTo>
                    <a:pt x="272962" y="59373"/>
                  </a:lnTo>
                  <a:lnTo>
                    <a:pt x="258351" y="67850"/>
                  </a:lnTo>
                  <a:lnTo>
                    <a:pt x="243628" y="59336"/>
                  </a:lnTo>
                  <a:lnTo>
                    <a:pt x="258276" y="50897"/>
                  </a:lnTo>
                  <a:close/>
                  <a:moveTo>
                    <a:pt x="30003" y="59262"/>
                  </a:moveTo>
                  <a:lnTo>
                    <a:pt x="44726" y="67776"/>
                  </a:lnTo>
                  <a:lnTo>
                    <a:pt x="30078" y="76215"/>
                  </a:lnTo>
                  <a:lnTo>
                    <a:pt x="15392" y="67701"/>
                  </a:lnTo>
                  <a:lnTo>
                    <a:pt x="30003" y="59262"/>
                  </a:lnTo>
                  <a:close/>
                  <a:moveTo>
                    <a:pt x="60452" y="59336"/>
                  </a:moveTo>
                  <a:lnTo>
                    <a:pt x="75137" y="67813"/>
                  </a:lnTo>
                  <a:lnTo>
                    <a:pt x="60526" y="76252"/>
                  </a:lnTo>
                  <a:lnTo>
                    <a:pt x="45804" y="67776"/>
                  </a:lnTo>
                  <a:lnTo>
                    <a:pt x="60452" y="59336"/>
                  </a:lnTo>
                  <a:close/>
                  <a:moveTo>
                    <a:pt x="90864" y="59373"/>
                  </a:moveTo>
                  <a:lnTo>
                    <a:pt x="105586" y="67887"/>
                  </a:lnTo>
                  <a:lnTo>
                    <a:pt x="90975" y="76326"/>
                  </a:lnTo>
                  <a:lnTo>
                    <a:pt x="76253" y="67813"/>
                  </a:lnTo>
                  <a:lnTo>
                    <a:pt x="90864" y="59373"/>
                  </a:lnTo>
                  <a:close/>
                  <a:moveTo>
                    <a:pt x="121312" y="59448"/>
                  </a:moveTo>
                  <a:lnTo>
                    <a:pt x="136035" y="67924"/>
                  </a:lnTo>
                  <a:lnTo>
                    <a:pt x="121424" y="76364"/>
                  </a:lnTo>
                  <a:lnTo>
                    <a:pt x="106702" y="67887"/>
                  </a:lnTo>
                  <a:lnTo>
                    <a:pt x="121312" y="59448"/>
                  </a:lnTo>
                  <a:close/>
                  <a:moveTo>
                    <a:pt x="151761" y="59485"/>
                  </a:moveTo>
                  <a:lnTo>
                    <a:pt x="166484" y="67999"/>
                  </a:lnTo>
                  <a:lnTo>
                    <a:pt x="151873" y="76438"/>
                  </a:lnTo>
                  <a:lnTo>
                    <a:pt x="137150" y="67924"/>
                  </a:lnTo>
                  <a:lnTo>
                    <a:pt x="151761" y="59485"/>
                  </a:lnTo>
                  <a:close/>
                  <a:moveTo>
                    <a:pt x="182210" y="59559"/>
                  </a:moveTo>
                  <a:lnTo>
                    <a:pt x="196933" y="68036"/>
                  </a:lnTo>
                  <a:lnTo>
                    <a:pt x="182284" y="76475"/>
                  </a:lnTo>
                  <a:lnTo>
                    <a:pt x="167599" y="67999"/>
                  </a:lnTo>
                  <a:lnTo>
                    <a:pt x="182210" y="59559"/>
                  </a:lnTo>
                  <a:close/>
                  <a:moveTo>
                    <a:pt x="212659" y="59596"/>
                  </a:moveTo>
                  <a:lnTo>
                    <a:pt x="227344" y="68110"/>
                  </a:lnTo>
                  <a:lnTo>
                    <a:pt x="212733" y="76550"/>
                  </a:lnTo>
                  <a:lnTo>
                    <a:pt x="198011" y="68036"/>
                  </a:lnTo>
                  <a:lnTo>
                    <a:pt x="212659" y="59596"/>
                  </a:lnTo>
                  <a:close/>
                  <a:moveTo>
                    <a:pt x="243070" y="59671"/>
                  </a:moveTo>
                  <a:lnTo>
                    <a:pt x="257793" y="68147"/>
                  </a:lnTo>
                  <a:lnTo>
                    <a:pt x="243182" y="76587"/>
                  </a:lnTo>
                  <a:lnTo>
                    <a:pt x="228459" y="68110"/>
                  </a:lnTo>
                  <a:lnTo>
                    <a:pt x="243070" y="59671"/>
                  </a:lnTo>
                  <a:close/>
                  <a:moveTo>
                    <a:pt x="14835" y="68036"/>
                  </a:moveTo>
                  <a:lnTo>
                    <a:pt x="29557" y="76512"/>
                  </a:lnTo>
                  <a:lnTo>
                    <a:pt x="14909" y="84952"/>
                  </a:lnTo>
                  <a:lnTo>
                    <a:pt x="187" y="76475"/>
                  </a:lnTo>
                  <a:lnTo>
                    <a:pt x="14835" y="68036"/>
                  </a:lnTo>
                  <a:close/>
                  <a:moveTo>
                    <a:pt x="45246" y="68073"/>
                  </a:moveTo>
                  <a:lnTo>
                    <a:pt x="59969" y="76587"/>
                  </a:lnTo>
                  <a:lnTo>
                    <a:pt x="45358" y="85026"/>
                  </a:lnTo>
                  <a:lnTo>
                    <a:pt x="30635" y="76512"/>
                  </a:lnTo>
                  <a:lnTo>
                    <a:pt x="45246" y="68073"/>
                  </a:lnTo>
                  <a:close/>
                  <a:moveTo>
                    <a:pt x="75695" y="68147"/>
                  </a:moveTo>
                  <a:lnTo>
                    <a:pt x="90418" y="76624"/>
                  </a:lnTo>
                  <a:lnTo>
                    <a:pt x="75807" y="85063"/>
                  </a:lnTo>
                  <a:lnTo>
                    <a:pt x="61084" y="76587"/>
                  </a:lnTo>
                  <a:lnTo>
                    <a:pt x="75695" y="68147"/>
                  </a:lnTo>
                  <a:close/>
                  <a:moveTo>
                    <a:pt x="106144" y="68185"/>
                  </a:moveTo>
                  <a:lnTo>
                    <a:pt x="120866" y="76698"/>
                  </a:lnTo>
                  <a:lnTo>
                    <a:pt x="106255" y="85138"/>
                  </a:lnTo>
                  <a:lnTo>
                    <a:pt x="91533" y="76624"/>
                  </a:lnTo>
                  <a:lnTo>
                    <a:pt x="106144" y="68185"/>
                  </a:lnTo>
                  <a:close/>
                  <a:moveTo>
                    <a:pt x="136593" y="68259"/>
                  </a:moveTo>
                  <a:lnTo>
                    <a:pt x="151315" y="76735"/>
                  </a:lnTo>
                  <a:lnTo>
                    <a:pt x="136667" y="85175"/>
                  </a:lnTo>
                  <a:lnTo>
                    <a:pt x="121982" y="76698"/>
                  </a:lnTo>
                  <a:lnTo>
                    <a:pt x="136593" y="68259"/>
                  </a:lnTo>
                  <a:close/>
                  <a:moveTo>
                    <a:pt x="167041" y="68296"/>
                  </a:moveTo>
                  <a:lnTo>
                    <a:pt x="181764" y="76810"/>
                  </a:lnTo>
                  <a:lnTo>
                    <a:pt x="167116" y="85249"/>
                  </a:lnTo>
                  <a:lnTo>
                    <a:pt x="152393" y="76735"/>
                  </a:lnTo>
                  <a:lnTo>
                    <a:pt x="167041" y="68296"/>
                  </a:lnTo>
                  <a:close/>
                  <a:moveTo>
                    <a:pt x="197453" y="68370"/>
                  </a:moveTo>
                  <a:lnTo>
                    <a:pt x="212175" y="76847"/>
                  </a:lnTo>
                  <a:lnTo>
                    <a:pt x="197565" y="85286"/>
                  </a:lnTo>
                  <a:lnTo>
                    <a:pt x="182842" y="76810"/>
                  </a:lnTo>
                  <a:lnTo>
                    <a:pt x="197453" y="68370"/>
                  </a:lnTo>
                  <a:close/>
                  <a:moveTo>
                    <a:pt x="227902" y="68408"/>
                  </a:moveTo>
                  <a:lnTo>
                    <a:pt x="242624" y="76921"/>
                  </a:lnTo>
                  <a:lnTo>
                    <a:pt x="228013" y="85361"/>
                  </a:lnTo>
                  <a:lnTo>
                    <a:pt x="213291" y="76847"/>
                  </a:lnTo>
                  <a:lnTo>
                    <a:pt x="227902" y="68408"/>
                  </a:lnTo>
                  <a:close/>
                  <a:moveTo>
                    <a:pt x="258351" y="68482"/>
                  </a:moveTo>
                  <a:lnTo>
                    <a:pt x="273073" y="76958"/>
                  </a:lnTo>
                  <a:lnTo>
                    <a:pt x="258462" y="85398"/>
                  </a:lnTo>
                  <a:lnTo>
                    <a:pt x="243740" y="76921"/>
                  </a:lnTo>
                  <a:lnTo>
                    <a:pt x="258351" y="68482"/>
                  </a:lnTo>
                  <a:close/>
                  <a:moveTo>
                    <a:pt x="30078" y="76847"/>
                  </a:moveTo>
                  <a:lnTo>
                    <a:pt x="44800" y="85323"/>
                  </a:lnTo>
                  <a:lnTo>
                    <a:pt x="30189" y="93800"/>
                  </a:lnTo>
                  <a:lnTo>
                    <a:pt x="15467" y="85286"/>
                  </a:lnTo>
                  <a:lnTo>
                    <a:pt x="30078" y="76847"/>
                  </a:lnTo>
                  <a:close/>
                  <a:moveTo>
                    <a:pt x="60526" y="76884"/>
                  </a:moveTo>
                  <a:lnTo>
                    <a:pt x="75249" y="85398"/>
                  </a:lnTo>
                  <a:lnTo>
                    <a:pt x="60638" y="93837"/>
                  </a:lnTo>
                  <a:lnTo>
                    <a:pt x="45916" y="85323"/>
                  </a:lnTo>
                  <a:lnTo>
                    <a:pt x="60526" y="76884"/>
                  </a:lnTo>
                  <a:close/>
                  <a:moveTo>
                    <a:pt x="90975" y="76958"/>
                  </a:moveTo>
                  <a:lnTo>
                    <a:pt x="105698" y="85435"/>
                  </a:lnTo>
                  <a:lnTo>
                    <a:pt x="91087" y="93912"/>
                  </a:lnTo>
                  <a:lnTo>
                    <a:pt x="76364" y="85398"/>
                  </a:lnTo>
                  <a:lnTo>
                    <a:pt x="90975" y="76958"/>
                  </a:lnTo>
                  <a:close/>
                  <a:moveTo>
                    <a:pt x="121424" y="76996"/>
                  </a:moveTo>
                  <a:lnTo>
                    <a:pt x="136147" y="85509"/>
                  </a:lnTo>
                  <a:lnTo>
                    <a:pt x="121498" y="93949"/>
                  </a:lnTo>
                  <a:lnTo>
                    <a:pt x="106776" y="85435"/>
                  </a:lnTo>
                  <a:lnTo>
                    <a:pt x="121424" y="76996"/>
                  </a:lnTo>
                  <a:close/>
                  <a:moveTo>
                    <a:pt x="151873" y="77070"/>
                  </a:moveTo>
                  <a:lnTo>
                    <a:pt x="166558" y="85547"/>
                  </a:lnTo>
                  <a:lnTo>
                    <a:pt x="151947" y="93986"/>
                  </a:lnTo>
                  <a:lnTo>
                    <a:pt x="137225" y="85509"/>
                  </a:lnTo>
                  <a:lnTo>
                    <a:pt x="151873" y="77070"/>
                  </a:lnTo>
                  <a:close/>
                  <a:moveTo>
                    <a:pt x="182284" y="77107"/>
                  </a:moveTo>
                  <a:lnTo>
                    <a:pt x="197007" y="85621"/>
                  </a:lnTo>
                  <a:lnTo>
                    <a:pt x="182396" y="94060"/>
                  </a:lnTo>
                  <a:lnTo>
                    <a:pt x="167673" y="85547"/>
                  </a:lnTo>
                  <a:lnTo>
                    <a:pt x="182284" y="77107"/>
                  </a:lnTo>
                  <a:close/>
                  <a:moveTo>
                    <a:pt x="212733" y="77182"/>
                  </a:moveTo>
                  <a:lnTo>
                    <a:pt x="227456" y="85658"/>
                  </a:lnTo>
                  <a:lnTo>
                    <a:pt x="212845" y="94097"/>
                  </a:lnTo>
                  <a:lnTo>
                    <a:pt x="198122" y="85621"/>
                  </a:lnTo>
                  <a:lnTo>
                    <a:pt x="212733" y="77182"/>
                  </a:lnTo>
                  <a:close/>
                  <a:moveTo>
                    <a:pt x="243182" y="77219"/>
                  </a:moveTo>
                  <a:lnTo>
                    <a:pt x="257904" y="85732"/>
                  </a:lnTo>
                  <a:lnTo>
                    <a:pt x="243293" y="94172"/>
                  </a:lnTo>
                  <a:lnTo>
                    <a:pt x="228571" y="85658"/>
                  </a:lnTo>
                  <a:lnTo>
                    <a:pt x="243182" y="77219"/>
                  </a:lnTo>
                  <a:close/>
                  <a:moveTo>
                    <a:pt x="14909" y="85621"/>
                  </a:moveTo>
                  <a:lnTo>
                    <a:pt x="29632" y="94097"/>
                  </a:lnTo>
                  <a:lnTo>
                    <a:pt x="15021" y="102537"/>
                  </a:lnTo>
                  <a:lnTo>
                    <a:pt x="298" y="94060"/>
                  </a:lnTo>
                  <a:lnTo>
                    <a:pt x="14909" y="85621"/>
                  </a:lnTo>
                  <a:close/>
                  <a:moveTo>
                    <a:pt x="45358" y="85658"/>
                  </a:moveTo>
                  <a:lnTo>
                    <a:pt x="60080" y="94172"/>
                  </a:lnTo>
                  <a:lnTo>
                    <a:pt x="45469" y="102611"/>
                  </a:lnTo>
                  <a:lnTo>
                    <a:pt x="30747" y="94097"/>
                  </a:lnTo>
                  <a:lnTo>
                    <a:pt x="45358" y="85658"/>
                  </a:lnTo>
                  <a:close/>
                  <a:moveTo>
                    <a:pt x="75807" y="85732"/>
                  </a:moveTo>
                  <a:lnTo>
                    <a:pt x="90529" y="94209"/>
                  </a:lnTo>
                  <a:lnTo>
                    <a:pt x="75881" y="102648"/>
                  </a:lnTo>
                  <a:lnTo>
                    <a:pt x="61196" y="94172"/>
                  </a:lnTo>
                  <a:lnTo>
                    <a:pt x="75807" y="85732"/>
                  </a:lnTo>
                  <a:close/>
                  <a:moveTo>
                    <a:pt x="106255" y="85770"/>
                  </a:moveTo>
                  <a:lnTo>
                    <a:pt x="120978" y="94283"/>
                  </a:lnTo>
                  <a:lnTo>
                    <a:pt x="106330" y="102723"/>
                  </a:lnTo>
                  <a:lnTo>
                    <a:pt x="91607" y="94209"/>
                  </a:lnTo>
                  <a:lnTo>
                    <a:pt x="106255" y="85770"/>
                  </a:lnTo>
                  <a:close/>
                  <a:moveTo>
                    <a:pt x="136667" y="85807"/>
                  </a:moveTo>
                  <a:lnTo>
                    <a:pt x="151389" y="94321"/>
                  </a:lnTo>
                  <a:lnTo>
                    <a:pt x="136779" y="102760"/>
                  </a:lnTo>
                  <a:lnTo>
                    <a:pt x="122056" y="94283"/>
                  </a:lnTo>
                  <a:lnTo>
                    <a:pt x="136667" y="85807"/>
                  </a:lnTo>
                  <a:close/>
                  <a:moveTo>
                    <a:pt x="167116" y="85881"/>
                  </a:moveTo>
                  <a:lnTo>
                    <a:pt x="181838" y="94395"/>
                  </a:lnTo>
                  <a:lnTo>
                    <a:pt x="167227" y="102834"/>
                  </a:lnTo>
                  <a:lnTo>
                    <a:pt x="152505" y="94321"/>
                  </a:lnTo>
                  <a:lnTo>
                    <a:pt x="167116" y="85881"/>
                  </a:lnTo>
                  <a:close/>
                  <a:moveTo>
                    <a:pt x="197565" y="85918"/>
                  </a:moveTo>
                  <a:lnTo>
                    <a:pt x="212287" y="94432"/>
                  </a:lnTo>
                  <a:lnTo>
                    <a:pt x="197676" y="102871"/>
                  </a:lnTo>
                  <a:lnTo>
                    <a:pt x="182954" y="94395"/>
                  </a:lnTo>
                  <a:lnTo>
                    <a:pt x="197565" y="85918"/>
                  </a:lnTo>
                  <a:close/>
                  <a:moveTo>
                    <a:pt x="228013" y="85993"/>
                  </a:moveTo>
                  <a:lnTo>
                    <a:pt x="242736" y="94469"/>
                  </a:lnTo>
                  <a:lnTo>
                    <a:pt x="228088" y="102946"/>
                  </a:lnTo>
                  <a:lnTo>
                    <a:pt x="213402" y="94432"/>
                  </a:lnTo>
                  <a:lnTo>
                    <a:pt x="228013" y="85993"/>
                  </a:lnTo>
                  <a:close/>
                  <a:moveTo>
                    <a:pt x="258462" y="86030"/>
                  </a:moveTo>
                  <a:lnTo>
                    <a:pt x="273185" y="94544"/>
                  </a:lnTo>
                  <a:lnTo>
                    <a:pt x="258536" y="102983"/>
                  </a:lnTo>
                  <a:lnTo>
                    <a:pt x="243814" y="94469"/>
                  </a:lnTo>
                  <a:lnTo>
                    <a:pt x="258462" y="86030"/>
                  </a:lnTo>
                  <a:close/>
                  <a:moveTo>
                    <a:pt x="30189" y="94432"/>
                  </a:moveTo>
                  <a:lnTo>
                    <a:pt x="44912" y="102909"/>
                  </a:lnTo>
                  <a:lnTo>
                    <a:pt x="30264" y="111348"/>
                  </a:lnTo>
                  <a:lnTo>
                    <a:pt x="15578" y="102871"/>
                  </a:lnTo>
                  <a:lnTo>
                    <a:pt x="30189" y="94432"/>
                  </a:lnTo>
                  <a:close/>
                  <a:moveTo>
                    <a:pt x="60638" y="94469"/>
                  </a:moveTo>
                  <a:lnTo>
                    <a:pt x="75360" y="102983"/>
                  </a:lnTo>
                  <a:lnTo>
                    <a:pt x="60712" y="111422"/>
                  </a:lnTo>
                  <a:lnTo>
                    <a:pt x="45990" y="102909"/>
                  </a:lnTo>
                  <a:lnTo>
                    <a:pt x="60638" y="94469"/>
                  </a:lnTo>
                  <a:close/>
                  <a:moveTo>
                    <a:pt x="91087" y="94544"/>
                  </a:moveTo>
                  <a:lnTo>
                    <a:pt x="105772" y="103020"/>
                  </a:lnTo>
                  <a:lnTo>
                    <a:pt x="91161" y="111460"/>
                  </a:lnTo>
                  <a:lnTo>
                    <a:pt x="76439" y="102983"/>
                  </a:lnTo>
                  <a:lnTo>
                    <a:pt x="91087" y="94544"/>
                  </a:lnTo>
                  <a:close/>
                  <a:moveTo>
                    <a:pt x="121498" y="94581"/>
                  </a:moveTo>
                  <a:lnTo>
                    <a:pt x="136221" y="103094"/>
                  </a:lnTo>
                  <a:lnTo>
                    <a:pt x="121610" y="111534"/>
                  </a:lnTo>
                  <a:lnTo>
                    <a:pt x="106887" y="103020"/>
                  </a:lnTo>
                  <a:lnTo>
                    <a:pt x="121498" y="94581"/>
                  </a:lnTo>
                  <a:close/>
                  <a:moveTo>
                    <a:pt x="151947" y="94655"/>
                  </a:moveTo>
                  <a:lnTo>
                    <a:pt x="166670" y="103132"/>
                  </a:lnTo>
                  <a:lnTo>
                    <a:pt x="152059" y="111571"/>
                  </a:lnTo>
                  <a:lnTo>
                    <a:pt x="137336" y="103094"/>
                  </a:lnTo>
                  <a:lnTo>
                    <a:pt x="151947" y="94655"/>
                  </a:lnTo>
                  <a:close/>
                  <a:moveTo>
                    <a:pt x="182396" y="94692"/>
                  </a:moveTo>
                  <a:lnTo>
                    <a:pt x="197118" y="103206"/>
                  </a:lnTo>
                  <a:lnTo>
                    <a:pt x="182470" y="111645"/>
                  </a:lnTo>
                  <a:lnTo>
                    <a:pt x="167785" y="103132"/>
                  </a:lnTo>
                  <a:lnTo>
                    <a:pt x="182396" y="94692"/>
                  </a:lnTo>
                  <a:close/>
                  <a:moveTo>
                    <a:pt x="212845" y="94767"/>
                  </a:moveTo>
                  <a:lnTo>
                    <a:pt x="227567" y="103243"/>
                  </a:lnTo>
                  <a:lnTo>
                    <a:pt x="212919" y="111683"/>
                  </a:lnTo>
                  <a:lnTo>
                    <a:pt x="198197" y="103206"/>
                  </a:lnTo>
                  <a:lnTo>
                    <a:pt x="212845" y="94767"/>
                  </a:lnTo>
                  <a:close/>
                  <a:moveTo>
                    <a:pt x="243293" y="94804"/>
                  </a:moveTo>
                  <a:lnTo>
                    <a:pt x="257979" y="103318"/>
                  </a:lnTo>
                  <a:lnTo>
                    <a:pt x="243368" y="111757"/>
                  </a:lnTo>
                  <a:lnTo>
                    <a:pt x="228645" y="103243"/>
                  </a:lnTo>
                  <a:lnTo>
                    <a:pt x="243293" y="94804"/>
                  </a:lnTo>
                  <a:close/>
                  <a:moveTo>
                    <a:pt x="15021" y="103169"/>
                  </a:moveTo>
                  <a:lnTo>
                    <a:pt x="29743" y="111683"/>
                  </a:lnTo>
                  <a:lnTo>
                    <a:pt x="15095" y="120122"/>
                  </a:lnTo>
                  <a:lnTo>
                    <a:pt x="410" y="111608"/>
                  </a:lnTo>
                  <a:lnTo>
                    <a:pt x="15021" y="103169"/>
                  </a:lnTo>
                  <a:close/>
                  <a:moveTo>
                    <a:pt x="45469" y="103243"/>
                  </a:moveTo>
                  <a:lnTo>
                    <a:pt x="60155" y="111720"/>
                  </a:lnTo>
                  <a:lnTo>
                    <a:pt x="45544" y="120159"/>
                  </a:lnTo>
                  <a:lnTo>
                    <a:pt x="30821" y="111683"/>
                  </a:lnTo>
                  <a:lnTo>
                    <a:pt x="45469" y="103243"/>
                  </a:lnTo>
                  <a:close/>
                  <a:moveTo>
                    <a:pt x="75881" y="103280"/>
                  </a:moveTo>
                  <a:lnTo>
                    <a:pt x="90603" y="111794"/>
                  </a:lnTo>
                  <a:lnTo>
                    <a:pt x="75993" y="120233"/>
                  </a:lnTo>
                  <a:lnTo>
                    <a:pt x="61270" y="111720"/>
                  </a:lnTo>
                  <a:lnTo>
                    <a:pt x="75881" y="103280"/>
                  </a:lnTo>
                  <a:close/>
                  <a:moveTo>
                    <a:pt x="106330" y="103355"/>
                  </a:moveTo>
                  <a:lnTo>
                    <a:pt x="121052" y="111831"/>
                  </a:lnTo>
                  <a:lnTo>
                    <a:pt x="106441" y="120271"/>
                  </a:lnTo>
                  <a:lnTo>
                    <a:pt x="91719" y="111794"/>
                  </a:lnTo>
                  <a:lnTo>
                    <a:pt x="106330" y="103355"/>
                  </a:lnTo>
                  <a:close/>
                  <a:moveTo>
                    <a:pt x="136779" y="103392"/>
                  </a:moveTo>
                  <a:lnTo>
                    <a:pt x="151501" y="111906"/>
                  </a:lnTo>
                  <a:lnTo>
                    <a:pt x="136890" y="120345"/>
                  </a:lnTo>
                  <a:lnTo>
                    <a:pt x="122168" y="111831"/>
                  </a:lnTo>
                  <a:lnTo>
                    <a:pt x="136779" y="103392"/>
                  </a:lnTo>
                  <a:close/>
                  <a:moveTo>
                    <a:pt x="167227" y="103466"/>
                  </a:moveTo>
                  <a:lnTo>
                    <a:pt x="181950" y="111943"/>
                  </a:lnTo>
                  <a:lnTo>
                    <a:pt x="167302" y="120382"/>
                  </a:lnTo>
                  <a:lnTo>
                    <a:pt x="152616" y="111906"/>
                  </a:lnTo>
                  <a:lnTo>
                    <a:pt x="167227" y="103466"/>
                  </a:lnTo>
                  <a:close/>
                  <a:moveTo>
                    <a:pt x="197676" y="103503"/>
                  </a:moveTo>
                  <a:lnTo>
                    <a:pt x="212361" y="112017"/>
                  </a:lnTo>
                  <a:lnTo>
                    <a:pt x="197750" y="120457"/>
                  </a:lnTo>
                  <a:lnTo>
                    <a:pt x="183028" y="111943"/>
                  </a:lnTo>
                  <a:lnTo>
                    <a:pt x="197676" y="103503"/>
                  </a:lnTo>
                  <a:close/>
                  <a:moveTo>
                    <a:pt x="228088" y="103578"/>
                  </a:moveTo>
                  <a:lnTo>
                    <a:pt x="242810" y="112054"/>
                  </a:lnTo>
                  <a:lnTo>
                    <a:pt x="228199" y="120494"/>
                  </a:lnTo>
                  <a:lnTo>
                    <a:pt x="213477" y="112017"/>
                  </a:lnTo>
                  <a:lnTo>
                    <a:pt x="228088" y="103578"/>
                  </a:lnTo>
                  <a:close/>
                  <a:moveTo>
                    <a:pt x="258536" y="103615"/>
                  </a:moveTo>
                  <a:lnTo>
                    <a:pt x="273259" y="112129"/>
                  </a:lnTo>
                  <a:lnTo>
                    <a:pt x="258648" y="120568"/>
                  </a:lnTo>
                  <a:lnTo>
                    <a:pt x="243925" y="112054"/>
                  </a:lnTo>
                  <a:lnTo>
                    <a:pt x="258536" y="103615"/>
                  </a:lnTo>
                  <a:close/>
                  <a:moveTo>
                    <a:pt x="30264" y="111980"/>
                  </a:moveTo>
                  <a:lnTo>
                    <a:pt x="44986" y="120494"/>
                  </a:lnTo>
                  <a:lnTo>
                    <a:pt x="30375" y="128933"/>
                  </a:lnTo>
                  <a:lnTo>
                    <a:pt x="15653" y="120419"/>
                  </a:lnTo>
                  <a:lnTo>
                    <a:pt x="30264" y="111980"/>
                  </a:lnTo>
                  <a:close/>
                  <a:moveTo>
                    <a:pt x="60712" y="112054"/>
                  </a:moveTo>
                  <a:lnTo>
                    <a:pt x="75435" y="120531"/>
                  </a:lnTo>
                  <a:lnTo>
                    <a:pt x="60824" y="129007"/>
                  </a:lnTo>
                  <a:lnTo>
                    <a:pt x="46101" y="120494"/>
                  </a:lnTo>
                  <a:lnTo>
                    <a:pt x="60712" y="112054"/>
                  </a:lnTo>
                  <a:close/>
                  <a:moveTo>
                    <a:pt x="91161" y="112092"/>
                  </a:moveTo>
                  <a:lnTo>
                    <a:pt x="105884" y="120605"/>
                  </a:lnTo>
                  <a:lnTo>
                    <a:pt x="91273" y="129045"/>
                  </a:lnTo>
                  <a:lnTo>
                    <a:pt x="76550" y="120531"/>
                  </a:lnTo>
                  <a:lnTo>
                    <a:pt x="91161" y="112092"/>
                  </a:lnTo>
                  <a:close/>
                  <a:moveTo>
                    <a:pt x="121610" y="112166"/>
                  </a:moveTo>
                  <a:lnTo>
                    <a:pt x="136332" y="120642"/>
                  </a:lnTo>
                  <a:lnTo>
                    <a:pt x="121684" y="129082"/>
                  </a:lnTo>
                  <a:lnTo>
                    <a:pt x="106999" y="120605"/>
                  </a:lnTo>
                  <a:lnTo>
                    <a:pt x="121610" y="112166"/>
                  </a:lnTo>
                  <a:close/>
                  <a:moveTo>
                    <a:pt x="152059" y="112203"/>
                  </a:moveTo>
                  <a:lnTo>
                    <a:pt x="166781" y="120717"/>
                  </a:lnTo>
                  <a:lnTo>
                    <a:pt x="152133" y="129156"/>
                  </a:lnTo>
                  <a:lnTo>
                    <a:pt x="137411" y="120642"/>
                  </a:lnTo>
                  <a:lnTo>
                    <a:pt x="152059" y="112203"/>
                  </a:lnTo>
                  <a:close/>
                  <a:moveTo>
                    <a:pt x="182470" y="112277"/>
                  </a:moveTo>
                  <a:lnTo>
                    <a:pt x="197193" y="120754"/>
                  </a:lnTo>
                  <a:lnTo>
                    <a:pt x="182582" y="129193"/>
                  </a:lnTo>
                  <a:lnTo>
                    <a:pt x="167859" y="120717"/>
                  </a:lnTo>
                  <a:lnTo>
                    <a:pt x="182470" y="112277"/>
                  </a:lnTo>
                  <a:close/>
                  <a:moveTo>
                    <a:pt x="212919" y="112315"/>
                  </a:moveTo>
                  <a:lnTo>
                    <a:pt x="227642" y="120828"/>
                  </a:lnTo>
                  <a:lnTo>
                    <a:pt x="213031" y="129268"/>
                  </a:lnTo>
                  <a:lnTo>
                    <a:pt x="198308" y="120754"/>
                  </a:lnTo>
                  <a:lnTo>
                    <a:pt x="212919" y="112315"/>
                  </a:lnTo>
                  <a:close/>
                  <a:moveTo>
                    <a:pt x="243368" y="112389"/>
                  </a:moveTo>
                  <a:lnTo>
                    <a:pt x="258090" y="120866"/>
                  </a:lnTo>
                  <a:lnTo>
                    <a:pt x="243479" y="129305"/>
                  </a:lnTo>
                  <a:lnTo>
                    <a:pt x="228757" y="120828"/>
                  </a:lnTo>
                  <a:lnTo>
                    <a:pt x="243368" y="112389"/>
                  </a:lnTo>
                  <a:close/>
                  <a:moveTo>
                    <a:pt x="15095" y="120754"/>
                  </a:moveTo>
                  <a:lnTo>
                    <a:pt x="29817" y="129268"/>
                  </a:lnTo>
                  <a:lnTo>
                    <a:pt x="15207" y="137707"/>
                  </a:lnTo>
                  <a:lnTo>
                    <a:pt x="484" y="129193"/>
                  </a:lnTo>
                  <a:lnTo>
                    <a:pt x="15095" y="120754"/>
                  </a:lnTo>
                  <a:close/>
                  <a:moveTo>
                    <a:pt x="45544" y="120828"/>
                  </a:moveTo>
                  <a:lnTo>
                    <a:pt x="60266" y="129305"/>
                  </a:lnTo>
                  <a:lnTo>
                    <a:pt x="45655" y="137744"/>
                  </a:lnTo>
                  <a:lnTo>
                    <a:pt x="30933" y="129268"/>
                  </a:lnTo>
                  <a:lnTo>
                    <a:pt x="45544" y="120828"/>
                  </a:lnTo>
                  <a:close/>
                  <a:moveTo>
                    <a:pt x="75993" y="120866"/>
                  </a:moveTo>
                  <a:lnTo>
                    <a:pt x="90715" y="129379"/>
                  </a:lnTo>
                  <a:lnTo>
                    <a:pt x="76104" y="137819"/>
                  </a:lnTo>
                  <a:lnTo>
                    <a:pt x="61382" y="129305"/>
                  </a:lnTo>
                  <a:lnTo>
                    <a:pt x="75993" y="120866"/>
                  </a:lnTo>
                  <a:close/>
                  <a:moveTo>
                    <a:pt x="106441" y="120903"/>
                  </a:moveTo>
                  <a:lnTo>
                    <a:pt x="121164" y="129416"/>
                  </a:lnTo>
                  <a:lnTo>
                    <a:pt x="106516" y="137856"/>
                  </a:lnTo>
                  <a:lnTo>
                    <a:pt x="91793" y="129379"/>
                  </a:lnTo>
                  <a:lnTo>
                    <a:pt x="106441" y="120903"/>
                  </a:lnTo>
                  <a:close/>
                  <a:moveTo>
                    <a:pt x="136890" y="120977"/>
                  </a:moveTo>
                  <a:lnTo>
                    <a:pt x="151575" y="129491"/>
                  </a:lnTo>
                  <a:lnTo>
                    <a:pt x="136964" y="137930"/>
                  </a:lnTo>
                  <a:lnTo>
                    <a:pt x="122242" y="129416"/>
                  </a:lnTo>
                  <a:lnTo>
                    <a:pt x="136890" y="120977"/>
                  </a:lnTo>
                  <a:close/>
                  <a:moveTo>
                    <a:pt x="167302" y="121014"/>
                  </a:moveTo>
                  <a:lnTo>
                    <a:pt x="182024" y="129528"/>
                  </a:lnTo>
                  <a:lnTo>
                    <a:pt x="167413" y="137967"/>
                  </a:lnTo>
                  <a:lnTo>
                    <a:pt x="152691" y="129491"/>
                  </a:lnTo>
                  <a:lnTo>
                    <a:pt x="167302" y="121014"/>
                  </a:lnTo>
                  <a:close/>
                  <a:moveTo>
                    <a:pt x="197750" y="121089"/>
                  </a:moveTo>
                  <a:lnTo>
                    <a:pt x="212473" y="129565"/>
                  </a:lnTo>
                  <a:lnTo>
                    <a:pt x="197862" y="138042"/>
                  </a:lnTo>
                  <a:lnTo>
                    <a:pt x="183139" y="129528"/>
                  </a:lnTo>
                  <a:lnTo>
                    <a:pt x="197750" y="121089"/>
                  </a:lnTo>
                  <a:close/>
                  <a:moveTo>
                    <a:pt x="228199" y="121126"/>
                  </a:moveTo>
                  <a:lnTo>
                    <a:pt x="242922" y="129639"/>
                  </a:lnTo>
                  <a:lnTo>
                    <a:pt x="228311" y="138079"/>
                  </a:lnTo>
                  <a:lnTo>
                    <a:pt x="213588" y="129565"/>
                  </a:lnTo>
                  <a:lnTo>
                    <a:pt x="228199" y="121126"/>
                  </a:lnTo>
                  <a:close/>
                  <a:moveTo>
                    <a:pt x="258648" y="121200"/>
                  </a:moveTo>
                  <a:lnTo>
                    <a:pt x="273370" y="129677"/>
                  </a:lnTo>
                  <a:lnTo>
                    <a:pt x="258722" y="138116"/>
                  </a:lnTo>
                  <a:lnTo>
                    <a:pt x="244000" y="129639"/>
                  </a:lnTo>
                  <a:lnTo>
                    <a:pt x="258648" y="121200"/>
                  </a:lnTo>
                  <a:close/>
                  <a:moveTo>
                    <a:pt x="30375" y="129565"/>
                  </a:moveTo>
                  <a:lnTo>
                    <a:pt x="45098" y="138079"/>
                  </a:lnTo>
                  <a:lnTo>
                    <a:pt x="30487" y="146518"/>
                  </a:lnTo>
                  <a:lnTo>
                    <a:pt x="15764" y="138004"/>
                  </a:lnTo>
                  <a:lnTo>
                    <a:pt x="30375" y="129565"/>
                  </a:lnTo>
                  <a:close/>
                  <a:moveTo>
                    <a:pt x="60824" y="129639"/>
                  </a:moveTo>
                  <a:lnTo>
                    <a:pt x="75546" y="138116"/>
                  </a:lnTo>
                  <a:lnTo>
                    <a:pt x="60898" y="146555"/>
                  </a:lnTo>
                  <a:lnTo>
                    <a:pt x="46213" y="138079"/>
                  </a:lnTo>
                  <a:lnTo>
                    <a:pt x="60824" y="129639"/>
                  </a:lnTo>
                  <a:close/>
                  <a:moveTo>
                    <a:pt x="91273" y="129677"/>
                  </a:moveTo>
                  <a:lnTo>
                    <a:pt x="105995" y="138190"/>
                  </a:lnTo>
                  <a:lnTo>
                    <a:pt x="91347" y="146630"/>
                  </a:lnTo>
                  <a:lnTo>
                    <a:pt x="76625" y="138116"/>
                  </a:lnTo>
                  <a:lnTo>
                    <a:pt x="91273" y="129677"/>
                  </a:lnTo>
                  <a:close/>
                  <a:moveTo>
                    <a:pt x="121684" y="129751"/>
                  </a:moveTo>
                  <a:lnTo>
                    <a:pt x="136407" y="138228"/>
                  </a:lnTo>
                  <a:lnTo>
                    <a:pt x="121796" y="146667"/>
                  </a:lnTo>
                  <a:lnTo>
                    <a:pt x="107073" y="138190"/>
                  </a:lnTo>
                  <a:lnTo>
                    <a:pt x="121684" y="129751"/>
                  </a:lnTo>
                  <a:close/>
                  <a:moveTo>
                    <a:pt x="152133" y="129788"/>
                  </a:moveTo>
                  <a:lnTo>
                    <a:pt x="166856" y="138302"/>
                  </a:lnTo>
                  <a:lnTo>
                    <a:pt x="152245" y="146741"/>
                  </a:lnTo>
                  <a:lnTo>
                    <a:pt x="137522" y="138228"/>
                  </a:lnTo>
                  <a:lnTo>
                    <a:pt x="152133" y="129788"/>
                  </a:lnTo>
                  <a:close/>
                  <a:moveTo>
                    <a:pt x="182582" y="129863"/>
                  </a:moveTo>
                  <a:lnTo>
                    <a:pt x="197304" y="138339"/>
                  </a:lnTo>
                  <a:lnTo>
                    <a:pt x="182693" y="146778"/>
                  </a:lnTo>
                  <a:lnTo>
                    <a:pt x="167971" y="138302"/>
                  </a:lnTo>
                  <a:lnTo>
                    <a:pt x="182582" y="129863"/>
                  </a:lnTo>
                  <a:close/>
                  <a:moveTo>
                    <a:pt x="213031" y="129900"/>
                  </a:moveTo>
                  <a:lnTo>
                    <a:pt x="227753" y="138413"/>
                  </a:lnTo>
                  <a:lnTo>
                    <a:pt x="213105" y="146853"/>
                  </a:lnTo>
                  <a:lnTo>
                    <a:pt x="198420" y="138339"/>
                  </a:lnTo>
                  <a:lnTo>
                    <a:pt x="213031" y="129900"/>
                  </a:lnTo>
                  <a:close/>
                  <a:moveTo>
                    <a:pt x="243479" y="129974"/>
                  </a:moveTo>
                  <a:lnTo>
                    <a:pt x="258202" y="138451"/>
                  </a:lnTo>
                  <a:lnTo>
                    <a:pt x="243554" y="146890"/>
                  </a:lnTo>
                  <a:lnTo>
                    <a:pt x="228831" y="138413"/>
                  </a:lnTo>
                  <a:lnTo>
                    <a:pt x="243479" y="129974"/>
                  </a:lnTo>
                  <a:close/>
                  <a:moveTo>
                    <a:pt x="15207" y="138339"/>
                  </a:moveTo>
                  <a:lnTo>
                    <a:pt x="29929" y="146816"/>
                  </a:lnTo>
                  <a:lnTo>
                    <a:pt x="15281" y="155255"/>
                  </a:lnTo>
                  <a:lnTo>
                    <a:pt x="596" y="146778"/>
                  </a:lnTo>
                  <a:lnTo>
                    <a:pt x="15207" y="138339"/>
                  </a:lnTo>
                  <a:close/>
                  <a:moveTo>
                    <a:pt x="45655" y="138376"/>
                  </a:moveTo>
                  <a:lnTo>
                    <a:pt x="60378" y="146890"/>
                  </a:lnTo>
                  <a:lnTo>
                    <a:pt x="45730" y="155329"/>
                  </a:lnTo>
                  <a:lnTo>
                    <a:pt x="31007" y="146816"/>
                  </a:lnTo>
                  <a:lnTo>
                    <a:pt x="45655" y="138376"/>
                  </a:lnTo>
                  <a:close/>
                  <a:moveTo>
                    <a:pt x="76104" y="138451"/>
                  </a:moveTo>
                  <a:lnTo>
                    <a:pt x="90789" y="146927"/>
                  </a:lnTo>
                  <a:lnTo>
                    <a:pt x="76178" y="155367"/>
                  </a:lnTo>
                  <a:lnTo>
                    <a:pt x="61456" y="146890"/>
                  </a:lnTo>
                  <a:lnTo>
                    <a:pt x="76104" y="138451"/>
                  </a:lnTo>
                  <a:close/>
                  <a:moveTo>
                    <a:pt x="106516" y="138488"/>
                  </a:moveTo>
                  <a:lnTo>
                    <a:pt x="121238" y="147002"/>
                  </a:lnTo>
                  <a:lnTo>
                    <a:pt x="106627" y="155441"/>
                  </a:lnTo>
                  <a:lnTo>
                    <a:pt x="91905" y="146927"/>
                  </a:lnTo>
                  <a:lnTo>
                    <a:pt x="106516" y="138488"/>
                  </a:lnTo>
                  <a:close/>
                  <a:moveTo>
                    <a:pt x="136964" y="138562"/>
                  </a:moveTo>
                  <a:lnTo>
                    <a:pt x="151687" y="147039"/>
                  </a:lnTo>
                  <a:lnTo>
                    <a:pt x="137076" y="155478"/>
                  </a:lnTo>
                  <a:lnTo>
                    <a:pt x="122353" y="147002"/>
                  </a:lnTo>
                  <a:lnTo>
                    <a:pt x="136964" y="138562"/>
                  </a:lnTo>
                  <a:close/>
                  <a:moveTo>
                    <a:pt x="167413" y="138599"/>
                  </a:moveTo>
                  <a:lnTo>
                    <a:pt x="182136" y="147113"/>
                  </a:lnTo>
                  <a:lnTo>
                    <a:pt x="167525" y="155552"/>
                  </a:lnTo>
                  <a:lnTo>
                    <a:pt x="152802" y="147039"/>
                  </a:lnTo>
                  <a:lnTo>
                    <a:pt x="167413" y="138599"/>
                  </a:lnTo>
                  <a:close/>
                  <a:moveTo>
                    <a:pt x="197862" y="138674"/>
                  </a:moveTo>
                  <a:lnTo>
                    <a:pt x="212584" y="147150"/>
                  </a:lnTo>
                  <a:lnTo>
                    <a:pt x="197936" y="155590"/>
                  </a:lnTo>
                  <a:lnTo>
                    <a:pt x="183214" y="147113"/>
                  </a:lnTo>
                  <a:lnTo>
                    <a:pt x="197862" y="138674"/>
                  </a:lnTo>
                  <a:close/>
                  <a:moveTo>
                    <a:pt x="228311" y="138711"/>
                  </a:moveTo>
                  <a:lnTo>
                    <a:pt x="242996" y="147225"/>
                  </a:lnTo>
                  <a:lnTo>
                    <a:pt x="228385" y="155664"/>
                  </a:lnTo>
                  <a:lnTo>
                    <a:pt x="213663" y="147150"/>
                  </a:lnTo>
                  <a:lnTo>
                    <a:pt x="228311" y="138711"/>
                  </a:lnTo>
                  <a:close/>
                  <a:moveTo>
                    <a:pt x="258722" y="138785"/>
                  </a:moveTo>
                  <a:lnTo>
                    <a:pt x="273445" y="147262"/>
                  </a:lnTo>
                  <a:lnTo>
                    <a:pt x="258834" y="155701"/>
                  </a:lnTo>
                  <a:lnTo>
                    <a:pt x="244111" y="147225"/>
                  </a:lnTo>
                  <a:lnTo>
                    <a:pt x="258722" y="138785"/>
                  </a:lnTo>
                  <a:close/>
                  <a:moveTo>
                    <a:pt x="18367" y="0"/>
                  </a:moveTo>
                  <a:lnTo>
                    <a:pt x="29148" y="6209"/>
                  </a:lnTo>
                  <a:lnTo>
                    <a:pt x="14537" y="14686"/>
                  </a:lnTo>
                  <a:lnTo>
                    <a:pt x="1" y="6283"/>
                  </a:lnTo>
                  <a:lnTo>
                    <a:pt x="1" y="6915"/>
                  </a:lnTo>
                  <a:lnTo>
                    <a:pt x="13980" y="14983"/>
                  </a:lnTo>
                  <a:lnTo>
                    <a:pt x="1" y="23051"/>
                  </a:lnTo>
                  <a:lnTo>
                    <a:pt x="1" y="23683"/>
                  </a:lnTo>
                  <a:lnTo>
                    <a:pt x="14537" y="15318"/>
                  </a:lnTo>
                  <a:lnTo>
                    <a:pt x="29260" y="23794"/>
                  </a:lnTo>
                  <a:lnTo>
                    <a:pt x="14649" y="32234"/>
                  </a:lnTo>
                  <a:lnTo>
                    <a:pt x="1" y="23794"/>
                  </a:lnTo>
                  <a:lnTo>
                    <a:pt x="1" y="24426"/>
                  </a:lnTo>
                  <a:lnTo>
                    <a:pt x="14091" y="32568"/>
                  </a:lnTo>
                  <a:lnTo>
                    <a:pt x="1" y="40673"/>
                  </a:lnTo>
                  <a:lnTo>
                    <a:pt x="1" y="41305"/>
                  </a:lnTo>
                  <a:lnTo>
                    <a:pt x="14649" y="32866"/>
                  </a:lnTo>
                  <a:lnTo>
                    <a:pt x="29334" y="41379"/>
                  </a:lnTo>
                  <a:lnTo>
                    <a:pt x="14723" y="49819"/>
                  </a:lnTo>
                  <a:lnTo>
                    <a:pt x="1" y="41305"/>
                  </a:lnTo>
                  <a:lnTo>
                    <a:pt x="1" y="41937"/>
                  </a:lnTo>
                  <a:lnTo>
                    <a:pt x="14166" y="50153"/>
                  </a:lnTo>
                  <a:lnTo>
                    <a:pt x="1" y="58332"/>
                  </a:lnTo>
                  <a:lnTo>
                    <a:pt x="1" y="59485"/>
                  </a:lnTo>
                  <a:lnTo>
                    <a:pt x="14277" y="67701"/>
                  </a:lnTo>
                  <a:lnTo>
                    <a:pt x="1" y="75955"/>
                  </a:lnTo>
                  <a:lnTo>
                    <a:pt x="1" y="76996"/>
                  </a:lnTo>
                  <a:lnTo>
                    <a:pt x="14351" y="85286"/>
                  </a:lnTo>
                  <a:lnTo>
                    <a:pt x="1" y="93577"/>
                  </a:lnTo>
                  <a:lnTo>
                    <a:pt x="1" y="94506"/>
                  </a:lnTo>
                  <a:lnTo>
                    <a:pt x="14463" y="102871"/>
                  </a:lnTo>
                  <a:lnTo>
                    <a:pt x="1" y="111199"/>
                  </a:lnTo>
                  <a:lnTo>
                    <a:pt x="1" y="112017"/>
                  </a:lnTo>
                  <a:lnTo>
                    <a:pt x="14574" y="120419"/>
                  </a:lnTo>
                  <a:lnTo>
                    <a:pt x="1" y="128859"/>
                  </a:lnTo>
                  <a:lnTo>
                    <a:pt x="1" y="129565"/>
                  </a:lnTo>
                  <a:lnTo>
                    <a:pt x="14649" y="138004"/>
                  </a:lnTo>
                  <a:lnTo>
                    <a:pt x="38" y="146444"/>
                  </a:lnTo>
                  <a:lnTo>
                    <a:pt x="1" y="146444"/>
                  </a:lnTo>
                  <a:lnTo>
                    <a:pt x="1" y="147113"/>
                  </a:lnTo>
                  <a:lnTo>
                    <a:pt x="38" y="147076"/>
                  </a:lnTo>
                  <a:lnTo>
                    <a:pt x="14760" y="155590"/>
                  </a:lnTo>
                  <a:lnTo>
                    <a:pt x="6767" y="160200"/>
                  </a:lnTo>
                  <a:lnTo>
                    <a:pt x="7845" y="160200"/>
                  </a:lnTo>
                  <a:lnTo>
                    <a:pt x="15281" y="155924"/>
                  </a:lnTo>
                  <a:lnTo>
                    <a:pt x="22754" y="160200"/>
                  </a:lnTo>
                  <a:lnTo>
                    <a:pt x="23832" y="160200"/>
                  </a:lnTo>
                  <a:lnTo>
                    <a:pt x="15839" y="155590"/>
                  </a:lnTo>
                  <a:lnTo>
                    <a:pt x="30487" y="147150"/>
                  </a:lnTo>
                  <a:lnTo>
                    <a:pt x="45172" y="155627"/>
                  </a:lnTo>
                  <a:lnTo>
                    <a:pt x="37290" y="160200"/>
                  </a:lnTo>
                  <a:lnTo>
                    <a:pt x="38406" y="160200"/>
                  </a:lnTo>
                  <a:lnTo>
                    <a:pt x="45730" y="155961"/>
                  </a:lnTo>
                  <a:lnTo>
                    <a:pt x="53091" y="160200"/>
                  </a:lnTo>
                  <a:lnTo>
                    <a:pt x="54169" y="160200"/>
                  </a:lnTo>
                  <a:lnTo>
                    <a:pt x="46287" y="155627"/>
                  </a:lnTo>
                  <a:lnTo>
                    <a:pt x="60898" y="147187"/>
                  </a:lnTo>
                  <a:lnTo>
                    <a:pt x="75621" y="155701"/>
                  </a:lnTo>
                  <a:lnTo>
                    <a:pt x="67851" y="160200"/>
                  </a:lnTo>
                  <a:lnTo>
                    <a:pt x="68929" y="160200"/>
                  </a:lnTo>
                  <a:lnTo>
                    <a:pt x="76178" y="155999"/>
                  </a:lnTo>
                  <a:lnTo>
                    <a:pt x="83428" y="160200"/>
                  </a:lnTo>
                  <a:lnTo>
                    <a:pt x="84543" y="160200"/>
                  </a:lnTo>
                  <a:lnTo>
                    <a:pt x="76736" y="155701"/>
                  </a:lnTo>
                  <a:lnTo>
                    <a:pt x="91347" y="147262"/>
                  </a:lnTo>
                  <a:lnTo>
                    <a:pt x="106070" y="155738"/>
                  </a:lnTo>
                  <a:lnTo>
                    <a:pt x="98374" y="160200"/>
                  </a:lnTo>
                  <a:lnTo>
                    <a:pt x="99489" y="160200"/>
                  </a:lnTo>
                  <a:lnTo>
                    <a:pt x="106627" y="156073"/>
                  </a:lnTo>
                  <a:lnTo>
                    <a:pt x="113765" y="160200"/>
                  </a:lnTo>
                  <a:lnTo>
                    <a:pt x="114881" y="160200"/>
                  </a:lnTo>
                  <a:lnTo>
                    <a:pt x="107185" y="155738"/>
                  </a:lnTo>
                  <a:lnTo>
                    <a:pt x="121796" y="147299"/>
                  </a:lnTo>
                  <a:lnTo>
                    <a:pt x="136518" y="155813"/>
                  </a:lnTo>
                  <a:lnTo>
                    <a:pt x="128897" y="160200"/>
                  </a:lnTo>
                  <a:lnTo>
                    <a:pt x="130012" y="160200"/>
                  </a:lnTo>
                  <a:lnTo>
                    <a:pt x="137076" y="156110"/>
                  </a:lnTo>
                  <a:lnTo>
                    <a:pt x="144103" y="160200"/>
                  </a:lnTo>
                  <a:lnTo>
                    <a:pt x="145218" y="160200"/>
                  </a:lnTo>
                  <a:lnTo>
                    <a:pt x="137634" y="155813"/>
                  </a:lnTo>
                  <a:lnTo>
                    <a:pt x="152245" y="147373"/>
                  </a:lnTo>
                  <a:lnTo>
                    <a:pt x="166967" y="155850"/>
                  </a:lnTo>
                  <a:lnTo>
                    <a:pt x="159457" y="160200"/>
                  </a:lnTo>
                  <a:lnTo>
                    <a:pt x="160535" y="160200"/>
                  </a:lnTo>
                  <a:lnTo>
                    <a:pt x="167525" y="156184"/>
                  </a:lnTo>
                  <a:lnTo>
                    <a:pt x="174477" y="160200"/>
                  </a:lnTo>
                  <a:lnTo>
                    <a:pt x="175555" y="160200"/>
                  </a:lnTo>
                  <a:lnTo>
                    <a:pt x="168045" y="155850"/>
                  </a:lnTo>
                  <a:lnTo>
                    <a:pt x="182693" y="147410"/>
                  </a:lnTo>
                  <a:lnTo>
                    <a:pt x="197379" y="155924"/>
                  </a:lnTo>
                  <a:lnTo>
                    <a:pt x="189980" y="160200"/>
                  </a:lnTo>
                  <a:lnTo>
                    <a:pt x="191096" y="160200"/>
                  </a:lnTo>
                  <a:lnTo>
                    <a:pt x="197936" y="156222"/>
                  </a:lnTo>
                  <a:lnTo>
                    <a:pt x="204814" y="160200"/>
                  </a:lnTo>
                  <a:lnTo>
                    <a:pt x="205930" y="160200"/>
                  </a:lnTo>
                  <a:lnTo>
                    <a:pt x="198494" y="155924"/>
                  </a:lnTo>
                  <a:lnTo>
                    <a:pt x="213105" y="147485"/>
                  </a:lnTo>
                  <a:lnTo>
                    <a:pt x="227827" y="155961"/>
                  </a:lnTo>
                  <a:lnTo>
                    <a:pt x="220503" y="160200"/>
                  </a:lnTo>
                  <a:lnTo>
                    <a:pt x="221619" y="160200"/>
                  </a:lnTo>
                  <a:lnTo>
                    <a:pt x="228385" y="156296"/>
                  </a:lnTo>
                  <a:lnTo>
                    <a:pt x="235151" y="160200"/>
                  </a:lnTo>
                  <a:lnTo>
                    <a:pt x="236267" y="160200"/>
                  </a:lnTo>
                  <a:lnTo>
                    <a:pt x="228943" y="155961"/>
                  </a:lnTo>
                  <a:lnTo>
                    <a:pt x="243554" y="147522"/>
                  </a:lnTo>
                  <a:lnTo>
                    <a:pt x="258276" y="156036"/>
                  </a:lnTo>
                  <a:lnTo>
                    <a:pt x="251064" y="160200"/>
                  </a:lnTo>
                  <a:lnTo>
                    <a:pt x="252142" y="160200"/>
                  </a:lnTo>
                  <a:lnTo>
                    <a:pt x="258834" y="156333"/>
                  </a:lnTo>
                  <a:lnTo>
                    <a:pt x="265489" y="160200"/>
                  </a:lnTo>
                  <a:lnTo>
                    <a:pt x="266604" y="160200"/>
                  </a:lnTo>
                  <a:lnTo>
                    <a:pt x="259392" y="156036"/>
                  </a:lnTo>
                  <a:lnTo>
                    <a:pt x="274002" y="147596"/>
                  </a:lnTo>
                  <a:lnTo>
                    <a:pt x="285528" y="154251"/>
                  </a:lnTo>
                  <a:lnTo>
                    <a:pt x="285528" y="153619"/>
                  </a:lnTo>
                  <a:lnTo>
                    <a:pt x="274560" y="147262"/>
                  </a:lnTo>
                  <a:lnTo>
                    <a:pt x="285528" y="140942"/>
                  </a:lnTo>
                  <a:lnTo>
                    <a:pt x="285528" y="140310"/>
                  </a:lnTo>
                  <a:lnTo>
                    <a:pt x="274002" y="146964"/>
                  </a:lnTo>
                  <a:lnTo>
                    <a:pt x="259280" y="138451"/>
                  </a:lnTo>
                  <a:lnTo>
                    <a:pt x="273891" y="130011"/>
                  </a:lnTo>
                  <a:lnTo>
                    <a:pt x="285528" y="136703"/>
                  </a:lnTo>
                  <a:lnTo>
                    <a:pt x="285528" y="136071"/>
                  </a:lnTo>
                  <a:lnTo>
                    <a:pt x="274449" y="129677"/>
                  </a:lnTo>
                  <a:lnTo>
                    <a:pt x="285528" y="123319"/>
                  </a:lnTo>
                  <a:lnTo>
                    <a:pt x="285528" y="122650"/>
                  </a:lnTo>
                  <a:lnTo>
                    <a:pt x="273891" y="129379"/>
                  </a:lnTo>
                  <a:lnTo>
                    <a:pt x="259206" y="120866"/>
                  </a:lnTo>
                  <a:lnTo>
                    <a:pt x="273817" y="112426"/>
                  </a:lnTo>
                  <a:lnTo>
                    <a:pt x="285528" y="119193"/>
                  </a:lnTo>
                  <a:lnTo>
                    <a:pt x="285528" y="118560"/>
                  </a:lnTo>
                  <a:lnTo>
                    <a:pt x="274374" y="112129"/>
                  </a:lnTo>
                  <a:lnTo>
                    <a:pt x="285528" y="105660"/>
                  </a:lnTo>
                  <a:lnTo>
                    <a:pt x="285528" y="105028"/>
                  </a:lnTo>
                  <a:lnTo>
                    <a:pt x="273817" y="111794"/>
                  </a:lnTo>
                  <a:lnTo>
                    <a:pt x="259094" y="103318"/>
                  </a:lnTo>
                  <a:lnTo>
                    <a:pt x="273705" y="94878"/>
                  </a:lnTo>
                  <a:lnTo>
                    <a:pt x="285528" y="101682"/>
                  </a:lnTo>
                  <a:lnTo>
                    <a:pt x="285528" y="101050"/>
                  </a:lnTo>
                  <a:lnTo>
                    <a:pt x="274263" y="94544"/>
                  </a:lnTo>
                  <a:lnTo>
                    <a:pt x="285528" y="88037"/>
                  </a:lnTo>
                  <a:lnTo>
                    <a:pt x="285528" y="87405"/>
                  </a:lnTo>
                  <a:lnTo>
                    <a:pt x="273705" y="94209"/>
                  </a:lnTo>
                  <a:lnTo>
                    <a:pt x="258983" y="85732"/>
                  </a:lnTo>
                  <a:lnTo>
                    <a:pt x="273631" y="77293"/>
                  </a:lnTo>
                  <a:lnTo>
                    <a:pt x="285528" y="84171"/>
                  </a:lnTo>
                  <a:lnTo>
                    <a:pt x="285528" y="83539"/>
                  </a:lnTo>
                  <a:lnTo>
                    <a:pt x="274188" y="76958"/>
                  </a:lnTo>
                  <a:lnTo>
                    <a:pt x="285528" y="70415"/>
                  </a:lnTo>
                  <a:lnTo>
                    <a:pt x="285528" y="69783"/>
                  </a:lnTo>
                  <a:lnTo>
                    <a:pt x="273631" y="76661"/>
                  </a:lnTo>
                  <a:lnTo>
                    <a:pt x="258908" y="68147"/>
                  </a:lnTo>
                  <a:lnTo>
                    <a:pt x="273519" y="59708"/>
                  </a:lnTo>
                  <a:lnTo>
                    <a:pt x="285528" y="66623"/>
                  </a:lnTo>
                  <a:lnTo>
                    <a:pt x="285528" y="65991"/>
                  </a:lnTo>
                  <a:lnTo>
                    <a:pt x="274077" y="59373"/>
                  </a:lnTo>
                  <a:lnTo>
                    <a:pt x="285528" y="52793"/>
                  </a:lnTo>
                  <a:lnTo>
                    <a:pt x="285528" y="52161"/>
                  </a:lnTo>
                  <a:lnTo>
                    <a:pt x="273519" y="59076"/>
                  </a:lnTo>
                  <a:lnTo>
                    <a:pt x="258797" y="50562"/>
                  </a:lnTo>
                  <a:lnTo>
                    <a:pt x="273445" y="42123"/>
                  </a:lnTo>
                  <a:lnTo>
                    <a:pt x="285528" y="49112"/>
                  </a:lnTo>
                  <a:lnTo>
                    <a:pt x="285528" y="48480"/>
                  </a:lnTo>
                  <a:lnTo>
                    <a:pt x="273965" y="41825"/>
                  </a:lnTo>
                  <a:lnTo>
                    <a:pt x="285528" y="35133"/>
                  </a:lnTo>
                  <a:lnTo>
                    <a:pt x="285528" y="34501"/>
                  </a:lnTo>
                  <a:lnTo>
                    <a:pt x="273445" y="41491"/>
                  </a:lnTo>
                  <a:lnTo>
                    <a:pt x="258722" y="33014"/>
                  </a:lnTo>
                  <a:lnTo>
                    <a:pt x="273333" y="24575"/>
                  </a:lnTo>
                  <a:lnTo>
                    <a:pt x="285528" y="31602"/>
                  </a:lnTo>
                  <a:lnTo>
                    <a:pt x="285528" y="30969"/>
                  </a:lnTo>
                  <a:lnTo>
                    <a:pt x="273891" y="24240"/>
                  </a:lnTo>
                  <a:lnTo>
                    <a:pt x="285528" y="17511"/>
                  </a:lnTo>
                  <a:lnTo>
                    <a:pt x="285528" y="16879"/>
                  </a:lnTo>
                  <a:lnTo>
                    <a:pt x="273333" y="23906"/>
                  </a:lnTo>
                  <a:lnTo>
                    <a:pt x="258611" y="15429"/>
                  </a:lnTo>
                  <a:lnTo>
                    <a:pt x="273259" y="6990"/>
                  </a:lnTo>
                  <a:lnTo>
                    <a:pt x="285528" y="14091"/>
                  </a:lnTo>
                  <a:lnTo>
                    <a:pt x="285528" y="13459"/>
                  </a:lnTo>
                  <a:lnTo>
                    <a:pt x="273779" y="6655"/>
                  </a:lnTo>
                  <a:lnTo>
                    <a:pt x="285342" y="0"/>
                  </a:lnTo>
                  <a:lnTo>
                    <a:pt x="284226" y="0"/>
                  </a:lnTo>
                  <a:lnTo>
                    <a:pt x="273259" y="6358"/>
                  </a:lnTo>
                  <a:lnTo>
                    <a:pt x="262254" y="0"/>
                  </a:lnTo>
                  <a:lnTo>
                    <a:pt x="261139" y="0"/>
                  </a:lnTo>
                  <a:lnTo>
                    <a:pt x="272701" y="6655"/>
                  </a:lnTo>
                  <a:lnTo>
                    <a:pt x="258053" y="15095"/>
                  </a:lnTo>
                  <a:lnTo>
                    <a:pt x="243368" y="6618"/>
                  </a:lnTo>
                  <a:lnTo>
                    <a:pt x="254781" y="0"/>
                  </a:lnTo>
                  <a:lnTo>
                    <a:pt x="253703" y="0"/>
                  </a:lnTo>
                  <a:lnTo>
                    <a:pt x="242810" y="6283"/>
                  </a:lnTo>
                  <a:lnTo>
                    <a:pt x="231917" y="0"/>
                  </a:lnTo>
                  <a:lnTo>
                    <a:pt x="230802" y="0"/>
                  </a:lnTo>
                  <a:lnTo>
                    <a:pt x="242252" y="6618"/>
                  </a:lnTo>
                  <a:lnTo>
                    <a:pt x="227642" y="15057"/>
                  </a:lnTo>
                  <a:lnTo>
                    <a:pt x="212919" y="6544"/>
                  </a:lnTo>
                  <a:lnTo>
                    <a:pt x="224258" y="0"/>
                  </a:lnTo>
                  <a:lnTo>
                    <a:pt x="223143" y="0"/>
                  </a:lnTo>
                  <a:lnTo>
                    <a:pt x="212361" y="6246"/>
                  </a:lnTo>
                  <a:lnTo>
                    <a:pt x="201543" y="0"/>
                  </a:lnTo>
                  <a:lnTo>
                    <a:pt x="200464" y="0"/>
                  </a:lnTo>
                  <a:lnTo>
                    <a:pt x="211804" y="6544"/>
                  </a:lnTo>
                  <a:lnTo>
                    <a:pt x="197193" y="14983"/>
                  </a:lnTo>
                  <a:lnTo>
                    <a:pt x="182470" y="6506"/>
                  </a:lnTo>
                  <a:lnTo>
                    <a:pt x="193735" y="0"/>
                  </a:lnTo>
                  <a:lnTo>
                    <a:pt x="192620" y="0"/>
                  </a:lnTo>
                  <a:lnTo>
                    <a:pt x="181913" y="6172"/>
                  </a:lnTo>
                  <a:lnTo>
                    <a:pt x="171205" y="0"/>
                  </a:lnTo>
                  <a:lnTo>
                    <a:pt x="170127" y="0"/>
                  </a:lnTo>
                  <a:lnTo>
                    <a:pt x="181355" y="6506"/>
                  </a:lnTo>
                  <a:lnTo>
                    <a:pt x="166744" y="14946"/>
                  </a:lnTo>
                  <a:lnTo>
                    <a:pt x="152022" y="6432"/>
                  </a:lnTo>
                  <a:lnTo>
                    <a:pt x="163175" y="0"/>
                  </a:lnTo>
                  <a:lnTo>
                    <a:pt x="162097" y="0"/>
                  </a:lnTo>
                  <a:lnTo>
                    <a:pt x="151464" y="6135"/>
                  </a:lnTo>
                  <a:lnTo>
                    <a:pt x="140868" y="0"/>
                  </a:lnTo>
                  <a:lnTo>
                    <a:pt x="139753" y="0"/>
                  </a:lnTo>
                  <a:lnTo>
                    <a:pt x="150906" y="6432"/>
                  </a:lnTo>
                  <a:lnTo>
                    <a:pt x="136295" y="14871"/>
                  </a:lnTo>
                  <a:lnTo>
                    <a:pt x="121573" y="6395"/>
                  </a:lnTo>
                  <a:lnTo>
                    <a:pt x="132652" y="0"/>
                  </a:lnTo>
                  <a:lnTo>
                    <a:pt x="131536" y="0"/>
                  </a:lnTo>
                  <a:lnTo>
                    <a:pt x="121052" y="6060"/>
                  </a:lnTo>
                  <a:lnTo>
                    <a:pt x="110531" y="0"/>
                  </a:lnTo>
                  <a:lnTo>
                    <a:pt x="109416" y="0"/>
                  </a:lnTo>
                  <a:lnTo>
                    <a:pt x="120495" y="6395"/>
                  </a:lnTo>
                  <a:lnTo>
                    <a:pt x="105846" y="14834"/>
                  </a:lnTo>
                  <a:lnTo>
                    <a:pt x="91161" y="6321"/>
                  </a:lnTo>
                  <a:lnTo>
                    <a:pt x="102129" y="0"/>
                  </a:lnTo>
                  <a:lnTo>
                    <a:pt x="101013" y="0"/>
                  </a:lnTo>
                  <a:lnTo>
                    <a:pt x="90603" y="6023"/>
                  </a:lnTo>
                  <a:lnTo>
                    <a:pt x="80156" y="0"/>
                  </a:lnTo>
                  <a:lnTo>
                    <a:pt x="79078" y="0"/>
                  </a:lnTo>
                  <a:lnTo>
                    <a:pt x="90046" y="6321"/>
                  </a:lnTo>
                  <a:lnTo>
                    <a:pt x="75435" y="14760"/>
                  </a:lnTo>
                  <a:lnTo>
                    <a:pt x="60712" y="6283"/>
                  </a:lnTo>
                  <a:lnTo>
                    <a:pt x="71568" y="0"/>
                  </a:lnTo>
                  <a:lnTo>
                    <a:pt x="70490" y="0"/>
                  </a:lnTo>
                  <a:lnTo>
                    <a:pt x="60155" y="5949"/>
                  </a:lnTo>
                  <a:lnTo>
                    <a:pt x="49819" y="0"/>
                  </a:lnTo>
                  <a:lnTo>
                    <a:pt x="48741" y="0"/>
                  </a:lnTo>
                  <a:lnTo>
                    <a:pt x="59597" y="6283"/>
                  </a:lnTo>
                  <a:lnTo>
                    <a:pt x="44986" y="14723"/>
                  </a:lnTo>
                  <a:lnTo>
                    <a:pt x="30264" y="6209"/>
                  </a:lnTo>
                  <a:lnTo>
                    <a:pt x="41045" y="0"/>
                  </a:lnTo>
                  <a:lnTo>
                    <a:pt x="39930" y="0"/>
                  </a:lnTo>
                  <a:lnTo>
                    <a:pt x="29706" y="5912"/>
                  </a:lnTo>
                  <a:lnTo>
                    <a:pt x="1948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4633" name="Google Shape;4633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544951" y="617775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4" name="Google Shape;4634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8210376" y="1279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5" name="Google Shape;4635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351326" y="1536925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6" name="Google Shape;4636;p28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272451" y="745300"/>
            <a:ext cx="440784" cy="41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7" name="Google Shape;4637;p28"/>
          <p:cNvGrpSpPr/>
          <p:nvPr/>
        </p:nvGrpSpPr>
        <p:grpSpPr>
          <a:xfrm>
            <a:off x="228594" y="2949362"/>
            <a:ext cx="1056393" cy="1908564"/>
            <a:chOff x="3074069" y="2899524"/>
            <a:chExt cx="1056393" cy="1908564"/>
          </a:xfrm>
        </p:grpSpPr>
        <p:sp>
          <p:nvSpPr>
            <p:cNvPr id="4638" name="Google Shape;4638;p28"/>
            <p:cNvSpPr/>
            <p:nvPr/>
          </p:nvSpPr>
          <p:spPr>
            <a:xfrm>
              <a:off x="3791142" y="4642217"/>
              <a:ext cx="339320" cy="165872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39" name="Google Shape;4639;p28"/>
            <p:cNvSpPr/>
            <p:nvPr/>
          </p:nvSpPr>
          <p:spPr>
            <a:xfrm>
              <a:off x="3074069" y="4269025"/>
              <a:ext cx="747986" cy="365669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640" name="Google Shape;4640;p28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>
              <a:off x="3097525" y="2899524"/>
              <a:ext cx="996225" cy="18906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1" name="Google Shape;4641;p28"/>
          <p:cNvGrpSpPr/>
          <p:nvPr/>
        </p:nvGrpSpPr>
        <p:grpSpPr>
          <a:xfrm>
            <a:off x="8228057" y="3030400"/>
            <a:ext cx="607857" cy="1564762"/>
            <a:chOff x="3854725" y="4703200"/>
            <a:chExt cx="607857" cy="1564762"/>
          </a:xfrm>
        </p:grpSpPr>
        <p:sp>
          <p:nvSpPr>
            <p:cNvPr id="4642" name="Google Shape;4642;p28"/>
            <p:cNvSpPr/>
            <p:nvPr/>
          </p:nvSpPr>
          <p:spPr>
            <a:xfrm>
              <a:off x="3990648" y="6074950"/>
              <a:ext cx="471934" cy="193012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643" name="Google Shape;4643;p28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3854725" y="4703200"/>
              <a:ext cx="550520" cy="15278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4" name="Google Shape;4644;p28"/>
          <p:cNvGrpSpPr/>
          <p:nvPr/>
        </p:nvGrpSpPr>
        <p:grpSpPr>
          <a:xfrm flipH="1">
            <a:off x="7368875" y="4316149"/>
            <a:ext cx="590214" cy="559202"/>
            <a:chOff x="5582137" y="3881374"/>
            <a:chExt cx="590214" cy="559202"/>
          </a:xfrm>
        </p:grpSpPr>
        <p:sp>
          <p:nvSpPr>
            <p:cNvPr id="4645" name="Google Shape;4645;p28"/>
            <p:cNvSpPr/>
            <p:nvPr/>
          </p:nvSpPr>
          <p:spPr>
            <a:xfrm>
              <a:off x="5582137" y="4167561"/>
              <a:ext cx="590214" cy="273014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646" name="Google Shape;4646;p28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5621851" y="3881374"/>
              <a:ext cx="499229" cy="523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47" name="Google Shape;4647;p28"/>
          <p:cNvGrpSpPr/>
          <p:nvPr/>
        </p:nvGrpSpPr>
        <p:grpSpPr>
          <a:xfrm flipH="1">
            <a:off x="7842425" y="4435924"/>
            <a:ext cx="590214" cy="559202"/>
            <a:chOff x="5582137" y="3881374"/>
            <a:chExt cx="590214" cy="559202"/>
          </a:xfrm>
        </p:grpSpPr>
        <p:sp>
          <p:nvSpPr>
            <p:cNvPr id="4648" name="Google Shape;4648;p28"/>
            <p:cNvSpPr/>
            <p:nvPr/>
          </p:nvSpPr>
          <p:spPr>
            <a:xfrm>
              <a:off x="5582137" y="4167561"/>
              <a:ext cx="590214" cy="273014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649" name="Google Shape;4649;p28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5621851" y="3881374"/>
              <a:ext cx="499229" cy="5238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7750" y="365760"/>
            <a:ext cx="7708500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inzel"/>
              <a:buNone/>
              <a:defRPr sz="3200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None/>
              <a:defRPr sz="3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92700" y="1351875"/>
            <a:ext cx="7711800" cy="32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○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■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○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■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●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○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sistant"/>
              <a:buChar char="■"/>
              <a:defRPr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svg"/><Relationship Id="rId7" Type="http://schemas.openxmlformats.org/officeDocument/2006/relationships/image" Target="../media/image11.png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4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media" Target="../media/media2.mp4"/><Relationship Id="rId3" Type="http://schemas.openxmlformats.org/officeDocument/2006/relationships/video" Target="NULL" TargetMode="Externa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5.svg"/><Relationship Id="rId1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svg"/><Relationship Id="rId1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microsoft.com/office/2007/relationships/media" Target="../media/audio1.wav"/><Relationship Id="rId7" Type="http://schemas.openxmlformats.org/officeDocument/2006/relationships/audio" Target="NULL" TargetMode="Externa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svg"/><Relationship Id="rId3" Type="http://schemas.openxmlformats.org/officeDocument/2006/relationships/image" Target="../media/image18.png"/><Relationship Id="rId2" Type="http://schemas.openxmlformats.org/officeDocument/2006/relationships/image" Target="../media/image17.sv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3" name="Google Shape;4663;p3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6936021" y="3126050"/>
            <a:ext cx="661021" cy="57209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4" name="Google Shape;4664;p32"/>
          <p:cNvGrpSpPr/>
          <p:nvPr/>
        </p:nvGrpSpPr>
        <p:grpSpPr>
          <a:xfrm>
            <a:off x="7299292" y="3387915"/>
            <a:ext cx="590214" cy="559202"/>
            <a:chOff x="5582137" y="3881374"/>
            <a:chExt cx="590214" cy="559202"/>
          </a:xfrm>
        </p:grpSpPr>
        <p:sp>
          <p:nvSpPr>
            <p:cNvPr id="4665" name="Google Shape;4665;p32"/>
            <p:cNvSpPr/>
            <p:nvPr/>
          </p:nvSpPr>
          <p:spPr>
            <a:xfrm>
              <a:off x="5582137" y="4167561"/>
              <a:ext cx="590214" cy="273014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666" name="Google Shape;4666;p32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5621851" y="3881374"/>
              <a:ext cx="499229" cy="523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67" name="Google Shape;4667;p32"/>
          <p:cNvGrpSpPr/>
          <p:nvPr/>
        </p:nvGrpSpPr>
        <p:grpSpPr>
          <a:xfrm>
            <a:off x="271779" y="2776227"/>
            <a:ext cx="4657572" cy="523826"/>
            <a:chOff x="713050" y="3142850"/>
            <a:chExt cx="4031583" cy="502712"/>
          </a:xfrm>
          <a:solidFill>
            <a:schemeClr val="tx2"/>
          </a:solidFill>
        </p:grpSpPr>
        <p:sp>
          <p:nvSpPr>
            <p:cNvPr id="4668" name="Google Shape;4668;p32"/>
            <p:cNvSpPr/>
            <p:nvPr/>
          </p:nvSpPr>
          <p:spPr>
            <a:xfrm>
              <a:off x="713050" y="3142867"/>
              <a:ext cx="602583" cy="502695"/>
            </a:xfrm>
            <a:custGeom>
              <a:avLst/>
              <a:gdLst/>
              <a:ahLst/>
              <a:cxnLst/>
              <a:rect l="l" t="t" r="r" b="b"/>
              <a:pathLst>
                <a:path w="38108" h="31791" extrusionOk="0">
                  <a:moveTo>
                    <a:pt x="0" y="1"/>
                  </a:moveTo>
                  <a:lnTo>
                    <a:pt x="8423" y="15824"/>
                  </a:lnTo>
                  <a:lnTo>
                    <a:pt x="0" y="31791"/>
                  </a:lnTo>
                  <a:lnTo>
                    <a:pt x="38107" y="31791"/>
                  </a:lnTo>
                  <a:lnTo>
                    <a:pt x="381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9" name="Google Shape;4669;p32"/>
            <p:cNvSpPr/>
            <p:nvPr/>
          </p:nvSpPr>
          <p:spPr>
            <a:xfrm>
              <a:off x="1210791" y="3142850"/>
              <a:ext cx="3332700" cy="5025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70" name="Google Shape;4670;p32"/>
            <p:cNvSpPr/>
            <p:nvPr/>
          </p:nvSpPr>
          <p:spPr>
            <a:xfrm flipH="1">
              <a:off x="4142050" y="3142867"/>
              <a:ext cx="602583" cy="502695"/>
            </a:xfrm>
            <a:custGeom>
              <a:avLst/>
              <a:gdLst/>
              <a:ahLst/>
              <a:cxnLst/>
              <a:rect l="l" t="t" r="r" b="b"/>
              <a:pathLst>
                <a:path w="38108" h="31791" extrusionOk="0">
                  <a:moveTo>
                    <a:pt x="0" y="1"/>
                  </a:moveTo>
                  <a:lnTo>
                    <a:pt x="8423" y="15824"/>
                  </a:lnTo>
                  <a:lnTo>
                    <a:pt x="0" y="31791"/>
                  </a:lnTo>
                  <a:lnTo>
                    <a:pt x="38107" y="31791"/>
                  </a:lnTo>
                  <a:lnTo>
                    <a:pt x="38107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671" name="Google Shape;4671;p32"/>
          <p:cNvSpPr txBox="1">
            <a:spLocks noGrp="1"/>
          </p:cNvSpPr>
          <p:nvPr>
            <p:ph type="ctrTitle" idx="2"/>
          </p:nvPr>
        </p:nvSpPr>
        <p:spPr>
          <a:xfrm>
            <a:off x="500451" y="2828486"/>
            <a:ext cx="4196527" cy="411600"/>
          </a:xfrm>
          <a:prstGeom prst="rect">
            <a:avLst/>
          </a:prstGeom>
          <a:solidFill>
            <a:schemeClr val="tx2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dirty="0">
                <a:solidFill>
                  <a:srgbClr val="FF0000"/>
                </a:solidFill>
              </a:rPr>
              <a:t>Lesson 4: Communicaton</a:t>
            </a:r>
            <a:endParaRPr lang="en-GB" sz="2200" dirty="0">
              <a:solidFill>
                <a:srgbClr val="FF0000"/>
              </a:solidFill>
            </a:endParaRPr>
          </a:p>
        </p:txBody>
      </p:sp>
      <p:sp>
        <p:nvSpPr>
          <p:cNvPr id="4672" name="Google Shape;4672;p32"/>
          <p:cNvSpPr txBox="1">
            <a:spLocks noGrp="1"/>
          </p:cNvSpPr>
          <p:nvPr>
            <p:ph type="ctrTitle"/>
          </p:nvPr>
        </p:nvSpPr>
        <p:spPr>
          <a:xfrm>
            <a:off x="326661" y="1310358"/>
            <a:ext cx="4505730" cy="125088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000" dirty="0">
                <a:solidFill>
                  <a:srgbClr val="FF0000"/>
                </a:solidFill>
              </a:rPr>
              <a:t>Unit 2</a:t>
            </a:r>
            <a:br>
              <a:rPr lang="en-GB" sz="5000" dirty="0">
                <a:solidFill>
                  <a:srgbClr val="FF0000"/>
                </a:solidFill>
              </a:rPr>
            </a:br>
            <a:r>
              <a:rPr lang="en-GB" sz="5000" dirty="0">
                <a:solidFill>
                  <a:srgbClr val="FF0000"/>
                </a:solidFill>
              </a:rPr>
              <a:t>My HOUSE</a:t>
            </a:r>
            <a:endParaRPr lang="en-GB" sz="5000" dirty="0">
              <a:solidFill>
                <a:srgbClr val="FF0000"/>
              </a:solidFill>
            </a:endParaRPr>
          </a:p>
        </p:txBody>
      </p:sp>
      <p:sp>
        <p:nvSpPr>
          <p:cNvPr id="4677" name="Google Shape;4677;p32"/>
          <p:cNvSpPr/>
          <p:nvPr/>
        </p:nvSpPr>
        <p:spPr>
          <a:xfrm>
            <a:off x="7167411" y="5143507"/>
            <a:ext cx="715068" cy="240869"/>
          </a:xfrm>
          <a:custGeom>
            <a:avLst/>
            <a:gdLst/>
            <a:ahLst/>
            <a:cxnLst/>
            <a:rect l="l" t="t" r="r" b="b"/>
            <a:pathLst>
              <a:path w="19771" h="11123" extrusionOk="0">
                <a:moveTo>
                  <a:pt x="9896" y="1"/>
                </a:moveTo>
                <a:lnTo>
                  <a:pt x="9385" y="21"/>
                </a:lnTo>
                <a:lnTo>
                  <a:pt x="8873" y="42"/>
                </a:lnTo>
                <a:lnTo>
                  <a:pt x="8383" y="62"/>
                </a:lnTo>
                <a:lnTo>
                  <a:pt x="7892" y="124"/>
                </a:lnTo>
                <a:lnTo>
                  <a:pt x="7422" y="185"/>
                </a:lnTo>
                <a:lnTo>
                  <a:pt x="6952" y="267"/>
                </a:lnTo>
                <a:lnTo>
                  <a:pt x="6482" y="348"/>
                </a:lnTo>
                <a:lnTo>
                  <a:pt x="6032" y="451"/>
                </a:lnTo>
                <a:lnTo>
                  <a:pt x="5602" y="553"/>
                </a:lnTo>
                <a:lnTo>
                  <a:pt x="5173" y="676"/>
                </a:lnTo>
                <a:lnTo>
                  <a:pt x="4764" y="819"/>
                </a:lnTo>
                <a:lnTo>
                  <a:pt x="4355" y="962"/>
                </a:lnTo>
                <a:lnTo>
                  <a:pt x="3967" y="1105"/>
                </a:lnTo>
                <a:lnTo>
                  <a:pt x="3599" y="1268"/>
                </a:lnTo>
                <a:lnTo>
                  <a:pt x="3251" y="1452"/>
                </a:lnTo>
                <a:lnTo>
                  <a:pt x="2904" y="1636"/>
                </a:lnTo>
                <a:lnTo>
                  <a:pt x="2577" y="1820"/>
                </a:lnTo>
                <a:lnTo>
                  <a:pt x="2270" y="2025"/>
                </a:lnTo>
                <a:lnTo>
                  <a:pt x="1963" y="2250"/>
                </a:lnTo>
                <a:lnTo>
                  <a:pt x="1698" y="2454"/>
                </a:lnTo>
                <a:lnTo>
                  <a:pt x="1432" y="2679"/>
                </a:lnTo>
                <a:lnTo>
                  <a:pt x="1207" y="2924"/>
                </a:lnTo>
                <a:lnTo>
                  <a:pt x="982" y="3149"/>
                </a:lnTo>
                <a:lnTo>
                  <a:pt x="778" y="3395"/>
                </a:lnTo>
                <a:lnTo>
                  <a:pt x="614" y="3660"/>
                </a:lnTo>
                <a:lnTo>
                  <a:pt x="451" y="3906"/>
                </a:lnTo>
                <a:lnTo>
                  <a:pt x="328" y="4171"/>
                </a:lnTo>
                <a:lnTo>
                  <a:pt x="205" y="4458"/>
                </a:lnTo>
                <a:lnTo>
                  <a:pt x="123" y="4723"/>
                </a:lnTo>
                <a:lnTo>
                  <a:pt x="62" y="5010"/>
                </a:lnTo>
                <a:lnTo>
                  <a:pt x="21" y="5275"/>
                </a:lnTo>
                <a:lnTo>
                  <a:pt x="1" y="5562"/>
                </a:lnTo>
                <a:lnTo>
                  <a:pt x="21" y="5848"/>
                </a:lnTo>
                <a:lnTo>
                  <a:pt x="62" y="6134"/>
                </a:lnTo>
                <a:lnTo>
                  <a:pt x="123" y="6420"/>
                </a:lnTo>
                <a:lnTo>
                  <a:pt x="205" y="6686"/>
                </a:lnTo>
                <a:lnTo>
                  <a:pt x="328" y="6952"/>
                </a:lnTo>
                <a:lnTo>
                  <a:pt x="451" y="7218"/>
                </a:lnTo>
                <a:lnTo>
                  <a:pt x="614" y="7483"/>
                </a:lnTo>
                <a:lnTo>
                  <a:pt x="778" y="7729"/>
                </a:lnTo>
                <a:lnTo>
                  <a:pt x="982" y="7974"/>
                </a:lnTo>
                <a:lnTo>
                  <a:pt x="1207" y="8219"/>
                </a:lnTo>
                <a:lnTo>
                  <a:pt x="1432" y="8444"/>
                </a:lnTo>
                <a:lnTo>
                  <a:pt x="1698" y="8669"/>
                </a:lnTo>
                <a:lnTo>
                  <a:pt x="1963" y="8894"/>
                </a:lnTo>
                <a:lnTo>
                  <a:pt x="2270" y="9098"/>
                </a:lnTo>
                <a:lnTo>
                  <a:pt x="2577" y="9303"/>
                </a:lnTo>
                <a:lnTo>
                  <a:pt x="2904" y="9507"/>
                </a:lnTo>
                <a:lnTo>
                  <a:pt x="3251" y="9691"/>
                </a:lnTo>
                <a:lnTo>
                  <a:pt x="3599" y="9855"/>
                </a:lnTo>
                <a:lnTo>
                  <a:pt x="3967" y="10018"/>
                </a:lnTo>
                <a:lnTo>
                  <a:pt x="4355" y="10182"/>
                </a:lnTo>
                <a:lnTo>
                  <a:pt x="4764" y="10325"/>
                </a:lnTo>
                <a:lnTo>
                  <a:pt x="5173" y="10448"/>
                </a:lnTo>
                <a:lnTo>
                  <a:pt x="5602" y="10570"/>
                </a:lnTo>
                <a:lnTo>
                  <a:pt x="6032" y="10693"/>
                </a:lnTo>
                <a:lnTo>
                  <a:pt x="6482" y="10795"/>
                </a:lnTo>
                <a:lnTo>
                  <a:pt x="6952" y="10877"/>
                </a:lnTo>
                <a:lnTo>
                  <a:pt x="7422" y="10959"/>
                </a:lnTo>
                <a:lnTo>
                  <a:pt x="7892" y="11020"/>
                </a:lnTo>
                <a:lnTo>
                  <a:pt x="8383" y="11061"/>
                </a:lnTo>
                <a:lnTo>
                  <a:pt x="8873" y="11102"/>
                </a:lnTo>
                <a:lnTo>
                  <a:pt x="9385" y="11122"/>
                </a:lnTo>
                <a:lnTo>
                  <a:pt x="10386" y="11122"/>
                </a:lnTo>
                <a:lnTo>
                  <a:pt x="10897" y="11102"/>
                </a:lnTo>
                <a:lnTo>
                  <a:pt x="11388" y="11061"/>
                </a:lnTo>
                <a:lnTo>
                  <a:pt x="11879" y="11020"/>
                </a:lnTo>
                <a:lnTo>
                  <a:pt x="12349" y="10959"/>
                </a:lnTo>
                <a:lnTo>
                  <a:pt x="12819" y="10877"/>
                </a:lnTo>
                <a:lnTo>
                  <a:pt x="13289" y="10795"/>
                </a:lnTo>
                <a:lnTo>
                  <a:pt x="13739" y="10693"/>
                </a:lnTo>
                <a:lnTo>
                  <a:pt x="14168" y="10570"/>
                </a:lnTo>
                <a:lnTo>
                  <a:pt x="14598" y="10448"/>
                </a:lnTo>
                <a:lnTo>
                  <a:pt x="15007" y="10325"/>
                </a:lnTo>
                <a:lnTo>
                  <a:pt x="15416" y="10182"/>
                </a:lnTo>
                <a:lnTo>
                  <a:pt x="15804" y="10018"/>
                </a:lnTo>
                <a:lnTo>
                  <a:pt x="16172" y="9855"/>
                </a:lnTo>
                <a:lnTo>
                  <a:pt x="16519" y="9691"/>
                </a:lnTo>
                <a:lnTo>
                  <a:pt x="16867" y="9507"/>
                </a:lnTo>
                <a:lnTo>
                  <a:pt x="17194" y="9303"/>
                </a:lnTo>
                <a:lnTo>
                  <a:pt x="17501" y="9098"/>
                </a:lnTo>
                <a:lnTo>
                  <a:pt x="17807" y="8894"/>
                </a:lnTo>
                <a:lnTo>
                  <a:pt x="18073" y="8669"/>
                </a:lnTo>
                <a:lnTo>
                  <a:pt x="18339" y="8444"/>
                </a:lnTo>
                <a:lnTo>
                  <a:pt x="18564" y="8219"/>
                </a:lnTo>
                <a:lnTo>
                  <a:pt x="18789" y="7974"/>
                </a:lnTo>
                <a:lnTo>
                  <a:pt x="18993" y="7729"/>
                </a:lnTo>
                <a:lnTo>
                  <a:pt x="19157" y="7483"/>
                </a:lnTo>
                <a:lnTo>
                  <a:pt x="19320" y="7218"/>
                </a:lnTo>
                <a:lnTo>
                  <a:pt x="19463" y="6952"/>
                </a:lnTo>
                <a:lnTo>
                  <a:pt x="19566" y="6686"/>
                </a:lnTo>
                <a:lnTo>
                  <a:pt x="19647" y="6420"/>
                </a:lnTo>
                <a:lnTo>
                  <a:pt x="19709" y="6134"/>
                </a:lnTo>
                <a:lnTo>
                  <a:pt x="19750" y="5848"/>
                </a:lnTo>
                <a:lnTo>
                  <a:pt x="19770" y="5562"/>
                </a:lnTo>
                <a:lnTo>
                  <a:pt x="19750" y="5275"/>
                </a:lnTo>
                <a:lnTo>
                  <a:pt x="19709" y="5010"/>
                </a:lnTo>
                <a:lnTo>
                  <a:pt x="19647" y="4723"/>
                </a:lnTo>
                <a:lnTo>
                  <a:pt x="19566" y="4458"/>
                </a:lnTo>
                <a:lnTo>
                  <a:pt x="19463" y="4171"/>
                </a:lnTo>
                <a:lnTo>
                  <a:pt x="19320" y="3906"/>
                </a:lnTo>
                <a:lnTo>
                  <a:pt x="19157" y="3660"/>
                </a:lnTo>
                <a:lnTo>
                  <a:pt x="18993" y="3395"/>
                </a:lnTo>
                <a:lnTo>
                  <a:pt x="18789" y="3149"/>
                </a:lnTo>
                <a:lnTo>
                  <a:pt x="18564" y="2924"/>
                </a:lnTo>
                <a:lnTo>
                  <a:pt x="18339" y="2679"/>
                </a:lnTo>
                <a:lnTo>
                  <a:pt x="18073" y="2454"/>
                </a:lnTo>
                <a:lnTo>
                  <a:pt x="17807" y="2250"/>
                </a:lnTo>
                <a:lnTo>
                  <a:pt x="17501" y="2025"/>
                </a:lnTo>
                <a:lnTo>
                  <a:pt x="17194" y="1820"/>
                </a:lnTo>
                <a:lnTo>
                  <a:pt x="16867" y="1636"/>
                </a:lnTo>
                <a:lnTo>
                  <a:pt x="16519" y="1452"/>
                </a:lnTo>
                <a:lnTo>
                  <a:pt x="16172" y="1268"/>
                </a:lnTo>
                <a:lnTo>
                  <a:pt x="15804" y="1105"/>
                </a:lnTo>
                <a:lnTo>
                  <a:pt x="15416" y="962"/>
                </a:lnTo>
                <a:lnTo>
                  <a:pt x="15007" y="819"/>
                </a:lnTo>
                <a:lnTo>
                  <a:pt x="14598" y="676"/>
                </a:lnTo>
                <a:lnTo>
                  <a:pt x="14168" y="553"/>
                </a:lnTo>
                <a:lnTo>
                  <a:pt x="13739" y="451"/>
                </a:lnTo>
                <a:lnTo>
                  <a:pt x="13289" y="348"/>
                </a:lnTo>
                <a:lnTo>
                  <a:pt x="12819" y="267"/>
                </a:lnTo>
                <a:lnTo>
                  <a:pt x="12349" y="185"/>
                </a:lnTo>
                <a:lnTo>
                  <a:pt x="11879" y="124"/>
                </a:lnTo>
                <a:lnTo>
                  <a:pt x="11388" y="62"/>
                </a:lnTo>
                <a:lnTo>
                  <a:pt x="10897" y="42"/>
                </a:lnTo>
                <a:lnTo>
                  <a:pt x="10386" y="21"/>
                </a:lnTo>
                <a:lnTo>
                  <a:pt x="9896" y="1"/>
                </a:lnTo>
                <a:close/>
              </a:path>
            </a:pathLst>
          </a:custGeom>
          <a:solidFill>
            <a:srgbClr val="313131">
              <a:alpha val="1368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678" name="Google Shape;4678;p32"/>
          <p:cNvGrpSpPr/>
          <p:nvPr/>
        </p:nvGrpSpPr>
        <p:grpSpPr>
          <a:xfrm>
            <a:off x="6825742" y="3507690"/>
            <a:ext cx="590214" cy="559202"/>
            <a:chOff x="5582137" y="3881374"/>
            <a:chExt cx="590214" cy="559202"/>
          </a:xfrm>
        </p:grpSpPr>
        <p:sp>
          <p:nvSpPr>
            <p:cNvPr id="4679" name="Google Shape;4679;p32"/>
            <p:cNvSpPr/>
            <p:nvPr/>
          </p:nvSpPr>
          <p:spPr>
            <a:xfrm>
              <a:off x="5582137" y="4167561"/>
              <a:ext cx="590214" cy="273014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680" name="Google Shape;4680;p32"/>
            <p:cNvPicPr preferRelativeResize="0"/>
            <p:nvPr/>
          </p:nvPicPr>
          <p:blipFill>
            <a:blip r:embed="rId2"/>
            <a:stretch>
              <a:fillRect/>
            </a:stretch>
          </p:blipFill>
          <p:spPr>
            <a:xfrm>
              <a:off x="5621851" y="3881374"/>
              <a:ext cx="499229" cy="5238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1" name="Google Shape;4681;p32"/>
          <p:cNvGrpSpPr/>
          <p:nvPr/>
        </p:nvGrpSpPr>
        <p:grpSpPr>
          <a:xfrm>
            <a:off x="6356772" y="3528922"/>
            <a:ext cx="408623" cy="612391"/>
            <a:chOff x="3262250" y="3852548"/>
            <a:chExt cx="1143000" cy="1712981"/>
          </a:xfrm>
        </p:grpSpPr>
        <p:sp>
          <p:nvSpPr>
            <p:cNvPr id="4682" name="Google Shape;4682;p32"/>
            <p:cNvSpPr/>
            <p:nvPr/>
          </p:nvSpPr>
          <p:spPr>
            <a:xfrm>
              <a:off x="3311788" y="5283199"/>
              <a:ext cx="1062197" cy="282330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683" name="Google Shape;4683;p32"/>
            <p:cNvPicPr preferRelativeResize="0"/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3262250" y="3852548"/>
              <a:ext cx="1143000" cy="17050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4" name="Google Shape;4684;p32"/>
          <p:cNvGrpSpPr/>
          <p:nvPr/>
        </p:nvGrpSpPr>
        <p:grpSpPr>
          <a:xfrm>
            <a:off x="6711333" y="3752340"/>
            <a:ext cx="300485" cy="697634"/>
            <a:chOff x="4559750" y="3530463"/>
            <a:chExt cx="1351101" cy="3136846"/>
          </a:xfrm>
        </p:grpSpPr>
        <p:sp>
          <p:nvSpPr>
            <p:cNvPr id="4685" name="Google Shape;4685;p32"/>
            <p:cNvSpPr/>
            <p:nvPr/>
          </p:nvSpPr>
          <p:spPr>
            <a:xfrm>
              <a:off x="4559750" y="6255702"/>
              <a:ext cx="1351101" cy="411607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686" name="Google Shape;4686;p32"/>
            <p:cNvPicPr preferRelativeResize="0"/>
            <p:nvPr/>
          </p:nvPicPr>
          <p:blipFill>
            <a:blip r:embed="rId4"/>
            <a:stretch>
              <a:fillRect/>
            </a:stretch>
          </p:blipFill>
          <p:spPr>
            <a:xfrm>
              <a:off x="4663800" y="3530463"/>
              <a:ext cx="1143000" cy="31146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687" name="Google Shape;4687;p32"/>
          <p:cNvGrpSpPr/>
          <p:nvPr/>
        </p:nvGrpSpPr>
        <p:grpSpPr>
          <a:xfrm>
            <a:off x="6116644" y="3458252"/>
            <a:ext cx="264284" cy="941013"/>
            <a:chOff x="6095088" y="2361050"/>
            <a:chExt cx="1257300" cy="4476750"/>
          </a:xfrm>
        </p:grpSpPr>
        <p:sp>
          <p:nvSpPr>
            <p:cNvPr id="4688" name="Google Shape;4688;p32"/>
            <p:cNvSpPr/>
            <p:nvPr/>
          </p:nvSpPr>
          <p:spPr>
            <a:xfrm>
              <a:off x="6227575" y="6486766"/>
              <a:ext cx="1048604" cy="319786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689" name="Google Shape;4689;p32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6095088" y="2361050"/>
              <a:ext cx="1257300" cy="44767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90" name="Google Shape;4690;p3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564345" y="1331304"/>
            <a:ext cx="590225" cy="551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1" name="Google Shape;4691;p3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154577" y="361671"/>
            <a:ext cx="748000" cy="69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2" name="Google Shape;4692;p3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998626" y="826375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3" name="Google Shape;4693;p3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8035101" y="333700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4" name="Google Shape;4694;p32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441701" y="505113"/>
            <a:ext cx="440784" cy="41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451600" y="1190288"/>
            <a:ext cx="2073345" cy="1956484"/>
          </a:xfrm>
          <a:prstGeom prst="rect">
            <a:avLst/>
          </a:prstGeom>
        </p:spPr>
      </p:pic>
      <p:grpSp>
        <p:nvGrpSpPr>
          <p:cNvPr id="38" name="Google Shape;4660;p32"/>
          <p:cNvGrpSpPr/>
          <p:nvPr/>
        </p:nvGrpSpPr>
        <p:grpSpPr>
          <a:xfrm>
            <a:off x="7196895" y="837064"/>
            <a:ext cx="1605472" cy="1834885"/>
            <a:chOff x="5747075" y="757954"/>
            <a:chExt cx="2776424" cy="3173160"/>
          </a:xfrm>
        </p:grpSpPr>
        <p:sp>
          <p:nvSpPr>
            <p:cNvPr id="39" name="Google Shape;4661;p32"/>
            <p:cNvSpPr/>
            <p:nvPr/>
          </p:nvSpPr>
          <p:spPr>
            <a:xfrm>
              <a:off x="7359636" y="3690245"/>
              <a:ext cx="715068" cy="240869"/>
            </a:xfrm>
            <a:custGeom>
              <a:avLst/>
              <a:gdLst/>
              <a:ahLst/>
              <a:cxnLst/>
              <a:rect l="l" t="t" r="r" b="b"/>
              <a:pathLst>
                <a:path w="19771" h="11123" extrusionOk="0">
                  <a:moveTo>
                    <a:pt x="9896" y="1"/>
                  </a:moveTo>
                  <a:lnTo>
                    <a:pt x="9385" y="21"/>
                  </a:lnTo>
                  <a:lnTo>
                    <a:pt x="8873" y="42"/>
                  </a:lnTo>
                  <a:lnTo>
                    <a:pt x="8383" y="62"/>
                  </a:lnTo>
                  <a:lnTo>
                    <a:pt x="7892" y="124"/>
                  </a:lnTo>
                  <a:lnTo>
                    <a:pt x="7422" y="185"/>
                  </a:lnTo>
                  <a:lnTo>
                    <a:pt x="6952" y="267"/>
                  </a:lnTo>
                  <a:lnTo>
                    <a:pt x="6482" y="348"/>
                  </a:lnTo>
                  <a:lnTo>
                    <a:pt x="6032" y="451"/>
                  </a:lnTo>
                  <a:lnTo>
                    <a:pt x="5602" y="553"/>
                  </a:lnTo>
                  <a:lnTo>
                    <a:pt x="5173" y="676"/>
                  </a:lnTo>
                  <a:lnTo>
                    <a:pt x="4764" y="819"/>
                  </a:lnTo>
                  <a:lnTo>
                    <a:pt x="4355" y="962"/>
                  </a:lnTo>
                  <a:lnTo>
                    <a:pt x="3967" y="1105"/>
                  </a:lnTo>
                  <a:lnTo>
                    <a:pt x="3599" y="1268"/>
                  </a:lnTo>
                  <a:lnTo>
                    <a:pt x="3251" y="1452"/>
                  </a:lnTo>
                  <a:lnTo>
                    <a:pt x="2904" y="1636"/>
                  </a:lnTo>
                  <a:lnTo>
                    <a:pt x="2577" y="1820"/>
                  </a:lnTo>
                  <a:lnTo>
                    <a:pt x="2270" y="2025"/>
                  </a:lnTo>
                  <a:lnTo>
                    <a:pt x="1963" y="2250"/>
                  </a:lnTo>
                  <a:lnTo>
                    <a:pt x="1698" y="2454"/>
                  </a:lnTo>
                  <a:lnTo>
                    <a:pt x="1432" y="2679"/>
                  </a:lnTo>
                  <a:lnTo>
                    <a:pt x="1207" y="2924"/>
                  </a:lnTo>
                  <a:lnTo>
                    <a:pt x="982" y="3149"/>
                  </a:lnTo>
                  <a:lnTo>
                    <a:pt x="778" y="3395"/>
                  </a:lnTo>
                  <a:lnTo>
                    <a:pt x="614" y="3660"/>
                  </a:lnTo>
                  <a:lnTo>
                    <a:pt x="451" y="3906"/>
                  </a:lnTo>
                  <a:lnTo>
                    <a:pt x="328" y="4171"/>
                  </a:lnTo>
                  <a:lnTo>
                    <a:pt x="205" y="4458"/>
                  </a:lnTo>
                  <a:lnTo>
                    <a:pt x="123" y="4723"/>
                  </a:lnTo>
                  <a:lnTo>
                    <a:pt x="62" y="5010"/>
                  </a:lnTo>
                  <a:lnTo>
                    <a:pt x="21" y="5275"/>
                  </a:lnTo>
                  <a:lnTo>
                    <a:pt x="1" y="5562"/>
                  </a:lnTo>
                  <a:lnTo>
                    <a:pt x="21" y="5848"/>
                  </a:lnTo>
                  <a:lnTo>
                    <a:pt x="62" y="6134"/>
                  </a:lnTo>
                  <a:lnTo>
                    <a:pt x="123" y="6420"/>
                  </a:lnTo>
                  <a:lnTo>
                    <a:pt x="205" y="6686"/>
                  </a:lnTo>
                  <a:lnTo>
                    <a:pt x="328" y="6952"/>
                  </a:lnTo>
                  <a:lnTo>
                    <a:pt x="451" y="7218"/>
                  </a:lnTo>
                  <a:lnTo>
                    <a:pt x="614" y="7483"/>
                  </a:lnTo>
                  <a:lnTo>
                    <a:pt x="778" y="7729"/>
                  </a:lnTo>
                  <a:lnTo>
                    <a:pt x="982" y="7974"/>
                  </a:lnTo>
                  <a:lnTo>
                    <a:pt x="1207" y="8219"/>
                  </a:lnTo>
                  <a:lnTo>
                    <a:pt x="1432" y="8444"/>
                  </a:lnTo>
                  <a:lnTo>
                    <a:pt x="1698" y="8669"/>
                  </a:lnTo>
                  <a:lnTo>
                    <a:pt x="1963" y="8894"/>
                  </a:lnTo>
                  <a:lnTo>
                    <a:pt x="2270" y="9098"/>
                  </a:lnTo>
                  <a:lnTo>
                    <a:pt x="2577" y="9303"/>
                  </a:lnTo>
                  <a:lnTo>
                    <a:pt x="2904" y="9507"/>
                  </a:lnTo>
                  <a:lnTo>
                    <a:pt x="3251" y="9691"/>
                  </a:lnTo>
                  <a:lnTo>
                    <a:pt x="3599" y="9855"/>
                  </a:lnTo>
                  <a:lnTo>
                    <a:pt x="3967" y="10018"/>
                  </a:lnTo>
                  <a:lnTo>
                    <a:pt x="4355" y="10182"/>
                  </a:lnTo>
                  <a:lnTo>
                    <a:pt x="4764" y="10325"/>
                  </a:lnTo>
                  <a:lnTo>
                    <a:pt x="5173" y="10448"/>
                  </a:lnTo>
                  <a:lnTo>
                    <a:pt x="5602" y="10570"/>
                  </a:lnTo>
                  <a:lnTo>
                    <a:pt x="6032" y="10693"/>
                  </a:lnTo>
                  <a:lnTo>
                    <a:pt x="6482" y="10795"/>
                  </a:lnTo>
                  <a:lnTo>
                    <a:pt x="6952" y="10877"/>
                  </a:lnTo>
                  <a:lnTo>
                    <a:pt x="7422" y="10959"/>
                  </a:lnTo>
                  <a:lnTo>
                    <a:pt x="7892" y="11020"/>
                  </a:lnTo>
                  <a:lnTo>
                    <a:pt x="8383" y="11061"/>
                  </a:lnTo>
                  <a:lnTo>
                    <a:pt x="8873" y="11102"/>
                  </a:lnTo>
                  <a:lnTo>
                    <a:pt x="9385" y="11122"/>
                  </a:lnTo>
                  <a:lnTo>
                    <a:pt x="10386" y="11122"/>
                  </a:lnTo>
                  <a:lnTo>
                    <a:pt x="10897" y="11102"/>
                  </a:lnTo>
                  <a:lnTo>
                    <a:pt x="11388" y="11061"/>
                  </a:lnTo>
                  <a:lnTo>
                    <a:pt x="11879" y="11020"/>
                  </a:lnTo>
                  <a:lnTo>
                    <a:pt x="12349" y="10959"/>
                  </a:lnTo>
                  <a:lnTo>
                    <a:pt x="12819" y="10877"/>
                  </a:lnTo>
                  <a:lnTo>
                    <a:pt x="13289" y="10795"/>
                  </a:lnTo>
                  <a:lnTo>
                    <a:pt x="13739" y="10693"/>
                  </a:lnTo>
                  <a:lnTo>
                    <a:pt x="14168" y="10570"/>
                  </a:lnTo>
                  <a:lnTo>
                    <a:pt x="14598" y="10448"/>
                  </a:lnTo>
                  <a:lnTo>
                    <a:pt x="15007" y="10325"/>
                  </a:lnTo>
                  <a:lnTo>
                    <a:pt x="15416" y="10182"/>
                  </a:lnTo>
                  <a:lnTo>
                    <a:pt x="15804" y="10018"/>
                  </a:lnTo>
                  <a:lnTo>
                    <a:pt x="16172" y="9855"/>
                  </a:lnTo>
                  <a:lnTo>
                    <a:pt x="16519" y="9691"/>
                  </a:lnTo>
                  <a:lnTo>
                    <a:pt x="16867" y="9507"/>
                  </a:lnTo>
                  <a:lnTo>
                    <a:pt x="17194" y="9303"/>
                  </a:lnTo>
                  <a:lnTo>
                    <a:pt x="17501" y="9098"/>
                  </a:lnTo>
                  <a:lnTo>
                    <a:pt x="17807" y="8894"/>
                  </a:lnTo>
                  <a:lnTo>
                    <a:pt x="18073" y="8669"/>
                  </a:lnTo>
                  <a:lnTo>
                    <a:pt x="18339" y="8444"/>
                  </a:lnTo>
                  <a:lnTo>
                    <a:pt x="18564" y="8219"/>
                  </a:lnTo>
                  <a:lnTo>
                    <a:pt x="18789" y="7974"/>
                  </a:lnTo>
                  <a:lnTo>
                    <a:pt x="18993" y="7729"/>
                  </a:lnTo>
                  <a:lnTo>
                    <a:pt x="19157" y="7483"/>
                  </a:lnTo>
                  <a:lnTo>
                    <a:pt x="19320" y="7218"/>
                  </a:lnTo>
                  <a:lnTo>
                    <a:pt x="19463" y="6952"/>
                  </a:lnTo>
                  <a:lnTo>
                    <a:pt x="19566" y="6686"/>
                  </a:lnTo>
                  <a:lnTo>
                    <a:pt x="19647" y="6420"/>
                  </a:lnTo>
                  <a:lnTo>
                    <a:pt x="19709" y="6134"/>
                  </a:lnTo>
                  <a:lnTo>
                    <a:pt x="19750" y="5848"/>
                  </a:lnTo>
                  <a:lnTo>
                    <a:pt x="19770" y="5562"/>
                  </a:lnTo>
                  <a:lnTo>
                    <a:pt x="19750" y="5275"/>
                  </a:lnTo>
                  <a:lnTo>
                    <a:pt x="19709" y="5010"/>
                  </a:lnTo>
                  <a:lnTo>
                    <a:pt x="19647" y="4723"/>
                  </a:lnTo>
                  <a:lnTo>
                    <a:pt x="19566" y="4458"/>
                  </a:lnTo>
                  <a:lnTo>
                    <a:pt x="19463" y="4171"/>
                  </a:lnTo>
                  <a:lnTo>
                    <a:pt x="19320" y="3906"/>
                  </a:lnTo>
                  <a:lnTo>
                    <a:pt x="19157" y="3660"/>
                  </a:lnTo>
                  <a:lnTo>
                    <a:pt x="18993" y="3395"/>
                  </a:lnTo>
                  <a:lnTo>
                    <a:pt x="18789" y="3149"/>
                  </a:lnTo>
                  <a:lnTo>
                    <a:pt x="18564" y="2924"/>
                  </a:lnTo>
                  <a:lnTo>
                    <a:pt x="18339" y="2679"/>
                  </a:lnTo>
                  <a:lnTo>
                    <a:pt x="18073" y="2454"/>
                  </a:lnTo>
                  <a:lnTo>
                    <a:pt x="17807" y="2250"/>
                  </a:lnTo>
                  <a:lnTo>
                    <a:pt x="17501" y="2025"/>
                  </a:lnTo>
                  <a:lnTo>
                    <a:pt x="17194" y="1820"/>
                  </a:lnTo>
                  <a:lnTo>
                    <a:pt x="16867" y="1636"/>
                  </a:lnTo>
                  <a:lnTo>
                    <a:pt x="16519" y="1452"/>
                  </a:lnTo>
                  <a:lnTo>
                    <a:pt x="16172" y="1268"/>
                  </a:lnTo>
                  <a:lnTo>
                    <a:pt x="15804" y="1105"/>
                  </a:lnTo>
                  <a:lnTo>
                    <a:pt x="15416" y="962"/>
                  </a:lnTo>
                  <a:lnTo>
                    <a:pt x="15007" y="819"/>
                  </a:lnTo>
                  <a:lnTo>
                    <a:pt x="14598" y="676"/>
                  </a:lnTo>
                  <a:lnTo>
                    <a:pt x="14168" y="553"/>
                  </a:lnTo>
                  <a:lnTo>
                    <a:pt x="13739" y="451"/>
                  </a:lnTo>
                  <a:lnTo>
                    <a:pt x="13289" y="348"/>
                  </a:lnTo>
                  <a:lnTo>
                    <a:pt x="12819" y="267"/>
                  </a:lnTo>
                  <a:lnTo>
                    <a:pt x="12349" y="185"/>
                  </a:lnTo>
                  <a:lnTo>
                    <a:pt x="11879" y="124"/>
                  </a:lnTo>
                  <a:lnTo>
                    <a:pt x="11388" y="62"/>
                  </a:lnTo>
                  <a:lnTo>
                    <a:pt x="10897" y="42"/>
                  </a:lnTo>
                  <a:lnTo>
                    <a:pt x="10386" y="21"/>
                  </a:lnTo>
                  <a:lnTo>
                    <a:pt x="9896" y="1"/>
                  </a:lnTo>
                  <a:close/>
                </a:path>
              </a:pathLst>
            </a:custGeom>
            <a:solidFill>
              <a:srgbClr val="313131">
                <a:alpha val="1368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pic>
          <p:nvPicPr>
            <p:cNvPr id="40" name="Google Shape;4662;p32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5747075" y="757954"/>
              <a:ext cx="2776424" cy="31187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ransition spd="slow">
    <p:cove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87" y="3524590"/>
            <a:ext cx="830613" cy="1475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3" y="3883230"/>
            <a:ext cx="1157626" cy="1116819"/>
          </a:xfrm>
          <a:prstGeom prst="rect">
            <a:avLst/>
          </a:prstGeom>
        </p:spPr>
      </p:pic>
      <p:pic>
        <p:nvPicPr>
          <p:cNvPr id="6" name="5 Minute Timer" descr="5 Minute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597" y="943717"/>
            <a:ext cx="6590805" cy="370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62841" y="277011"/>
            <a:ext cx="7018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entury Gothic" panose="020B0502020202020204" pitchFamily="34" charset="0"/>
                <a:sym typeface="Cinzel"/>
              </a:rPr>
              <a:t>Draw a picture of your dream house</a:t>
            </a:r>
            <a:endParaRPr lang="en-US" sz="18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0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387" y="3524590"/>
            <a:ext cx="830613" cy="14754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43" y="3883230"/>
            <a:ext cx="1157626" cy="1116819"/>
          </a:xfrm>
          <a:prstGeom prst="rect">
            <a:avLst/>
          </a:prstGeom>
        </p:spPr>
      </p:pic>
      <p:pic>
        <p:nvPicPr>
          <p:cNvPr id="6" name="5 Minute Timer" descr="5 Minute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79832.96875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6597" y="943717"/>
            <a:ext cx="6590805" cy="3707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1062841" y="277011"/>
            <a:ext cx="70183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Century Gothic" panose="020B0502020202020204" pitchFamily="34" charset="0"/>
                <a:sym typeface="Cinzel"/>
              </a:rPr>
              <a:t>Presentation time!</a:t>
            </a:r>
            <a:endParaRPr lang="en-US" sz="1800" dirty="0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6" name="Google Shape;5456;p61"/>
          <p:cNvSpPr txBox="1">
            <a:spLocks noGrp="1"/>
          </p:cNvSpPr>
          <p:nvPr>
            <p:ph type="title"/>
          </p:nvPr>
        </p:nvSpPr>
        <p:spPr>
          <a:xfrm>
            <a:off x="719998" y="4130239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400" dirty="0">
                <a:latin typeface="Segoe Print" panose="02000600000000000000" charset="0"/>
                <a:ea typeface="Cinzel ExtraBold"/>
                <a:cs typeface="Cinzel ExtraBold"/>
                <a:sym typeface="Cinzel ExtraBold"/>
              </a:rPr>
              <a:t>See you next time!</a:t>
            </a:r>
            <a:endParaRPr sz="4400" dirty="0">
              <a:solidFill>
                <a:schemeClr val="accent1"/>
              </a:solidFill>
              <a:latin typeface="Segoe Print" panose="02000600000000000000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2742315" y="249642"/>
            <a:ext cx="3659367" cy="345976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9" name="Google Shape;4699;p33"/>
          <p:cNvGrpSpPr/>
          <p:nvPr/>
        </p:nvGrpSpPr>
        <p:grpSpPr>
          <a:xfrm>
            <a:off x="713204" y="408585"/>
            <a:ext cx="7717600" cy="609023"/>
            <a:chOff x="713050" y="3142861"/>
            <a:chExt cx="5567451" cy="502701"/>
          </a:xfrm>
        </p:grpSpPr>
        <p:sp>
          <p:nvSpPr>
            <p:cNvPr id="4700" name="Google Shape;4700;p33"/>
            <p:cNvSpPr/>
            <p:nvPr/>
          </p:nvSpPr>
          <p:spPr>
            <a:xfrm>
              <a:off x="713050" y="3142867"/>
              <a:ext cx="602583" cy="502695"/>
            </a:xfrm>
            <a:custGeom>
              <a:avLst/>
              <a:gdLst/>
              <a:ahLst/>
              <a:cxnLst/>
              <a:rect l="l" t="t" r="r" b="b"/>
              <a:pathLst>
                <a:path w="38108" h="31791" extrusionOk="0">
                  <a:moveTo>
                    <a:pt x="0" y="1"/>
                  </a:moveTo>
                  <a:lnTo>
                    <a:pt x="8423" y="15824"/>
                  </a:lnTo>
                  <a:lnTo>
                    <a:pt x="0" y="31791"/>
                  </a:lnTo>
                  <a:lnTo>
                    <a:pt x="38107" y="31791"/>
                  </a:lnTo>
                  <a:lnTo>
                    <a:pt x="38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1" name="Google Shape;4701;p33"/>
            <p:cNvSpPr/>
            <p:nvPr/>
          </p:nvSpPr>
          <p:spPr>
            <a:xfrm>
              <a:off x="1210782" y="3142861"/>
              <a:ext cx="4608600" cy="5025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02" name="Google Shape;4702;p33"/>
            <p:cNvSpPr/>
            <p:nvPr/>
          </p:nvSpPr>
          <p:spPr>
            <a:xfrm flipH="1">
              <a:off x="5677918" y="3142867"/>
              <a:ext cx="602583" cy="502695"/>
            </a:xfrm>
            <a:custGeom>
              <a:avLst/>
              <a:gdLst/>
              <a:ahLst/>
              <a:cxnLst/>
              <a:rect l="l" t="t" r="r" b="b"/>
              <a:pathLst>
                <a:path w="38108" h="31791" extrusionOk="0">
                  <a:moveTo>
                    <a:pt x="0" y="1"/>
                  </a:moveTo>
                  <a:lnTo>
                    <a:pt x="8423" y="15824"/>
                  </a:lnTo>
                  <a:lnTo>
                    <a:pt x="0" y="31791"/>
                  </a:lnTo>
                  <a:lnTo>
                    <a:pt x="38107" y="31791"/>
                  </a:lnTo>
                  <a:lnTo>
                    <a:pt x="381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4703" name="Google Shape;4703;p33"/>
          <p:cNvSpPr txBox="1">
            <a:spLocks noGrp="1"/>
          </p:cNvSpPr>
          <p:nvPr>
            <p:ph type="title"/>
          </p:nvPr>
        </p:nvSpPr>
        <p:spPr>
          <a:xfrm>
            <a:off x="720000" y="365760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dk2"/>
                </a:solidFill>
              </a:rPr>
              <a:t>Objectives</a:t>
            </a:r>
            <a:endParaRPr dirty="0">
              <a:solidFill>
                <a:schemeClr val="dk2"/>
              </a:solidFill>
            </a:endParaRPr>
          </a:p>
        </p:txBody>
      </p:sp>
      <p:sp>
        <p:nvSpPr>
          <p:cNvPr id="4704" name="Google Shape;4704;p33"/>
          <p:cNvSpPr txBox="1">
            <a:spLocks noGrp="1"/>
          </p:cNvSpPr>
          <p:nvPr>
            <p:ph type="body" idx="1"/>
          </p:nvPr>
        </p:nvSpPr>
        <p:spPr>
          <a:xfrm>
            <a:off x="720000" y="1325547"/>
            <a:ext cx="7704000" cy="54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/>
              <a:t>After this lesson, students will be able to :</a:t>
            </a:r>
            <a:endParaRPr sz="2800" dirty="0"/>
          </a:p>
        </p:txBody>
      </p:sp>
      <p:pic>
        <p:nvPicPr>
          <p:cNvPr id="19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51374" y="2212065"/>
            <a:ext cx="752192" cy="719369"/>
          </a:xfrm>
          <a:prstGeom prst="rect">
            <a:avLst/>
          </a:prstGeom>
        </p:spPr>
      </p:pic>
      <p:sp>
        <p:nvSpPr>
          <p:cNvPr id="20" name="Google Shape;4704;p33"/>
          <p:cNvSpPr txBox="1"/>
          <p:nvPr/>
        </p:nvSpPr>
        <p:spPr>
          <a:xfrm>
            <a:off x="2966812" y="2297399"/>
            <a:ext cx="5236662" cy="5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ulish SemiBold"/>
              <a:buAutoNum type="arabicPeriod"/>
              <a:defRPr sz="14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l">
              <a:buNone/>
            </a:pPr>
            <a:r>
              <a:rPr lang="en-US" sz="2800" dirty="0">
                <a:solidFill>
                  <a:schemeClr val="accent2"/>
                </a:solidFill>
              </a:rPr>
              <a:t>give </a:t>
            </a:r>
            <a:r>
              <a:rPr lang="en-US" sz="2800" b="1" dirty="0">
                <a:solidFill>
                  <a:srgbClr val="FF0000"/>
                </a:solidFill>
              </a:rPr>
              <a:t>suggestions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1" name="Picture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1651374" y="3283219"/>
            <a:ext cx="752192" cy="719369"/>
          </a:xfrm>
          <a:prstGeom prst="rect">
            <a:avLst/>
          </a:prstGeom>
        </p:spPr>
      </p:pic>
      <p:sp>
        <p:nvSpPr>
          <p:cNvPr id="22" name="Google Shape;4704;p33"/>
          <p:cNvSpPr txBox="1"/>
          <p:nvPr/>
        </p:nvSpPr>
        <p:spPr>
          <a:xfrm>
            <a:off x="2966812" y="3283219"/>
            <a:ext cx="5236662" cy="1366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Mulish SemiBold"/>
              <a:buAutoNum type="arabicPeriod"/>
              <a:defRPr sz="14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arabi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alpha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Condensed Light" panose="02000000000000000000"/>
              <a:buAutoNum type="romanLcPeriod"/>
              <a:defRPr sz="1600" b="0" i="0" u="none" strike="noStrike" cap="none">
                <a:solidFill>
                  <a:schemeClr val="lt1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pPr marL="0" indent="0" algn="l">
              <a:buNone/>
            </a:pPr>
            <a:r>
              <a:rPr lang="en-US" sz="2800" dirty="0"/>
              <a:t>practice using some grammar points and vocabulary to </a:t>
            </a:r>
            <a:r>
              <a:rPr lang="en-US" sz="2800" b="1" dirty="0">
                <a:solidFill>
                  <a:srgbClr val="FF0000"/>
                </a:solidFill>
              </a:rPr>
              <a:t>describe a house 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7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03" grpId="0"/>
      <p:bldP spid="4704" grpId="0" build="p"/>
      <p:bldP spid="20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000" y="202533"/>
            <a:ext cx="7704000" cy="1142941"/>
          </a:xfrm>
        </p:spPr>
        <p:txBody>
          <a:bodyPr/>
          <a:lstStyle/>
          <a:p>
            <a:r>
              <a:rPr lang="en-US" sz="1800" b="1" dirty="0">
                <a:latin typeface="Century Gothic" panose="020B0502020202020204" pitchFamily="34" charset="0"/>
              </a:rPr>
              <a:t>Elena and her mum are discussing how to decorate her bedroom. Listen and read the dialogue. </a:t>
            </a:r>
            <a:br>
              <a:rPr lang="en-US" sz="1800" b="1" dirty="0">
                <a:latin typeface="Century Gothic" panose="020B0502020202020204" pitchFamily="34" charset="0"/>
              </a:rPr>
            </a:br>
            <a:r>
              <a:rPr lang="en-US" sz="1800" b="1" dirty="0">
                <a:latin typeface="Century Gothic" panose="020B0502020202020204" pitchFamily="34" charset="0"/>
              </a:rPr>
              <a:t>Pay attention to the highlighted sentences.</a:t>
            </a:r>
            <a:endParaRPr lang="en-US" sz="1800" b="1" dirty="0">
              <a:latin typeface="Century Gothic" panose="020B0502020202020204" pitchFamily="34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p:blipFill>
        <p:spPr>
          <a:xfrm>
            <a:off x="4980432" y="3092213"/>
            <a:ext cx="1557629" cy="171339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33668" y="2270990"/>
            <a:ext cx="3163141" cy="257652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5632118" y="1647373"/>
            <a:ext cx="2791882" cy="1142941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6245304" y="2959806"/>
            <a:ext cx="2791882" cy="1142941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20000" y="1289881"/>
            <a:ext cx="2791882" cy="1142941"/>
          </a:xfrm>
          <a:prstGeom prst="rect">
            <a:avLst/>
          </a:prstGeom>
        </p:spPr>
      </p:pic>
      <p:pic>
        <p:nvPicPr>
          <p:cNvPr id="12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50045" y="2497226"/>
            <a:ext cx="2354068" cy="1300801"/>
          </a:xfrm>
          <a:prstGeom prst="rect">
            <a:avLst/>
          </a:prstGeom>
        </p:spPr>
      </p:pic>
      <p:pic>
        <p:nvPicPr>
          <p:cNvPr id="13" name="20201130_tienganh6_kntt_B1_13" descr="20201130_tienganh6_kntt_B1_1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24794.087891" end="10634.23730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97280" y="687453"/>
            <a:ext cx="602428" cy="60242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59246" y="1928429"/>
            <a:ext cx="257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ngolin" panose="00000500000000000000" pitchFamily="2" charset="77"/>
              </a:rPr>
              <a:t>My bedroom isn’t nice.</a:t>
            </a:r>
            <a:endParaRPr lang="en-US" sz="2000" b="1" dirty="0">
              <a:latin typeface="Pangolin" panose="00000500000000000000" pitchFamily="2" charset="7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36753" y="1412898"/>
            <a:ext cx="25751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highlight>
                  <a:srgbClr val="FFFF00"/>
                </a:highlight>
                <a:latin typeface="Pangolin" panose="00000500000000000000" pitchFamily="2" charset="77"/>
              </a:rPr>
              <a:t>How about putting a picture on the wall?</a:t>
            </a:r>
            <a:endParaRPr lang="en-US" sz="2000" b="1" dirty="0">
              <a:highlight>
                <a:srgbClr val="FFFF00"/>
              </a:highlight>
              <a:latin typeface="Pangolin" panose="00000500000000000000" pitchFamily="2" charset="7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416471" y="3290504"/>
            <a:ext cx="25751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Pangolin" panose="00000500000000000000" pitchFamily="2" charset="77"/>
              </a:rPr>
              <a:t>Great idea, Mum.</a:t>
            </a:r>
            <a:endParaRPr lang="en-US" sz="2000" b="1" dirty="0">
              <a:latin typeface="Pangolin" panose="00000500000000000000" pitchFamily="2" charset="7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2049" y="2643007"/>
            <a:ext cx="1946479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00" dirty="0">
                <a:highlight>
                  <a:srgbClr val="FFFF00"/>
                </a:highlight>
                <a:latin typeface="Pangolin" panose="00000500000000000000" pitchFamily="2" charset="77"/>
              </a:rPr>
              <a:t>Let’s go to the department store to buy one.</a:t>
            </a:r>
            <a:endParaRPr lang="en-US" sz="1700" dirty="0">
              <a:highlight>
                <a:srgbClr val="FFFF00"/>
              </a:highlight>
              <a:latin typeface="Pangolin" panose="00000500000000000000" pitchFamily="2" charset="77"/>
            </a:endParaRPr>
          </a:p>
        </p:txBody>
      </p:sp>
      <p:pic>
        <p:nvPicPr>
          <p:cNvPr id="20" name="20201130_tienganh6_kntt_B1_13" descr="20201130_tienganh6_kntt_B1_1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27170.576172" end="6946.1025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85197" y="1412898"/>
            <a:ext cx="602428" cy="602428"/>
          </a:xfrm>
          <a:prstGeom prst="rect">
            <a:avLst/>
          </a:prstGeom>
        </p:spPr>
      </p:pic>
      <p:pic>
        <p:nvPicPr>
          <p:cNvPr id="21" name="20201130_tienganh6_kntt_B1_13" descr="20201130_tienganh6_kntt_B1_1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0887.710938" end="5150.519531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73321" y="2101667"/>
            <a:ext cx="602428" cy="602428"/>
          </a:xfrm>
          <a:prstGeom prst="rect">
            <a:avLst/>
          </a:prstGeom>
        </p:spPr>
      </p:pic>
      <p:pic>
        <p:nvPicPr>
          <p:cNvPr id="22" name="20201130_tienganh6_kntt_B1_13" descr="20201130_tienganh6_kntt_B1_13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>
                  <p14:trim st="32619.85742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97280" y="2760975"/>
            <a:ext cx="602428" cy="602428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5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85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9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53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/>
      <p:bldP spid="16" grpId="0"/>
      <p:bldP spid="1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entury Gothic" panose="020B0502020202020204" pitchFamily="34" charset="0"/>
              </a:rPr>
              <a:t>Giving suggestions</a:t>
            </a:r>
            <a:endParaRPr lang="en-US" b="1" dirty="0">
              <a:latin typeface="Century Gothic" panose="020B0502020202020204" pitchFamily="34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34391" y="1394377"/>
            <a:ext cx="2310598" cy="67455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How about</a:t>
            </a:r>
            <a:endParaRPr lang="en-US" sz="2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36111" y="1394377"/>
            <a:ext cx="1394087" cy="67455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putt</a:t>
            </a:r>
            <a:r>
              <a:rPr 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ing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598836" y="1394377"/>
            <a:ext cx="3825164" cy="674558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a picture on the wall?</a:t>
            </a:r>
            <a:endParaRPr lang="en-US" sz="2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8223" y="2317834"/>
            <a:ext cx="2142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How about</a:t>
            </a:r>
            <a:endParaRPr lang="en-US" sz="27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1523" y="2340732"/>
            <a:ext cx="1483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V-</a:t>
            </a:r>
            <a:r>
              <a:rPr lang="en-US" sz="2700" b="1" dirty="0" err="1">
                <a:solidFill>
                  <a:srgbClr val="FF0000"/>
                </a:solidFill>
                <a:latin typeface="Century Gothic" panose="020B0502020202020204" pitchFamily="34" charset="0"/>
              </a:rPr>
              <a:t>ing</a:t>
            </a:r>
            <a:endParaRPr lang="en-US" sz="27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4391" y="3045047"/>
            <a:ext cx="2310598" cy="838184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Let’s</a:t>
            </a:r>
            <a:endParaRPr lang="en-US" sz="2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036111" y="3045047"/>
            <a:ext cx="1394087" cy="838184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go 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598836" y="3045047"/>
            <a:ext cx="3825164" cy="838184"/>
          </a:xfrm>
          <a:prstGeom prst="roundRect">
            <a:avLst/>
          </a:prstGeom>
          <a:solidFill>
            <a:schemeClr val="accent4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entury Gothic" panose="020B0502020202020204" pitchFamily="34" charset="0"/>
              </a:rPr>
              <a:t>to the department store to buy one.</a:t>
            </a:r>
            <a:endParaRPr lang="en-US" sz="2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6348" y="4063507"/>
            <a:ext cx="214293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Let’s</a:t>
            </a:r>
            <a:endParaRPr lang="en-US" sz="27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79648" y="4086405"/>
            <a:ext cx="14832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+ V</a:t>
            </a:r>
            <a:endParaRPr lang="en-US" sz="27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  <p:bldP spid="8" grpId="0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00" y="455584"/>
            <a:ext cx="7704000" cy="548700"/>
          </a:xfrm>
        </p:spPr>
        <p:txBody>
          <a:bodyPr/>
          <a:p>
            <a:pPr marL="127000" indent="0">
              <a:buNone/>
            </a:pPr>
            <a:r>
              <a:rPr lang="en-US" sz="4400" b="1">
                <a:solidFill>
                  <a:srgbClr val="FF0000"/>
                </a:solidFill>
                <a:latin typeface="Bookman Old Style" panose="02050604050505020204" charset="0"/>
                <a:cs typeface="Bookman Old Style" panose="02050604050505020204" charset="0"/>
              </a:rPr>
              <a:t>What about + V-ing ?</a:t>
            </a:r>
            <a:endParaRPr lang="en-US" sz="4400" b="1">
              <a:solidFill>
                <a:srgbClr val="FF0000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pPr marL="127000" indent="0">
              <a:buNone/>
            </a:pPr>
            <a:r>
              <a:rPr lang="en-US" sz="4400" b="1">
                <a:solidFill>
                  <a:srgbClr val="FF0000"/>
                </a:solidFill>
                <a:latin typeface="Bookman Old Style" panose="02050604050505020204" charset="0"/>
                <a:cs typeface="Bookman Old Style" panose="02050604050505020204" charset="0"/>
              </a:rPr>
              <a:t>Shall we + V ?</a:t>
            </a:r>
            <a:endParaRPr lang="en-US" sz="4400" b="1">
              <a:solidFill>
                <a:srgbClr val="FF0000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pPr marL="127000" indent="0">
              <a:buNone/>
            </a:pPr>
            <a:r>
              <a:rPr lang="en-US" sz="4400" b="1">
                <a:solidFill>
                  <a:srgbClr val="FF0000"/>
                </a:solidFill>
                <a:latin typeface="Bookman Old Style" panose="02050604050505020204" charset="0"/>
                <a:cs typeface="Bookman Old Style" panose="02050604050505020204" charset="0"/>
              </a:rPr>
              <a:t>Why don’t we + V?</a:t>
            </a:r>
            <a:endParaRPr lang="en-US" sz="4400" b="1">
              <a:solidFill>
                <a:srgbClr val="FF0000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pPr marL="127000" indent="0">
              <a:buNone/>
            </a:pPr>
            <a:r>
              <a:rPr lang="en-US" sz="4400" b="1">
                <a:solidFill>
                  <a:srgbClr val="FF0000"/>
                </a:solidFill>
                <a:latin typeface="Bookman Old Style" panose="02050604050505020204" charset="0"/>
                <a:cs typeface="Bookman Old Style" panose="02050604050505020204" charset="0"/>
              </a:rPr>
              <a:t>Would you like + to V?</a:t>
            </a:r>
            <a:endParaRPr lang="en-US" sz="4400" b="1">
              <a:solidFill>
                <a:srgbClr val="FF0000"/>
              </a:solidFill>
              <a:latin typeface="Bookman Old Style" panose="02050604050505020204" charset="0"/>
              <a:cs typeface="Bookman Old Style" panose="02050604050505020204" charset="0"/>
            </a:endParaRPr>
          </a:p>
          <a:p>
            <a:pPr marL="127000" indent="0">
              <a:buNone/>
            </a:pPr>
            <a:r>
              <a:rPr lang="en-US" sz="4400" b="1">
                <a:solidFill>
                  <a:srgbClr val="FF0000"/>
                </a:solidFill>
                <a:latin typeface="Bookman Old Style" panose="02050604050505020204" charset="0"/>
                <a:cs typeface="Bookman Old Style" panose="02050604050505020204" charset="0"/>
              </a:rPr>
              <a:t>=&gt; Good idea/ Great/ Yes, Let’s</a:t>
            </a:r>
            <a:endParaRPr lang="en-US" sz="4400" b="1">
              <a:solidFill>
                <a:srgbClr val="FF0000"/>
              </a:solidFill>
              <a:latin typeface="Bookman Old Style" panose="02050604050505020204" charset="0"/>
              <a:cs typeface="Bookman Old Style" panose="0205060405050502020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9144000" cy="1338828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700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In group, make dialogues, using the structures:</a:t>
            </a:r>
            <a:endParaRPr lang="en-US" sz="2700" dirty="0">
              <a:solidFill>
                <a:schemeClr val="bg1"/>
              </a:solidFill>
              <a:latin typeface="Century Gothic" panose="020B0502020202020204" pitchFamily="34" charset="0"/>
              <a:ea typeface="+mn-ea"/>
            </a:endParaRPr>
          </a:p>
          <a:p>
            <a:pPr algn="ctr" defTabSz="685800">
              <a:defRPr/>
            </a:pPr>
            <a:r>
              <a:rPr lang="en-US" sz="2700" i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How about + V-</a:t>
            </a:r>
            <a:r>
              <a:rPr lang="en-US" sz="2700" i="1" dirty="0" err="1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ing</a:t>
            </a:r>
            <a:r>
              <a:rPr lang="en-US" sz="2700" i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?</a:t>
            </a:r>
            <a:endParaRPr lang="en-US" sz="2700" i="1" dirty="0">
              <a:solidFill>
                <a:schemeClr val="bg1"/>
              </a:solidFill>
              <a:latin typeface="Century Gothic" panose="020B0502020202020204" pitchFamily="34" charset="0"/>
              <a:ea typeface="+mn-ea"/>
            </a:endParaRPr>
          </a:p>
          <a:p>
            <a:pPr algn="ctr" defTabSz="685800">
              <a:defRPr/>
            </a:pPr>
            <a:r>
              <a:rPr lang="en-US" sz="2700" i="1" dirty="0">
                <a:solidFill>
                  <a:schemeClr val="bg1"/>
                </a:solidFill>
                <a:latin typeface="Century Gothic" panose="020B0502020202020204" pitchFamily="34" charset="0"/>
                <a:ea typeface="+mn-ea"/>
              </a:rPr>
              <a:t>Let's + V.</a:t>
            </a:r>
            <a:endParaRPr lang="en-US" sz="2700" i="1" dirty="0">
              <a:solidFill>
                <a:schemeClr val="bg1"/>
              </a:solidFill>
              <a:latin typeface="Century Gothic" panose="020B0502020202020204" pitchFamily="34" charset="0"/>
              <a:ea typeface="+mn-e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898" y="1393700"/>
            <a:ext cx="30433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Situation 1</a:t>
            </a:r>
            <a:endParaRPr lang="en-US" sz="27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9575" y="1873776"/>
            <a:ext cx="423044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A is going to buy a new house</a:t>
            </a: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B gives suggestions to buy </a:t>
            </a:r>
            <a:r>
              <a:rPr lang="en-US" sz="2100" b="1" dirty="0"/>
              <a:t>some new furniture </a:t>
            </a:r>
            <a:r>
              <a:rPr lang="en-US" sz="2100" dirty="0"/>
              <a:t>for the house</a:t>
            </a:r>
            <a:endParaRPr lang="en-US" sz="2100" dirty="0"/>
          </a:p>
        </p:txBody>
      </p:sp>
      <p:sp>
        <p:nvSpPr>
          <p:cNvPr id="9" name="TextBox 8"/>
          <p:cNvSpPr txBox="1"/>
          <p:nvPr/>
        </p:nvSpPr>
        <p:spPr>
          <a:xfrm>
            <a:off x="5031955" y="1339690"/>
            <a:ext cx="336286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00" b="1" dirty="0"/>
              <a:t>Situation 2</a:t>
            </a:r>
            <a:endParaRPr lang="en-US" sz="27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751023" y="1819766"/>
            <a:ext cx="4384716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A &amp; B is going camping together</a:t>
            </a:r>
            <a:endParaRPr lang="en-US" sz="21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100" dirty="0"/>
              <a:t>B gives suggestions to buy </a:t>
            </a:r>
            <a:r>
              <a:rPr lang="en-US" sz="2100" b="1" dirty="0"/>
              <a:t>some food and drinks</a:t>
            </a:r>
            <a:endParaRPr lang="en-US" sz="2100" b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514" y="2835575"/>
            <a:ext cx="3272016" cy="231348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69" y="3016104"/>
            <a:ext cx="2665819" cy="2122261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600164"/>
          </a:xfrm>
          <a:prstGeom prst="rect">
            <a:avLst/>
          </a:prstGeom>
          <a:solidFill>
            <a:schemeClr val="accent4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sz="33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Living places</a:t>
            </a:r>
            <a:endParaRPr lang="en-US" sz="3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35" y="563639"/>
            <a:ext cx="3215865" cy="23286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549" y="623248"/>
            <a:ext cx="2855570" cy="24352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816" y="623248"/>
            <a:ext cx="3473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3. </a:t>
            </a:r>
            <a:r>
              <a:rPr lang="en-US" sz="1800" dirty="0">
                <a:solidFill>
                  <a:prstClr val="black"/>
                </a:solidFill>
                <a:effectLst>
                  <a:glow rad="88900">
                    <a:prstClr val="white"/>
                  </a:glow>
                </a:effectLst>
                <a:latin typeface="Century Gothic" panose="020B0502020202020204" pitchFamily="34" charset="0"/>
                <a:cs typeface="Arial" panose="020B0604020202020204" pitchFamily="34" charset="0"/>
              </a:rPr>
              <a:t>Mi tells Nick about her grandparents’ country house. Look at the pictures of her grandparents’ house and complete the sentences.</a:t>
            </a:r>
            <a:endParaRPr lang="en-US" sz="1800" dirty="0">
              <a:solidFill>
                <a:prstClr val="black"/>
              </a:solidFill>
              <a:effectLst>
                <a:glow rad="88900">
                  <a:prstClr val="white"/>
                </a:glow>
              </a:effectLst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816" y="2175559"/>
            <a:ext cx="3950804" cy="1001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1. My grandparents live in a _________ house in Nam </a:t>
            </a:r>
            <a:r>
              <a:rPr lang="en-US" sz="2100" dirty="0" err="1"/>
              <a:t>Dinh</a:t>
            </a:r>
            <a:r>
              <a:rPr lang="en-US" sz="2100" dirty="0"/>
              <a:t>.</a:t>
            </a:r>
            <a:endParaRPr lang="en-US" sz="2100" b="1" dirty="0">
              <a:solidFill>
                <a:srgbClr val="0070C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816" y="3097169"/>
            <a:ext cx="8922854" cy="1971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dirty="0"/>
              <a:t>2. There _________ four rooms in the house and big garden.</a:t>
            </a:r>
            <a:endParaRPr lang="en-US" sz="2100" dirty="0"/>
          </a:p>
          <a:p>
            <a:pPr>
              <a:lnSpc>
                <a:spcPct val="150000"/>
              </a:lnSpc>
            </a:pPr>
            <a:r>
              <a:rPr lang="en-US" sz="2100" dirty="0"/>
              <a:t>3. I like the living room. There _________ a big window in this room.</a:t>
            </a:r>
            <a:endParaRPr lang="en-US" sz="21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dirty="0"/>
              <a:t>4. There are four _________ and a table in the middle of the room.</a:t>
            </a:r>
            <a:endParaRPr lang="en-US" sz="2100" b="1" dirty="0">
              <a:solidFill>
                <a:srgbClr val="0070C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100" dirty="0"/>
              <a:t>5. There are two family photos _________ the wall.</a:t>
            </a:r>
            <a:endParaRPr lang="en-US" sz="21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5144" y="2754930"/>
            <a:ext cx="117211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country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76849" y="3193145"/>
            <a:ext cx="587020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are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07346" y="3678938"/>
            <a:ext cx="45998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is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6360" y="4153550"/>
            <a:ext cx="976549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chairs</a:t>
            </a:r>
            <a:endParaRPr lang="en-US" sz="2100" b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99417" y="4622750"/>
            <a:ext cx="51488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FF0000"/>
                </a:solidFill>
              </a:rPr>
              <a:t>on</a:t>
            </a:r>
            <a:endParaRPr lang="en-US" sz="21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900" y="258882"/>
            <a:ext cx="7704000" cy="548700"/>
          </a:xfrm>
        </p:spPr>
        <p:txBody>
          <a:bodyPr/>
          <a:lstStyle/>
          <a:p>
            <a:r>
              <a:rPr lang="en-US" sz="2500" b="1" dirty="0">
                <a:latin typeface="Century Gothic" panose="020B0502020202020204" pitchFamily="34" charset="0"/>
              </a:rPr>
              <a:t>Work in pairs. </a:t>
            </a:r>
            <a:r>
              <a:rPr lang="en-US" sz="2500" b="1" dirty="0">
                <a:latin typeface="Century Gothic" panose="020B0502020202020204" pitchFamily="34" charset="0"/>
              </a:rPr>
              <a:t>Ask questions to find the differences between the two houses.</a:t>
            </a:r>
            <a:endParaRPr lang="en-US" sz="2500" b="1" dirty="0"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2532" y="1248311"/>
            <a:ext cx="18605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i="1" dirty="0">
                <a:solidFill>
                  <a:srgbClr val="0070C0"/>
                </a:solidFill>
                <a:latin typeface="Century Gothic" panose="020B0502020202020204" pitchFamily="34" charset="0"/>
              </a:rPr>
              <a:t>Example:</a:t>
            </a:r>
            <a:endParaRPr lang="en-US" sz="2200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53140" y="1258153"/>
            <a:ext cx="50428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 dirty="0">
                <a:latin typeface="Century Gothic" panose="020B0502020202020204" pitchFamily="34" charset="0"/>
              </a:rPr>
              <a:t>A: </a:t>
            </a:r>
            <a:r>
              <a:rPr lang="en-US" sz="2300" dirty="0">
                <a:latin typeface="Century Gothic" panose="020B0502020202020204" pitchFamily="34" charset="0"/>
              </a:rPr>
              <a:t>Where does Mi Live?</a:t>
            </a:r>
            <a:endParaRPr lang="en-US" sz="2300" dirty="0">
              <a:latin typeface="Century Gothic" panose="020B0502020202020204" pitchFamily="34" charset="0"/>
            </a:endParaRPr>
          </a:p>
          <a:p>
            <a:r>
              <a:rPr lang="en-US" sz="2300" b="1" dirty="0">
                <a:latin typeface="Century Gothic" panose="020B0502020202020204" pitchFamily="34" charset="0"/>
              </a:rPr>
              <a:t>B</a:t>
            </a:r>
            <a:r>
              <a:rPr lang="en-US" sz="2300" dirty="0">
                <a:latin typeface="Century Gothic" panose="020B0502020202020204" pitchFamily="34" charset="0"/>
              </a:rPr>
              <a:t>: She lives in a town house.</a:t>
            </a:r>
            <a:endParaRPr lang="en-US" sz="2300" dirty="0"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56" y="2068214"/>
            <a:ext cx="2912161" cy="28504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917" y="2068214"/>
            <a:ext cx="2964432" cy="2851655"/>
          </a:xfrm>
          <a:prstGeom prst="rect">
            <a:avLst/>
          </a:prstGeom>
        </p:spPr>
      </p:pic>
      <p:pic>
        <p:nvPicPr>
          <p:cNvPr id="9" name="3 Minute Timer" descr="3 Minute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371994" y="3517603"/>
            <a:ext cx="2430250" cy="1367015"/>
          </a:xfrm>
          <a:prstGeom prst="rect">
            <a:avLst/>
          </a:prstGeom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51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720000" y="213311"/>
            <a:ext cx="7704000" cy="4479372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Work in groups of 4-5 students.</a:t>
            </a:r>
            <a:b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- 5 minutes</a:t>
            </a:r>
            <a:b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Draw a picture of your dream house.</a:t>
            </a:r>
            <a:b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	</a:t>
            </a: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+ What kind of house is it?</a:t>
            </a:r>
            <a:b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	+ How many rooms are there?</a:t>
            </a:r>
            <a:b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	+ What are the things inside the house?</a:t>
            </a:r>
            <a:b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  <a:t>	+ What do you like best?</a:t>
            </a:r>
            <a:br>
              <a:rPr lang="en-US" sz="22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Present in class.</a:t>
            </a:r>
            <a:b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2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- The other students listen and give opinion.</a:t>
            </a:r>
            <a:endParaRPr lang="en-US" sz="2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2"/>
    </p:bldLst>
  </p:timing>
</p:sld>
</file>

<file path=ppt/theme/theme1.xml><?xml version="1.0" encoding="utf-8"?>
<a:theme xmlns:a="http://schemas.openxmlformats.org/drawingml/2006/main" name="Olive Harvest Season MK Campaign by Slidesgo">
  <a:themeElements>
    <a:clrScheme name="Simple Light">
      <a:dk1>
        <a:srgbClr val="80802B"/>
      </a:dk1>
      <a:lt1>
        <a:srgbClr val="313131"/>
      </a:lt1>
      <a:dk2>
        <a:srgbClr val="E2E7CE"/>
      </a:dk2>
      <a:lt2>
        <a:srgbClr val="FFFFFF"/>
      </a:lt2>
      <a:accent1>
        <a:srgbClr val="B4B432"/>
      </a:accent1>
      <a:accent2>
        <a:srgbClr val="563835"/>
      </a:accent2>
      <a:accent3>
        <a:srgbClr val="FFCD47"/>
      </a:accent3>
      <a:accent4>
        <a:srgbClr val="DAE2BC"/>
      </a:accent4>
      <a:accent5>
        <a:srgbClr val="FFFFFF"/>
      </a:accent5>
      <a:accent6>
        <a:srgbClr val="FFFFFF"/>
      </a:accent6>
      <a:hlink>
        <a:srgbClr val="31313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1869</Words>
  <Application>WPS Presentation</Application>
  <PresentationFormat>On-screen Show (16:9)</PresentationFormat>
  <Paragraphs>100</Paragraphs>
  <Slides>12</Slides>
  <Notes>5</Notes>
  <HiddenSlides>0</HiddenSlides>
  <MMClips>7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Arial</vt:lpstr>
      <vt:lpstr>Cinzel</vt:lpstr>
      <vt:lpstr>Assistant</vt:lpstr>
      <vt:lpstr>Loved by the King</vt:lpstr>
      <vt:lpstr>Segoe Print</vt:lpstr>
      <vt:lpstr>Cinzel ExtraBold</vt:lpstr>
      <vt:lpstr>Mulish SemiBold</vt:lpstr>
      <vt:lpstr>Roboto Condensed Light</vt:lpstr>
      <vt:lpstr>Century Gothic</vt:lpstr>
      <vt:lpstr>Pangolin</vt:lpstr>
      <vt:lpstr>Microsoft YaHei</vt:lpstr>
      <vt:lpstr>Arial Unicode MS</vt:lpstr>
      <vt:lpstr>Bookman Old Style</vt:lpstr>
      <vt:lpstr>Olive Harvest Season MK Campaign by Slidesgo</vt:lpstr>
      <vt:lpstr>Unit 2 My HOUSE</vt:lpstr>
      <vt:lpstr>Objectives</vt:lpstr>
      <vt:lpstr>Elena and her mum are discussing how to decorate her bedroom. Listen and read the dialogue.  Pay attention to the highlighted sentences.</vt:lpstr>
      <vt:lpstr>Giving suggestions</vt:lpstr>
      <vt:lpstr>PowerPoint 演示文稿</vt:lpstr>
      <vt:lpstr>PowerPoint 演示文稿</vt:lpstr>
      <vt:lpstr>PowerPoint 演示文稿</vt:lpstr>
      <vt:lpstr>Work in pairs. Ask questions to find the differences between the two houses.</vt:lpstr>
      <vt:lpstr>- Work in groups of 4-5 students. - 5 minutes - Draw a picture of your dream house. 	+ What kind of house is it? 	+ How many rooms are there? 	+ What are the things inside the house? 	+ What do you like best? - Present in class. - The other students listen and give opinion.</vt:lpstr>
      <vt:lpstr>PowerPoint 演示文稿</vt:lpstr>
      <vt:lpstr>PowerPoint 演示文稿</vt:lpstr>
      <vt:lpstr>See you next time!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 4: Communication</dc:title>
  <dc:creator/>
  <cp:lastModifiedBy>HIEN PHAM</cp:lastModifiedBy>
  <cp:revision>11</cp:revision>
  <dcterms:created xsi:type="dcterms:W3CDTF">2023-10-02T01:49:28Z</dcterms:created>
  <dcterms:modified xsi:type="dcterms:W3CDTF">2023-10-02T01:58:42Z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E74C8F016A354B688F21A6DCCB2D8065_12</vt:lpwstr>
  </property>
  <property fmtid="{D5CDD505-2E9C-101B-9397-08002B2CF9AE}" pid="3" name="KSOProductBuildVer">
    <vt:lpwstr>1033-12.2.0.13215</vt:lpwstr>
  </property>
</Properties>
</file>