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341" r:id="rId7"/>
    <p:sldId id="342" r:id="rId8"/>
    <p:sldId id="343" r:id="rId9"/>
    <p:sldId id="344" r:id="rId10"/>
    <p:sldId id="320" r:id="rId11"/>
    <p:sldId id="321" r:id="rId12"/>
    <p:sldId id="259" r:id="rId13"/>
    <p:sldId id="261" r:id="rId14"/>
    <p:sldId id="332" r:id="rId15"/>
    <p:sldId id="262" r:id="rId16"/>
    <p:sldId id="333" r:id="rId17"/>
    <p:sldId id="335" r:id="rId18"/>
    <p:sldId id="336" r:id="rId19"/>
    <p:sldId id="337" r:id="rId20"/>
    <p:sldId id="338" r:id="rId21"/>
    <p:sldId id="339" r:id="rId22"/>
    <p:sldId id="334" r:id="rId23"/>
    <p:sldId id="340" r:id="rId24"/>
    <p:sldId id="267" r:id="rId25"/>
    <p:sldId id="345" r:id="rId26"/>
    <p:sldId id="266" r:id="rId27"/>
  </p:sldIdLst>
  <p:sldSz cx="9144000" cy="5143500" type="screen16x9"/>
  <p:notesSz cx="6858000" cy="9144000"/>
  <p:embeddedFontLst>
    <p:embeddedFont>
      <p:font typeface="Mitr SemiBold" panose="00000700000000000000"/>
      <p:bold r:id="rId31"/>
    </p:embeddedFont>
    <p:embeddedFont>
      <p:font typeface="Lexend Deca"/>
      <p:regular r:id="rId32"/>
    </p:embeddedFont>
    <p:embeddedFont>
      <p:font typeface="Mitr" panose="00000500000000000000"/>
      <p:regular r:id="rId33"/>
    </p:embeddedFont>
    <p:embeddedFont>
      <p:font typeface="Calibri" panose="020F0502020204030204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EDC3"/>
    <a:srgbClr val="FED003"/>
    <a:srgbClr val="7DC166"/>
    <a:srgbClr val="000000"/>
    <a:srgbClr val="1D1D3F"/>
    <a:srgbClr val="28990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46"/>
  </p:normalViewPr>
  <p:slideViewPr>
    <p:cSldViewPr snapToGrid="0" snapToObjects="1">
      <p:cViewPr varScale="1">
        <p:scale>
          <a:sx n="144" d="100"/>
          <a:sy n="144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font" Target="fonts/font11.fntdata"/><Relationship Id="rId40" Type="http://schemas.openxmlformats.org/officeDocument/2006/relationships/font" Target="fonts/font10.fntdata"/><Relationship Id="rId4" Type="http://schemas.openxmlformats.org/officeDocument/2006/relationships/notesMaster" Target="notesMasters/notesMaster1.xml"/><Relationship Id="rId39" Type="http://schemas.openxmlformats.org/officeDocument/2006/relationships/font" Target="fonts/font9.fntdata"/><Relationship Id="rId38" Type="http://schemas.openxmlformats.org/officeDocument/2006/relationships/font" Target="fonts/font8.fntdata"/><Relationship Id="rId37" Type="http://schemas.openxmlformats.org/officeDocument/2006/relationships/font" Target="fonts/font7.fntdata"/><Relationship Id="rId36" Type="http://schemas.openxmlformats.org/officeDocument/2006/relationships/font" Target="fonts/font6.fntdata"/><Relationship Id="rId35" Type="http://schemas.openxmlformats.org/officeDocument/2006/relationships/font" Target="fonts/font5.fntdata"/><Relationship Id="rId34" Type="http://schemas.openxmlformats.org/officeDocument/2006/relationships/font" Target="fonts/font4.fntdata"/><Relationship Id="rId33" Type="http://schemas.openxmlformats.org/officeDocument/2006/relationships/font" Target="fonts/font3.fntdata"/><Relationship Id="rId32" Type="http://schemas.openxmlformats.org/officeDocument/2006/relationships/font" Target="fonts/font2.fntdata"/><Relationship Id="rId31" Type="http://schemas.openxmlformats.org/officeDocument/2006/relationships/font" Target="fonts/font1.fntdata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g962c8e87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8" name="Google Shape;2018;g962c8e87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g93d42c1dd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4" name="Google Shape;2024;g93d42c1dd5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93d42c1dd5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93d42c1dd5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Google Shape;2050;gca442b3d40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1" name="Google Shape;2051;gca442b3d40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3" name="Google Shape;2073;gc9fe0d95e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4" name="Google Shape;2074;gc9fe0d95e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Google Shape;2079;gc9fe0d95e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0" name="Google Shape;2080;gc9fe0d95e3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gc9fe0d95e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9" name="Google Shape;2259;gc9fe0d95e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gca442b3d40_0_4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8" name="Google Shape;2248;gca442b3d40_0_4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rgbClr val="FDCF0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22665" y="1269866"/>
            <a:ext cx="1132842" cy="939552"/>
            <a:chOff x="1022665" y="1603366"/>
            <a:chExt cx="1132842" cy="939552"/>
          </a:xfrm>
        </p:grpSpPr>
        <p:sp>
          <p:nvSpPr>
            <p:cNvPr id="10" name="Google Shape;10;p2"/>
            <p:cNvSpPr/>
            <p:nvPr/>
          </p:nvSpPr>
          <p:spPr>
            <a:xfrm>
              <a:off x="1433176" y="1855282"/>
              <a:ext cx="722331" cy="687636"/>
            </a:xfrm>
            <a:custGeom>
              <a:avLst/>
              <a:gdLst/>
              <a:ahLst/>
              <a:cxnLst/>
              <a:rect l="l" t="t" r="r" b="b"/>
              <a:pathLst>
                <a:path w="22485" h="21405" extrusionOk="0">
                  <a:moveTo>
                    <a:pt x="2129" y="1"/>
                  </a:moveTo>
                  <a:cubicBezTo>
                    <a:pt x="853" y="1"/>
                    <a:pt x="0" y="1908"/>
                    <a:pt x="1368" y="2646"/>
                  </a:cubicBezTo>
                  <a:cubicBezTo>
                    <a:pt x="7865" y="6103"/>
                    <a:pt x="13274" y="11000"/>
                    <a:pt x="17819" y="16729"/>
                  </a:cubicBezTo>
                  <a:cubicBezTo>
                    <a:pt x="18459" y="17561"/>
                    <a:pt x="19099" y="18361"/>
                    <a:pt x="19771" y="19161"/>
                  </a:cubicBezTo>
                  <a:cubicBezTo>
                    <a:pt x="20123" y="19545"/>
                    <a:pt x="20443" y="19897"/>
                    <a:pt x="20795" y="20249"/>
                  </a:cubicBezTo>
                  <a:cubicBezTo>
                    <a:pt x="21116" y="20633"/>
                    <a:pt x="21436" y="21049"/>
                    <a:pt x="21820" y="21338"/>
                  </a:cubicBezTo>
                  <a:cubicBezTo>
                    <a:pt x="21881" y="21384"/>
                    <a:pt x="21953" y="21404"/>
                    <a:pt x="22024" y="21404"/>
                  </a:cubicBezTo>
                  <a:cubicBezTo>
                    <a:pt x="22250" y="21404"/>
                    <a:pt x="22484" y="21204"/>
                    <a:pt x="22460" y="20985"/>
                  </a:cubicBezTo>
                  <a:cubicBezTo>
                    <a:pt x="22396" y="20121"/>
                    <a:pt x="21948" y="19193"/>
                    <a:pt x="21628" y="18393"/>
                  </a:cubicBezTo>
                  <a:cubicBezTo>
                    <a:pt x="21276" y="17529"/>
                    <a:pt x="20828" y="16665"/>
                    <a:pt x="20347" y="15865"/>
                  </a:cubicBezTo>
                  <a:cubicBezTo>
                    <a:pt x="19323" y="14232"/>
                    <a:pt x="18107" y="12696"/>
                    <a:pt x="16827" y="11256"/>
                  </a:cubicBezTo>
                  <a:cubicBezTo>
                    <a:pt x="14298" y="8343"/>
                    <a:pt x="11386" y="5783"/>
                    <a:pt x="8249" y="3542"/>
                  </a:cubicBezTo>
                  <a:cubicBezTo>
                    <a:pt x="6521" y="2294"/>
                    <a:pt x="4696" y="1174"/>
                    <a:pt x="2808" y="182"/>
                  </a:cubicBezTo>
                  <a:cubicBezTo>
                    <a:pt x="2575" y="56"/>
                    <a:pt x="2346" y="1"/>
                    <a:pt x="2129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47048" y="2078255"/>
              <a:ext cx="621330" cy="185393"/>
            </a:xfrm>
            <a:custGeom>
              <a:avLst/>
              <a:gdLst/>
              <a:ahLst/>
              <a:cxnLst/>
              <a:rect l="l" t="t" r="r" b="b"/>
              <a:pathLst>
                <a:path w="19341" h="5771" extrusionOk="0">
                  <a:moveTo>
                    <a:pt x="2462" y="0"/>
                  </a:moveTo>
                  <a:cubicBezTo>
                    <a:pt x="2121" y="0"/>
                    <a:pt x="1781" y="9"/>
                    <a:pt x="1441" y="26"/>
                  </a:cubicBezTo>
                  <a:cubicBezTo>
                    <a:pt x="1" y="90"/>
                    <a:pt x="33" y="2106"/>
                    <a:pt x="1441" y="2234"/>
                  </a:cubicBezTo>
                  <a:cubicBezTo>
                    <a:pt x="4418" y="2522"/>
                    <a:pt x="7394" y="2746"/>
                    <a:pt x="10307" y="3387"/>
                  </a:cubicBezTo>
                  <a:cubicBezTo>
                    <a:pt x="11747" y="3707"/>
                    <a:pt x="13155" y="4091"/>
                    <a:pt x="14564" y="4507"/>
                  </a:cubicBezTo>
                  <a:cubicBezTo>
                    <a:pt x="15268" y="4731"/>
                    <a:pt x="15972" y="5019"/>
                    <a:pt x="16708" y="5179"/>
                  </a:cubicBezTo>
                  <a:cubicBezTo>
                    <a:pt x="17444" y="5339"/>
                    <a:pt x="18244" y="5467"/>
                    <a:pt x="18980" y="5755"/>
                  </a:cubicBezTo>
                  <a:cubicBezTo>
                    <a:pt x="19008" y="5765"/>
                    <a:pt x="19035" y="5770"/>
                    <a:pt x="19059" y="5770"/>
                  </a:cubicBezTo>
                  <a:cubicBezTo>
                    <a:pt x="19260" y="5770"/>
                    <a:pt x="19340" y="5450"/>
                    <a:pt x="19141" y="5307"/>
                  </a:cubicBezTo>
                  <a:cubicBezTo>
                    <a:pt x="18468" y="4891"/>
                    <a:pt x="17892" y="4379"/>
                    <a:pt x="17252" y="3931"/>
                  </a:cubicBezTo>
                  <a:cubicBezTo>
                    <a:pt x="16580" y="3483"/>
                    <a:pt x="15844" y="3194"/>
                    <a:pt x="15140" y="2874"/>
                  </a:cubicBezTo>
                  <a:cubicBezTo>
                    <a:pt x="13699" y="2266"/>
                    <a:pt x="12259" y="1754"/>
                    <a:pt x="10755" y="1306"/>
                  </a:cubicBezTo>
                  <a:cubicBezTo>
                    <a:pt x="8101" y="564"/>
                    <a:pt x="5269" y="0"/>
                    <a:pt x="246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8508" y="1793797"/>
              <a:ext cx="339047" cy="333843"/>
            </a:xfrm>
            <a:custGeom>
              <a:avLst/>
              <a:gdLst/>
              <a:ahLst/>
              <a:cxnLst/>
              <a:rect l="l" t="t" r="r" b="b"/>
              <a:pathLst>
                <a:path w="10554" h="10392" extrusionOk="0">
                  <a:moveTo>
                    <a:pt x="1267" y="0"/>
                  </a:moveTo>
                  <a:cubicBezTo>
                    <a:pt x="591" y="0"/>
                    <a:pt x="1" y="985"/>
                    <a:pt x="636" y="1488"/>
                  </a:cubicBezTo>
                  <a:cubicBezTo>
                    <a:pt x="3900" y="4112"/>
                    <a:pt x="7069" y="6865"/>
                    <a:pt x="9597" y="10193"/>
                  </a:cubicBezTo>
                  <a:cubicBezTo>
                    <a:pt x="9697" y="10333"/>
                    <a:pt x="9838" y="10392"/>
                    <a:pt x="9974" y="10392"/>
                  </a:cubicBezTo>
                  <a:cubicBezTo>
                    <a:pt x="10274" y="10392"/>
                    <a:pt x="10554" y="10107"/>
                    <a:pt x="10334" y="9777"/>
                  </a:cubicBezTo>
                  <a:cubicBezTo>
                    <a:pt x="8093" y="6032"/>
                    <a:pt x="5309" y="2608"/>
                    <a:pt x="1692" y="143"/>
                  </a:cubicBezTo>
                  <a:cubicBezTo>
                    <a:pt x="1553" y="44"/>
                    <a:pt x="1408" y="0"/>
                    <a:pt x="1267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2665" y="1873400"/>
              <a:ext cx="287679" cy="96182"/>
            </a:xfrm>
            <a:custGeom>
              <a:avLst/>
              <a:gdLst/>
              <a:ahLst/>
              <a:cxnLst/>
              <a:rect l="l" t="t" r="r" b="b"/>
              <a:pathLst>
                <a:path w="8955" h="2994" extrusionOk="0">
                  <a:moveTo>
                    <a:pt x="1133" y="0"/>
                  </a:moveTo>
                  <a:cubicBezTo>
                    <a:pt x="582" y="0"/>
                    <a:pt x="157" y="497"/>
                    <a:pt x="64" y="994"/>
                  </a:cubicBezTo>
                  <a:cubicBezTo>
                    <a:pt x="0" y="1506"/>
                    <a:pt x="320" y="2114"/>
                    <a:pt x="896" y="2210"/>
                  </a:cubicBezTo>
                  <a:cubicBezTo>
                    <a:pt x="3265" y="2626"/>
                    <a:pt x="5857" y="2466"/>
                    <a:pt x="8322" y="2978"/>
                  </a:cubicBezTo>
                  <a:cubicBezTo>
                    <a:pt x="8361" y="2989"/>
                    <a:pt x="8399" y="2994"/>
                    <a:pt x="8435" y="2994"/>
                  </a:cubicBezTo>
                  <a:cubicBezTo>
                    <a:pt x="8829" y="2994"/>
                    <a:pt x="8954" y="2389"/>
                    <a:pt x="8514" y="2242"/>
                  </a:cubicBezTo>
                  <a:cubicBezTo>
                    <a:pt x="7906" y="2018"/>
                    <a:pt x="7330" y="1730"/>
                    <a:pt x="6689" y="1506"/>
                  </a:cubicBezTo>
                  <a:cubicBezTo>
                    <a:pt x="6145" y="1282"/>
                    <a:pt x="5569" y="1090"/>
                    <a:pt x="4993" y="898"/>
                  </a:cubicBezTo>
                  <a:cubicBezTo>
                    <a:pt x="3745" y="482"/>
                    <a:pt x="2497" y="98"/>
                    <a:pt x="1184" y="2"/>
                  </a:cubicBezTo>
                  <a:cubicBezTo>
                    <a:pt x="1167" y="1"/>
                    <a:pt x="1150" y="0"/>
                    <a:pt x="1133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555" y="1603366"/>
              <a:ext cx="310584" cy="178519"/>
            </a:xfrm>
            <a:custGeom>
              <a:avLst/>
              <a:gdLst/>
              <a:ahLst/>
              <a:cxnLst/>
              <a:rect l="l" t="t" r="r" b="b"/>
              <a:pathLst>
                <a:path w="9668" h="5557" extrusionOk="0">
                  <a:moveTo>
                    <a:pt x="1104" y="0"/>
                  </a:moveTo>
                  <a:cubicBezTo>
                    <a:pt x="715" y="0"/>
                    <a:pt x="323" y="219"/>
                    <a:pt x="161" y="598"/>
                  </a:cubicBezTo>
                  <a:cubicBezTo>
                    <a:pt x="1" y="1014"/>
                    <a:pt x="97" y="1622"/>
                    <a:pt x="577" y="1847"/>
                  </a:cubicBezTo>
                  <a:cubicBezTo>
                    <a:pt x="1313" y="2167"/>
                    <a:pt x="2113" y="2391"/>
                    <a:pt x="2881" y="2647"/>
                  </a:cubicBezTo>
                  <a:cubicBezTo>
                    <a:pt x="3618" y="2871"/>
                    <a:pt x="4322" y="3159"/>
                    <a:pt x="5058" y="3447"/>
                  </a:cubicBezTo>
                  <a:cubicBezTo>
                    <a:pt x="6466" y="4055"/>
                    <a:pt x="7874" y="4727"/>
                    <a:pt x="9219" y="5527"/>
                  </a:cubicBezTo>
                  <a:cubicBezTo>
                    <a:pt x="9255" y="5548"/>
                    <a:pt x="9291" y="5557"/>
                    <a:pt x="9327" y="5557"/>
                  </a:cubicBezTo>
                  <a:cubicBezTo>
                    <a:pt x="9513" y="5557"/>
                    <a:pt x="9668" y="5310"/>
                    <a:pt x="9507" y="5175"/>
                  </a:cubicBezTo>
                  <a:cubicBezTo>
                    <a:pt x="8290" y="4119"/>
                    <a:pt x="7042" y="3127"/>
                    <a:pt x="5698" y="2263"/>
                  </a:cubicBezTo>
                  <a:cubicBezTo>
                    <a:pt x="5058" y="1847"/>
                    <a:pt x="4386" y="1462"/>
                    <a:pt x="3682" y="1078"/>
                  </a:cubicBezTo>
                  <a:cubicBezTo>
                    <a:pt x="2945" y="694"/>
                    <a:pt x="2145" y="246"/>
                    <a:pt x="1313" y="22"/>
                  </a:cubicBezTo>
                  <a:cubicBezTo>
                    <a:pt x="1244" y="7"/>
                    <a:pt x="1174" y="0"/>
                    <a:pt x="1104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564369" y="4082748"/>
            <a:ext cx="91556" cy="70964"/>
          </a:xfrm>
          <a:custGeom>
            <a:avLst/>
            <a:gdLst/>
            <a:ahLst/>
            <a:cxnLst/>
            <a:rect l="l" t="t" r="r" b="b"/>
            <a:pathLst>
              <a:path w="2850" h="2209" extrusionOk="0">
                <a:moveTo>
                  <a:pt x="1441" y="1"/>
                </a:moveTo>
                <a:cubicBezTo>
                  <a:pt x="1" y="1"/>
                  <a:pt x="1" y="2209"/>
                  <a:pt x="1441" y="2209"/>
                </a:cubicBezTo>
                <a:cubicBezTo>
                  <a:pt x="2849" y="2209"/>
                  <a:pt x="2849" y="1"/>
                  <a:pt x="14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" name="Google Shape;16;p2"/>
          <p:cNvSpPr/>
          <p:nvPr/>
        </p:nvSpPr>
        <p:spPr>
          <a:xfrm>
            <a:off x="243872" y="3817145"/>
            <a:ext cx="63800" cy="48348"/>
          </a:xfrm>
          <a:custGeom>
            <a:avLst/>
            <a:gdLst/>
            <a:ahLst/>
            <a:cxnLst/>
            <a:rect l="l" t="t" r="r" b="b"/>
            <a:pathLst>
              <a:path w="1986" h="1505" extrusionOk="0">
                <a:moveTo>
                  <a:pt x="993" y="0"/>
                </a:moveTo>
                <a:cubicBezTo>
                  <a:pt x="1" y="0"/>
                  <a:pt x="1" y="1504"/>
                  <a:pt x="993" y="1504"/>
                </a:cubicBezTo>
                <a:cubicBezTo>
                  <a:pt x="1985" y="1504"/>
                  <a:pt x="1985" y="0"/>
                  <a:pt x="99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" name="Google Shape;17;p2"/>
          <p:cNvSpPr/>
          <p:nvPr/>
        </p:nvSpPr>
        <p:spPr>
          <a:xfrm>
            <a:off x="981934" y="3100031"/>
            <a:ext cx="55576" cy="57600"/>
          </a:xfrm>
          <a:custGeom>
            <a:avLst/>
            <a:gdLst/>
            <a:ahLst/>
            <a:cxnLst/>
            <a:rect l="l" t="t" r="r" b="b"/>
            <a:pathLst>
              <a:path w="1730" h="1793" extrusionOk="0">
                <a:moveTo>
                  <a:pt x="865" y="0"/>
                </a:moveTo>
                <a:cubicBezTo>
                  <a:pt x="801" y="0"/>
                  <a:pt x="705" y="32"/>
                  <a:pt x="641" y="32"/>
                </a:cubicBezTo>
                <a:cubicBezTo>
                  <a:pt x="513" y="64"/>
                  <a:pt x="385" y="160"/>
                  <a:pt x="289" y="256"/>
                </a:cubicBezTo>
                <a:lnTo>
                  <a:pt x="129" y="416"/>
                </a:lnTo>
                <a:cubicBezTo>
                  <a:pt x="65" y="544"/>
                  <a:pt x="33" y="705"/>
                  <a:pt x="33" y="865"/>
                </a:cubicBezTo>
                <a:lnTo>
                  <a:pt x="33" y="929"/>
                </a:lnTo>
                <a:cubicBezTo>
                  <a:pt x="1" y="1057"/>
                  <a:pt x="33" y="1153"/>
                  <a:pt x="97" y="1249"/>
                </a:cubicBezTo>
                <a:cubicBezTo>
                  <a:pt x="129" y="1377"/>
                  <a:pt x="193" y="1473"/>
                  <a:pt x="257" y="1537"/>
                </a:cubicBezTo>
                <a:cubicBezTo>
                  <a:pt x="353" y="1601"/>
                  <a:pt x="449" y="1665"/>
                  <a:pt x="545" y="1697"/>
                </a:cubicBezTo>
                <a:cubicBezTo>
                  <a:pt x="641" y="1761"/>
                  <a:pt x="769" y="1793"/>
                  <a:pt x="865" y="1793"/>
                </a:cubicBezTo>
                <a:cubicBezTo>
                  <a:pt x="961" y="1761"/>
                  <a:pt x="1025" y="1761"/>
                  <a:pt x="1089" y="1761"/>
                </a:cubicBezTo>
                <a:cubicBezTo>
                  <a:pt x="1249" y="1697"/>
                  <a:pt x="1377" y="1633"/>
                  <a:pt x="1473" y="1537"/>
                </a:cubicBezTo>
                <a:cubicBezTo>
                  <a:pt x="1505" y="1473"/>
                  <a:pt x="1569" y="1409"/>
                  <a:pt x="1601" y="1345"/>
                </a:cubicBezTo>
                <a:cubicBezTo>
                  <a:pt x="1665" y="1217"/>
                  <a:pt x="1729" y="1089"/>
                  <a:pt x="1729" y="929"/>
                </a:cubicBezTo>
                <a:lnTo>
                  <a:pt x="1697" y="833"/>
                </a:lnTo>
                <a:cubicBezTo>
                  <a:pt x="1697" y="737"/>
                  <a:pt x="1697" y="608"/>
                  <a:pt x="1633" y="512"/>
                </a:cubicBezTo>
                <a:cubicBezTo>
                  <a:pt x="1601" y="416"/>
                  <a:pt x="1537" y="320"/>
                  <a:pt x="1473" y="256"/>
                </a:cubicBezTo>
                <a:cubicBezTo>
                  <a:pt x="1377" y="160"/>
                  <a:pt x="1281" y="96"/>
                  <a:pt x="1185" y="96"/>
                </a:cubicBezTo>
                <a:cubicBezTo>
                  <a:pt x="1089" y="32"/>
                  <a:pt x="993" y="0"/>
                  <a:pt x="86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" name="Google Shape;18;p2"/>
          <p:cNvSpPr/>
          <p:nvPr/>
        </p:nvSpPr>
        <p:spPr>
          <a:xfrm>
            <a:off x="543956" y="2954027"/>
            <a:ext cx="50404" cy="39096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" name="Google Shape;19;p2"/>
          <p:cNvSpPr/>
          <p:nvPr/>
        </p:nvSpPr>
        <p:spPr>
          <a:xfrm>
            <a:off x="369170" y="2759709"/>
            <a:ext cx="84328" cy="64796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32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" name="Google Shape;20;p2"/>
          <p:cNvSpPr/>
          <p:nvPr/>
        </p:nvSpPr>
        <p:spPr>
          <a:xfrm>
            <a:off x="496768" y="3757146"/>
            <a:ext cx="41152" cy="30872"/>
          </a:xfrm>
          <a:custGeom>
            <a:avLst/>
            <a:gdLst/>
            <a:ahLst/>
            <a:cxnLst/>
            <a:rect l="l" t="t" r="r" b="b"/>
            <a:pathLst>
              <a:path w="1281" h="961" extrusionOk="0">
                <a:moveTo>
                  <a:pt x="641" y="1"/>
                </a:moveTo>
                <a:cubicBezTo>
                  <a:pt x="1" y="1"/>
                  <a:pt x="1" y="961"/>
                  <a:pt x="641" y="961"/>
                </a:cubicBezTo>
                <a:cubicBezTo>
                  <a:pt x="1281" y="961"/>
                  <a:pt x="1281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" name="Google Shape;21;p2"/>
          <p:cNvSpPr/>
          <p:nvPr/>
        </p:nvSpPr>
        <p:spPr>
          <a:xfrm>
            <a:off x="889154" y="4888623"/>
            <a:ext cx="56572" cy="43240"/>
          </a:xfrm>
          <a:custGeom>
            <a:avLst/>
            <a:gdLst/>
            <a:ahLst/>
            <a:cxnLst/>
            <a:rect l="l" t="t" r="r" b="b"/>
            <a:pathLst>
              <a:path w="1761" h="1346" extrusionOk="0">
                <a:moveTo>
                  <a:pt x="896" y="1"/>
                </a:moveTo>
                <a:cubicBezTo>
                  <a:pt x="0" y="1"/>
                  <a:pt x="0" y="1345"/>
                  <a:pt x="896" y="1345"/>
                </a:cubicBezTo>
                <a:cubicBezTo>
                  <a:pt x="1761" y="1345"/>
                  <a:pt x="1761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2" name="Google Shape;22;p2"/>
          <p:cNvSpPr/>
          <p:nvPr/>
        </p:nvSpPr>
        <p:spPr>
          <a:xfrm>
            <a:off x="2336738" y="4997651"/>
            <a:ext cx="87444" cy="6894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0" y="1"/>
                  <a:pt x="0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" name="Google Shape;23;p2"/>
          <p:cNvSpPr/>
          <p:nvPr/>
        </p:nvSpPr>
        <p:spPr>
          <a:xfrm>
            <a:off x="2029882" y="4957331"/>
            <a:ext cx="37040" cy="28816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7" y="0"/>
                </a:moveTo>
                <a:cubicBezTo>
                  <a:pt x="0" y="0"/>
                  <a:pt x="0" y="897"/>
                  <a:pt x="577" y="897"/>
                </a:cubicBezTo>
                <a:cubicBezTo>
                  <a:pt x="1153" y="897"/>
                  <a:pt x="1153" y="0"/>
                  <a:pt x="57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" name="Google Shape;24;p2"/>
          <p:cNvSpPr/>
          <p:nvPr/>
        </p:nvSpPr>
        <p:spPr>
          <a:xfrm>
            <a:off x="2255528" y="4882519"/>
            <a:ext cx="30872" cy="23676"/>
          </a:xfrm>
          <a:custGeom>
            <a:avLst/>
            <a:gdLst/>
            <a:ahLst/>
            <a:cxnLst/>
            <a:rect l="l" t="t" r="r" b="b"/>
            <a:pathLst>
              <a:path w="961" h="737" extrusionOk="0">
                <a:moveTo>
                  <a:pt x="480" y="0"/>
                </a:moveTo>
                <a:cubicBezTo>
                  <a:pt x="0" y="0"/>
                  <a:pt x="0" y="736"/>
                  <a:pt x="480" y="736"/>
                </a:cubicBezTo>
                <a:cubicBezTo>
                  <a:pt x="960" y="736"/>
                  <a:pt x="960" y="0"/>
                  <a:pt x="4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" name="Google Shape;25;p2"/>
          <p:cNvSpPr/>
          <p:nvPr/>
        </p:nvSpPr>
        <p:spPr>
          <a:xfrm>
            <a:off x="2534139" y="496989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" name="Google Shape;26;p2"/>
          <p:cNvSpPr/>
          <p:nvPr/>
        </p:nvSpPr>
        <p:spPr>
          <a:xfrm>
            <a:off x="2089994" y="4301589"/>
            <a:ext cx="103860" cy="81276"/>
          </a:xfrm>
          <a:custGeom>
            <a:avLst/>
            <a:gdLst/>
            <a:ahLst/>
            <a:cxnLst/>
            <a:rect l="l" t="t" r="r" b="b"/>
            <a:pathLst>
              <a:path w="3233" h="2530" extrusionOk="0">
                <a:moveTo>
                  <a:pt x="1632" y="1"/>
                </a:moveTo>
                <a:cubicBezTo>
                  <a:pt x="0" y="1"/>
                  <a:pt x="0" y="2529"/>
                  <a:pt x="1632" y="2529"/>
                </a:cubicBezTo>
                <a:cubicBezTo>
                  <a:pt x="3233" y="2529"/>
                  <a:pt x="3233" y="1"/>
                  <a:pt x="163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" name="Google Shape;27;p2"/>
          <p:cNvSpPr/>
          <p:nvPr/>
        </p:nvSpPr>
        <p:spPr>
          <a:xfrm>
            <a:off x="1447158" y="4659385"/>
            <a:ext cx="56572" cy="44268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96" y="1"/>
                </a:moveTo>
                <a:cubicBezTo>
                  <a:pt x="0" y="1"/>
                  <a:pt x="0" y="1377"/>
                  <a:pt x="896" y="1377"/>
                </a:cubicBezTo>
                <a:cubicBezTo>
                  <a:pt x="1760" y="1377"/>
                  <a:pt x="1760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" name="Google Shape;28;p2"/>
          <p:cNvSpPr/>
          <p:nvPr/>
        </p:nvSpPr>
        <p:spPr>
          <a:xfrm>
            <a:off x="2308266" y="3630558"/>
            <a:ext cx="100808" cy="78160"/>
          </a:xfrm>
          <a:custGeom>
            <a:avLst/>
            <a:gdLst/>
            <a:ahLst/>
            <a:cxnLst/>
            <a:rect l="l" t="t" r="r" b="b"/>
            <a:pathLst>
              <a:path w="3138" h="2433" extrusionOk="0">
                <a:moveTo>
                  <a:pt x="1569" y="0"/>
                </a:moveTo>
                <a:cubicBezTo>
                  <a:pt x="1" y="0"/>
                  <a:pt x="1" y="2433"/>
                  <a:pt x="1569" y="2433"/>
                </a:cubicBezTo>
                <a:cubicBezTo>
                  <a:pt x="3137" y="2433"/>
                  <a:pt x="3137" y="0"/>
                  <a:pt x="156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9" name="Google Shape;29;p2"/>
          <p:cNvSpPr/>
          <p:nvPr/>
        </p:nvSpPr>
        <p:spPr>
          <a:xfrm>
            <a:off x="3298078" y="4810529"/>
            <a:ext cx="45264" cy="36012"/>
          </a:xfrm>
          <a:custGeom>
            <a:avLst/>
            <a:gdLst/>
            <a:ahLst/>
            <a:cxnLst/>
            <a:rect l="l" t="t" r="r" b="b"/>
            <a:pathLst>
              <a:path w="1409" h="1121" extrusionOk="0">
                <a:moveTo>
                  <a:pt x="576" y="1"/>
                </a:moveTo>
                <a:cubicBezTo>
                  <a:pt x="512" y="1"/>
                  <a:pt x="416" y="1"/>
                  <a:pt x="352" y="33"/>
                </a:cubicBezTo>
                <a:cubicBezTo>
                  <a:pt x="288" y="65"/>
                  <a:pt x="224" y="97"/>
                  <a:pt x="192" y="161"/>
                </a:cubicBezTo>
                <a:cubicBezTo>
                  <a:pt x="128" y="225"/>
                  <a:pt x="96" y="289"/>
                  <a:pt x="64" y="353"/>
                </a:cubicBezTo>
                <a:cubicBezTo>
                  <a:pt x="32" y="417"/>
                  <a:pt x="0" y="481"/>
                  <a:pt x="32" y="545"/>
                </a:cubicBezTo>
                <a:cubicBezTo>
                  <a:pt x="32" y="609"/>
                  <a:pt x="32" y="673"/>
                  <a:pt x="32" y="705"/>
                </a:cubicBezTo>
                <a:cubicBezTo>
                  <a:pt x="64" y="801"/>
                  <a:pt x="128" y="897"/>
                  <a:pt x="192" y="961"/>
                </a:cubicBezTo>
                <a:cubicBezTo>
                  <a:pt x="224" y="993"/>
                  <a:pt x="256" y="1025"/>
                  <a:pt x="288" y="1057"/>
                </a:cubicBezTo>
                <a:cubicBezTo>
                  <a:pt x="384" y="1089"/>
                  <a:pt x="480" y="1121"/>
                  <a:pt x="576" y="1121"/>
                </a:cubicBezTo>
                <a:lnTo>
                  <a:pt x="864" y="1121"/>
                </a:lnTo>
                <a:cubicBezTo>
                  <a:pt x="928" y="1121"/>
                  <a:pt x="992" y="1089"/>
                  <a:pt x="1088" y="1057"/>
                </a:cubicBezTo>
                <a:cubicBezTo>
                  <a:pt x="1152" y="1025"/>
                  <a:pt x="1216" y="993"/>
                  <a:pt x="1248" y="961"/>
                </a:cubicBezTo>
                <a:cubicBezTo>
                  <a:pt x="1312" y="897"/>
                  <a:pt x="1344" y="833"/>
                  <a:pt x="1376" y="769"/>
                </a:cubicBezTo>
                <a:cubicBezTo>
                  <a:pt x="1408" y="705"/>
                  <a:pt x="1408" y="641"/>
                  <a:pt x="1408" y="545"/>
                </a:cubicBezTo>
                <a:cubicBezTo>
                  <a:pt x="1408" y="513"/>
                  <a:pt x="1408" y="449"/>
                  <a:pt x="1376" y="417"/>
                </a:cubicBezTo>
                <a:cubicBezTo>
                  <a:pt x="1376" y="321"/>
                  <a:pt x="1312" y="257"/>
                  <a:pt x="1248" y="161"/>
                </a:cubicBezTo>
                <a:cubicBezTo>
                  <a:pt x="1216" y="161"/>
                  <a:pt x="1184" y="129"/>
                  <a:pt x="1152" y="97"/>
                </a:cubicBezTo>
                <a:cubicBezTo>
                  <a:pt x="1056" y="33"/>
                  <a:pt x="960" y="1"/>
                  <a:pt x="864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" name="Google Shape;30;p2"/>
          <p:cNvSpPr/>
          <p:nvPr/>
        </p:nvSpPr>
        <p:spPr>
          <a:xfrm>
            <a:off x="2483052" y="4129218"/>
            <a:ext cx="45264" cy="34984"/>
          </a:xfrm>
          <a:custGeom>
            <a:avLst/>
            <a:gdLst/>
            <a:ahLst/>
            <a:cxnLst/>
            <a:rect l="l" t="t" r="r" b="b"/>
            <a:pathLst>
              <a:path w="1409" h="1089" extrusionOk="0">
                <a:moveTo>
                  <a:pt x="705" y="0"/>
                </a:moveTo>
                <a:cubicBezTo>
                  <a:pt x="1" y="0"/>
                  <a:pt x="1" y="1088"/>
                  <a:pt x="705" y="1088"/>
                </a:cubicBezTo>
                <a:cubicBezTo>
                  <a:pt x="1409" y="1088"/>
                  <a:pt x="1409" y="0"/>
                  <a:pt x="70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" name="Google Shape;31;p2"/>
          <p:cNvSpPr/>
          <p:nvPr/>
        </p:nvSpPr>
        <p:spPr>
          <a:xfrm>
            <a:off x="2800757" y="4024333"/>
            <a:ext cx="32928" cy="24704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3" y="1"/>
                </a:moveTo>
                <a:cubicBezTo>
                  <a:pt x="1" y="1"/>
                  <a:pt x="1" y="769"/>
                  <a:pt x="513" y="769"/>
                </a:cubicBezTo>
                <a:cubicBezTo>
                  <a:pt x="1025" y="769"/>
                  <a:pt x="1025" y="1"/>
                  <a:pt x="51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" name="Google Shape;32;p2"/>
          <p:cNvSpPr/>
          <p:nvPr/>
        </p:nvSpPr>
        <p:spPr>
          <a:xfrm>
            <a:off x="2784310" y="3677844"/>
            <a:ext cx="66852" cy="70996"/>
          </a:xfrm>
          <a:custGeom>
            <a:avLst/>
            <a:gdLst/>
            <a:ahLst/>
            <a:cxnLst/>
            <a:rect l="l" t="t" r="r" b="b"/>
            <a:pathLst>
              <a:path w="2081" h="2210" extrusionOk="0">
                <a:moveTo>
                  <a:pt x="1025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577" y="129"/>
                </a:cubicBezTo>
                <a:cubicBezTo>
                  <a:pt x="481" y="193"/>
                  <a:pt x="416" y="257"/>
                  <a:pt x="352" y="353"/>
                </a:cubicBezTo>
                <a:cubicBezTo>
                  <a:pt x="309" y="396"/>
                  <a:pt x="279" y="440"/>
                  <a:pt x="255" y="483"/>
                </a:cubicBezTo>
                <a:lnTo>
                  <a:pt x="255" y="483"/>
                </a:lnTo>
                <a:cubicBezTo>
                  <a:pt x="178" y="568"/>
                  <a:pt x="125" y="65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192" y="1825"/>
                  <a:pt x="288" y="1921"/>
                </a:cubicBezTo>
                <a:cubicBezTo>
                  <a:pt x="384" y="2017"/>
                  <a:pt x="513" y="2081"/>
                  <a:pt x="641" y="2113"/>
                </a:cubicBezTo>
                <a:cubicBezTo>
                  <a:pt x="769" y="2209"/>
                  <a:pt x="897" y="2209"/>
                  <a:pt x="1025" y="2209"/>
                </a:cubicBezTo>
                <a:lnTo>
                  <a:pt x="1313" y="2177"/>
                </a:lnTo>
                <a:cubicBezTo>
                  <a:pt x="1505" y="2145"/>
                  <a:pt x="1633" y="2049"/>
                  <a:pt x="1761" y="1921"/>
                </a:cubicBezTo>
                <a:cubicBezTo>
                  <a:pt x="1825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38" y="507"/>
                  <a:pt x="1816" y="475"/>
                  <a:pt x="1792" y="447"/>
                </a:cubicBezTo>
                <a:lnTo>
                  <a:pt x="1792" y="447"/>
                </a:lnTo>
                <a:cubicBezTo>
                  <a:pt x="1760" y="352"/>
                  <a:pt x="1664" y="256"/>
                  <a:pt x="1569" y="193"/>
                </a:cubicBezTo>
                <a:cubicBezTo>
                  <a:pt x="1505" y="129"/>
                  <a:pt x="1441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" name="Google Shape;33;p2"/>
          <p:cNvSpPr/>
          <p:nvPr/>
        </p:nvSpPr>
        <p:spPr>
          <a:xfrm>
            <a:off x="6173623" y="4579896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" name="Google Shape;34;p2"/>
          <p:cNvSpPr/>
          <p:nvPr/>
        </p:nvSpPr>
        <p:spPr>
          <a:xfrm>
            <a:off x="6768944" y="4331096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5" name="Google Shape;35;p2"/>
          <p:cNvSpPr/>
          <p:nvPr/>
        </p:nvSpPr>
        <p:spPr>
          <a:xfrm>
            <a:off x="7149355" y="4809197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" name="Google Shape;36;p2"/>
          <p:cNvSpPr/>
          <p:nvPr/>
        </p:nvSpPr>
        <p:spPr>
          <a:xfrm>
            <a:off x="7559578" y="4255027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7" name="Google Shape;37;p2"/>
          <p:cNvSpPr/>
          <p:nvPr/>
        </p:nvSpPr>
        <p:spPr>
          <a:xfrm>
            <a:off x="7965720" y="457989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" name="Google Shape;38;p2"/>
          <p:cNvSpPr/>
          <p:nvPr/>
        </p:nvSpPr>
        <p:spPr>
          <a:xfrm>
            <a:off x="7750843" y="4952117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" name="Google Shape;39;p2"/>
          <p:cNvSpPr/>
          <p:nvPr/>
        </p:nvSpPr>
        <p:spPr>
          <a:xfrm>
            <a:off x="5518681" y="4333152"/>
            <a:ext cx="24736" cy="33956"/>
          </a:xfrm>
          <a:custGeom>
            <a:avLst/>
            <a:gdLst/>
            <a:ahLst/>
            <a:cxnLst/>
            <a:rect l="l" t="t" r="r" b="b"/>
            <a:pathLst>
              <a:path w="770" h="1057" extrusionOk="0">
                <a:moveTo>
                  <a:pt x="385" y="1"/>
                </a:moveTo>
                <a:lnTo>
                  <a:pt x="289" y="33"/>
                </a:lnTo>
                <a:cubicBezTo>
                  <a:pt x="225" y="33"/>
                  <a:pt x="161" y="65"/>
                  <a:pt x="129" y="129"/>
                </a:cubicBezTo>
                <a:cubicBezTo>
                  <a:pt x="97" y="129"/>
                  <a:pt x="65" y="161"/>
                  <a:pt x="65" y="193"/>
                </a:cubicBezTo>
                <a:cubicBezTo>
                  <a:pt x="33" y="257"/>
                  <a:pt x="33" y="321"/>
                  <a:pt x="33" y="385"/>
                </a:cubicBezTo>
                <a:cubicBezTo>
                  <a:pt x="1" y="481"/>
                  <a:pt x="1" y="577"/>
                  <a:pt x="1" y="673"/>
                </a:cubicBezTo>
                <a:cubicBezTo>
                  <a:pt x="1" y="705"/>
                  <a:pt x="1" y="769"/>
                  <a:pt x="33" y="801"/>
                </a:cubicBezTo>
                <a:cubicBezTo>
                  <a:pt x="33" y="865"/>
                  <a:pt x="65" y="897"/>
                  <a:pt x="97" y="929"/>
                </a:cubicBezTo>
                <a:cubicBezTo>
                  <a:pt x="129" y="961"/>
                  <a:pt x="193" y="993"/>
                  <a:pt x="225" y="1025"/>
                </a:cubicBezTo>
                <a:cubicBezTo>
                  <a:pt x="289" y="1025"/>
                  <a:pt x="321" y="1057"/>
                  <a:pt x="385" y="1057"/>
                </a:cubicBezTo>
                <a:cubicBezTo>
                  <a:pt x="417" y="1025"/>
                  <a:pt x="449" y="1025"/>
                  <a:pt x="481" y="1025"/>
                </a:cubicBezTo>
                <a:cubicBezTo>
                  <a:pt x="545" y="1025"/>
                  <a:pt x="609" y="993"/>
                  <a:pt x="641" y="929"/>
                </a:cubicBezTo>
                <a:cubicBezTo>
                  <a:pt x="673" y="897"/>
                  <a:pt x="673" y="865"/>
                  <a:pt x="705" y="865"/>
                </a:cubicBezTo>
                <a:cubicBezTo>
                  <a:pt x="737" y="801"/>
                  <a:pt x="769" y="737"/>
                  <a:pt x="769" y="673"/>
                </a:cubicBezTo>
                <a:cubicBezTo>
                  <a:pt x="737" y="577"/>
                  <a:pt x="737" y="481"/>
                  <a:pt x="737" y="385"/>
                </a:cubicBezTo>
                <a:cubicBezTo>
                  <a:pt x="737" y="321"/>
                  <a:pt x="737" y="289"/>
                  <a:pt x="705" y="225"/>
                </a:cubicBezTo>
                <a:cubicBezTo>
                  <a:pt x="673" y="193"/>
                  <a:pt x="673" y="161"/>
                  <a:pt x="641" y="129"/>
                </a:cubicBezTo>
                <a:cubicBezTo>
                  <a:pt x="609" y="97"/>
                  <a:pt x="545" y="65"/>
                  <a:pt x="513" y="33"/>
                </a:cubicBezTo>
                <a:cubicBezTo>
                  <a:pt x="481" y="33"/>
                  <a:pt x="417" y="1"/>
                  <a:pt x="38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0" name="Google Shape;40;p2"/>
          <p:cNvSpPr/>
          <p:nvPr/>
        </p:nvSpPr>
        <p:spPr>
          <a:xfrm>
            <a:off x="4853056" y="4948088"/>
            <a:ext cx="64828" cy="64218"/>
          </a:xfrm>
          <a:custGeom>
            <a:avLst/>
            <a:gdLst/>
            <a:ahLst/>
            <a:cxnLst/>
            <a:rect l="l" t="t" r="r" b="b"/>
            <a:pathLst>
              <a:path w="2018" h="1999" extrusionOk="0">
                <a:moveTo>
                  <a:pt x="1180" y="0"/>
                </a:moveTo>
                <a:cubicBezTo>
                  <a:pt x="1148" y="0"/>
                  <a:pt x="1117" y="4"/>
                  <a:pt x="1089" y="14"/>
                </a:cubicBezTo>
                <a:cubicBezTo>
                  <a:pt x="1002" y="35"/>
                  <a:pt x="930" y="57"/>
                  <a:pt x="863" y="89"/>
                </a:cubicBezTo>
                <a:lnTo>
                  <a:pt x="863" y="89"/>
                </a:lnTo>
                <a:cubicBezTo>
                  <a:pt x="813" y="97"/>
                  <a:pt x="762" y="113"/>
                  <a:pt x="705" y="142"/>
                </a:cubicBezTo>
                <a:cubicBezTo>
                  <a:pt x="609" y="174"/>
                  <a:pt x="513" y="238"/>
                  <a:pt x="417" y="334"/>
                </a:cubicBezTo>
                <a:cubicBezTo>
                  <a:pt x="417" y="334"/>
                  <a:pt x="417" y="334"/>
                  <a:pt x="417" y="366"/>
                </a:cubicBezTo>
                <a:cubicBezTo>
                  <a:pt x="385" y="366"/>
                  <a:pt x="385" y="398"/>
                  <a:pt x="353" y="398"/>
                </a:cubicBezTo>
                <a:lnTo>
                  <a:pt x="289" y="494"/>
                </a:lnTo>
                <a:cubicBezTo>
                  <a:pt x="193" y="558"/>
                  <a:pt x="129" y="686"/>
                  <a:pt x="97" y="782"/>
                </a:cubicBezTo>
                <a:cubicBezTo>
                  <a:pt x="33" y="878"/>
                  <a:pt x="1" y="1006"/>
                  <a:pt x="1" y="1102"/>
                </a:cubicBezTo>
                <a:cubicBezTo>
                  <a:pt x="1" y="1230"/>
                  <a:pt x="33" y="1358"/>
                  <a:pt x="97" y="1454"/>
                </a:cubicBezTo>
                <a:cubicBezTo>
                  <a:pt x="129" y="1582"/>
                  <a:pt x="193" y="1646"/>
                  <a:pt x="289" y="1742"/>
                </a:cubicBezTo>
                <a:cubicBezTo>
                  <a:pt x="321" y="1774"/>
                  <a:pt x="385" y="1838"/>
                  <a:pt x="449" y="1870"/>
                </a:cubicBezTo>
                <a:cubicBezTo>
                  <a:pt x="609" y="1966"/>
                  <a:pt x="737" y="1998"/>
                  <a:pt x="897" y="1998"/>
                </a:cubicBezTo>
                <a:cubicBezTo>
                  <a:pt x="993" y="1998"/>
                  <a:pt x="1057" y="1966"/>
                  <a:pt x="1153" y="1966"/>
                </a:cubicBezTo>
                <a:cubicBezTo>
                  <a:pt x="1281" y="1934"/>
                  <a:pt x="1409" y="1838"/>
                  <a:pt x="1537" y="1742"/>
                </a:cubicBezTo>
                <a:lnTo>
                  <a:pt x="1633" y="1646"/>
                </a:lnTo>
                <a:cubicBezTo>
                  <a:pt x="1633" y="1646"/>
                  <a:pt x="1665" y="1614"/>
                  <a:pt x="1665" y="1614"/>
                </a:cubicBezTo>
                <a:cubicBezTo>
                  <a:pt x="1697" y="1614"/>
                  <a:pt x="1697" y="1614"/>
                  <a:pt x="1697" y="1582"/>
                </a:cubicBezTo>
                <a:cubicBezTo>
                  <a:pt x="1793" y="1518"/>
                  <a:pt x="1857" y="1422"/>
                  <a:pt x="1889" y="1294"/>
                </a:cubicBezTo>
                <a:cubicBezTo>
                  <a:pt x="1924" y="1242"/>
                  <a:pt x="1940" y="1180"/>
                  <a:pt x="1947" y="1114"/>
                </a:cubicBezTo>
                <a:lnTo>
                  <a:pt x="1947" y="1114"/>
                </a:lnTo>
                <a:cubicBezTo>
                  <a:pt x="1960" y="1089"/>
                  <a:pt x="1972" y="1063"/>
                  <a:pt x="1985" y="1038"/>
                </a:cubicBezTo>
                <a:cubicBezTo>
                  <a:pt x="2017" y="942"/>
                  <a:pt x="2017" y="814"/>
                  <a:pt x="2017" y="718"/>
                </a:cubicBezTo>
                <a:cubicBezTo>
                  <a:pt x="2017" y="654"/>
                  <a:pt x="1985" y="590"/>
                  <a:pt x="1953" y="526"/>
                </a:cubicBezTo>
                <a:cubicBezTo>
                  <a:pt x="1921" y="398"/>
                  <a:pt x="1857" y="334"/>
                  <a:pt x="1761" y="238"/>
                </a:cubicBezTo>
                <a:cubicBezTo>
                  <a:pt x="1729" y="206"/>
                  <a:pt x="1665" y="174"/>
                  <a:pt x="1601" y="110"/>
                </a:cubicBezTo>
                <a:cubicBezTo>
                  <a:pt x="1537" y="78"/>
                  <a:pt x="1473" y="78"/>
                  <a:pt x="1409" y="46"/>
                </a:cubicBezTo>
                <a:cubicBezTo>
                  <a:pt x="1341" y="23"/>
                  <a:pt x="1257" y="0"/>
                  <a:pt x="11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2"/>
          <p:cNvSpPr/>
          <p:nvPr/>
        </p:nvSpPr>
        <p:spPr>
          <a:xfrm>
            <a:off x="4502456" y="4952199"/>
            <a:ext cx="37040" cy="45714"/>
          </a:xfrm>
          <a:custGeom>
            <a:avLst/>
            <a:gdLst/>
            <a:ahLst/>
            <a:cxnLst/>
            <a:rect l="l" t="t" r="r" b="b"/>
            <a:pathLst>
              <a:path w="1153" h="1423" extrusionOk="0">
                <a:moveTo>
                  <a:pt x="367" y="1"/>
                </a:moveTo>
                <a:cubicBezTo>
                  <a:pt x="331" y="1"/>
                  <a:pt x="302" y="23"/>
                  <a:pt x="257" y="46"/>
                </a:cubicBezTo>
                <a:cubicBezTo>
                  <a:pt x="225" y="46"/>
                  <a:pt x="193" y="78"/>
                  <a:pt x="161" y="78"/>
                </a:cubicBezTo>
                <a:cubicBezTo>
                  <a:pt x="129" y="110"/>
                  <a:pt x="65" y="142"/>
                  <a:pt x="65" y="206"/>
                </a:cubicBezTo>
                <a:cubicBezTo>
                  <a:pt x="33" y="238"/>
                  <a:pt x="33" y="270"/>
                  <a:pt x="1" y="302"/>
                </a:cubicBezTo>
                <a:cubicBezTo>
                  <a:pt x="1" y="366"/>
                  <a:pt x="1" y="462"/>
                  <a:pt x="1" y="526"/>
                </a:cubicBezTo>
                <a:cubicBezTo>
                  <a:pt x="65" y="654"/>
                  <a:pt x="129" y="782"/>
                  <a:pt x="193" y="910"/>
                </a:cubicBezTo>
                <a:cubicBezTo>
                  <a:pt x="225" y="1006"/>
                  <a:pt x="257" y="1102"/>
                  <a:pt x="321" y="1198"/>
                </a:cubicBezTo>
                <a:cubicBezTo>
                  <a:pt x="353" y="1262"/>
                  <a:pt x="385" y="1294"/>
                  <a:pt x="449" y="1326"/>
                </a:cubicBezTo>
                <a:cubicBezTo>
                  <a:pt x="481" y="1390"/>
                  <a:pt x="513" y="1390"/>
                  <a:pt x="577" y="1422"/>
                </a:cubicBezTo>
                <a:lnTo>
                  <a:pt x="769" y="1422"/>
                </a:lnTo>
                <a:cubicBezTo>
                  <a:pt x="833" y="1422"/>
                  <a:pt x="897" y="1390"/>
                  <a:pt x="929" y="1358"/>
                </a:cubicBezTo>
                <a:cubicBezTo>
                  <a:pt x="1025" y="1326"/>
                  <a:pt x="1121" y="1230"/>
                  <a:pt x="1153" y="1102"/>
                </a:cubicBezTo>
                <a:cubicBezTo>
                  <a:pt x="1153" y="974"/>
                  <a:pt x="1153" y="878"/>
                  <a:pt x="1089" y="750"/>
                </a:cubicBezTo>
                <a:cubicBezTo>
                  <a:pt x="1025" y="654"/>
                  <a:pt x="993" y="558"/>
                  <a:pt x="929" y="462"/>
                </a:cubicBezTo>
                <a:cubicBezTo>
                  <a:pt x="897" y="398"/>
                  <a:pt x="833" y="302"/>
                  <a:pt x="769" y="206"/>
                </a:cubicBezTo>
                <a:cubicBezTo>
                  <a:pt x="705" y="110"/>
                  <a:pt x="641" y="46"/>
                  <a:pt x="513" y="14"/>
                </a:cubicBezTo>
                <a:lnTo>
                  <a:pt x="417" y="14"/>
                </a:lnTo>
                <a:cubicBezTo>
                  <a:pt x="398" y="4"/>
                  <a:pt x="382" y="1"/>
                  <a:pt x="36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2"/>
          <p:cNvSpPr/>
          <p:nvPr/>
        </p:nvSpPr>
        <p:spPr>
          <a:xfrm>
            <a:off x="4458253" y="4909442"/>
            <a:ext cx="29844" cy="30872"/>
          </a:xfrm>
          <a:custGeom>
            <a:avLst/>
            <a:gdLst/>
            <a:ahLst/>
            <a:cxnLst/>
            <a:rect l="l" t="t" r="r" b="b"/>
            <a:pathLst>
              <a:path w="929" h="961" extrusionOk="0">
                <a:moveTo>
                  <a:pt x="544" y="1"/>
                </a:moveTo>
                <a:cubicBezTo>
                  <a:pt x="480" y="33"/>
                  <a:pt x="448" y="65"/>
                  <a:pt x="384" y="97"/>
                </a:cubicBezTo>
                <a:cubicBezTo>
                  <a:pt x="288" y="193"/>
                  <a:pt x="192" y="289"/>
                  <a:pt x="96" y="385"/>
                </a:cubicBezTo>
                <a:cubicBezTo>
                  <a:pt x="64" y="417"/>
                  <a:pt x="32" y="449"/>
                  <a:pt x="32" y="481"/>
                </a:cubicBezTo>
                <a:cubicBezTo>
                  <a:pt x="0" y="513"/>
                  <a:pt x="0" y="577"/>
                  <a:pt x="0" y="609"/>
                </a:cubicBezTo>
                <a:cubicBezTo>
                  <a:pt x="0" y="673"/>
                  <a:pt x="0" y="705"/>
                  <a:pt x="32" y="737"/>
                </a:cubicBezTo>
                <a:cubicBezTo>
                  <a:pt x="32" y="769"/>
                  <a:pt x="64" y="833"/>
                  <a:pt x="96" y="865"/>
                </a:cubicBezTo>
                <a:cubicBezTo>
                  <a:pt x="128" y="865"/>
                  <a:pt x="160" y="897"/>
                  <a:pt x="160" y="897"/>
                </a:cubicBezTo>
                <a:cubicBezTo>
                  <a:pt x="224" y="929"/>
                  <a:pt x="288" y="961"/>
                  <a:pt x="352" y="961"/>
                </a:cubicBezTo>
                <a:cubicBezTo>
                  <a:pt x="352" y="929"/>
                  <a:pt x="384" y="929"/>
                  <a:pt x="416" y="929"/>
                </a:cubicBezTo>
                <a:cubicBezTo>
                  <a:pt x="480" y="929"/>
                  <a:pt x="544" y="897"/>
                  <a:pt x="577" y="833"/>
                </a:cubicBezTo>
                <a:cubicBezTo>
                  <a:pt x="673" y="737"/>
                  <a:pt x="769" y="641"/>
                  <a:pt x="833" y="545"/>
                </a:cubicBezTo>
                <a:cubicBezTo>
                  <a:pt x="865" y="513"/>
                  <a:pt x="897" y="481"/>
                  <a:pt x="897" y="449"/>
                </a:cubicBezTo>
                <a:cubicBezTo>
                  <a:pt x="929" y="417"/>
                  <a:pt x="929" y="353"/>
                  <a:pt x="929" y="321"/>
                </a:cubicBezTo>
                <a:cubicBezTo>
                  <a:pt x="929" y="289"/>
                  <a:pt x="929" y="225"/>
                  <a:pt x="897" y="193"/>
                </a:cubicBezTo>
                <a:cubicBezTo>
                  <a:pt x="897" y="161"/>
                  <a:pt x="865" y="129"/>
                  <a:pt x="833" y="97"/>
                </a:cubicBezTo>
                <a:cubicBezTo>
                  <a:pt x="833" y="65"/>
                  <a:pt x="801" y="65"/>
                  <a:pt x="769" y="33"/>
                </a:cubicBezTo>
                <a:cubicBezTo>
                  <a:pt x="737" y="33"/>
                  <a:pt x="673" y="1"/>
                  <a:pt x="60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2"/>
          <p:cNvSpPr/>
          <p:nvPr/>
        </p:nvSpPr>
        <p:spPr>
          <a:xfrm>
            <a:off x="4215589" y="4999936"/>
            <a:ext cx="29876" cy="23676"/>
          </a:xfrm>
          <a:custGeom>
            <a:avLst/>
            <a:gdLst/>
            <a:ahLst/>
            <a:cxnLst/>
            <a:rect l="l" t="t" r="r" b="b"/>
            <a:pathLst>
              <a:path w="930" h="737" extrusionOk="0">
                <a:moveTo>
                  <a:pt x="449" y="0"/>
                </a:moveTo>
                <a:cubicBezTo>
                  <a:pt x="1" y="0"/>
                  <a:pt x="1" y="736"/>
                  <a:pt x="449" y="736"/>
                </a:cubicBezTo>
                <a:cubicBezTo>
                  <a:pt x="929" y="736"/>
                  <a:pt x="929" y="0"/>
                  <a:pt x="44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" name="Google Shape;44;p2"/>
          <p:cNvSpPr/>
          <p:nvPr/>
        </p:nvSpPr>
        <p:spPr>
          <a:xfrm>
            <a:off x="3929783" y="4918694"/>
            <a:ext cx="50404" cy="39096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" name="Google Shape;45;p2"/>
          <p:cNvSpPr/>
          <p:nvPr/>
        </p:nvSpPr>
        <p:spPr>
          <a:xfrm>
            <a:off x="411301" y="3999124"/>
            <a:ext cx="44236" cy="37040"/>
          </a:xfrm>
          <a:custGeom>
            <a:avLst/>
            <a:gdLst/>
            <a:ahLst/>
            <a:cxnLst/>
            <a:rect l="l" t="t" r="r" b="b"/>
            <a:pathLst>
              <a:path w="1377" h="1153" extrusionOk="0">
                <a:moveTo>
                  <a:pt x="641" y="0"/>
                </a:moveTo>
                <a:cubicBezTo>
                  <a:pt x="577" y="0"/>
                  <a:pt x="513" y="32"/>
                  <a:pt x="417" y="32"/>
                </a:cubicBezTo>
                <a:cubicBezTo>
                  <a:pt x="385" y="64"/>
                  <a:pt x="321" y="64"/>
                  <a:pt x="289" y="96"/>
                </a:cubicBezTo>
                <a:cubicBezTo>
                  <a:pt x="225" y="128"/>
                  <a:pt x="161" y="160"/>
                  <a:pt x="129" y="224"/>
                </a:cubicBezTo>
                <a:cubicBezTo>
                  <a:pt x="97" y="256"/>
                  <a:pt x="65" y="320"/>
                  <a:pt x="65" y="352"/>
                </a:cubicBezTo>
                <a:cubicBezTo>
                  <a:pt x="33" y="416"/>
                  <a:pt x="1" y="480"/>
                  <a:pt x="1" y="577"/>
                </a:cubicBezTo>
                <a:cubicBezTo>
                  <a:pt x="33" y="641"/>
                  <a:pt x="33" y="673"/>
                  <a:pt x="33" y="737"/>
                </a:cubicBezTo>
                <a:cubicBezTo>
                  <a:pt x="33" y="769"/>
                  <a:pt x="65" y="833"/>
                  <a:pt x="97" y="865"/>
                </a:cubicBezTo>
                <a:cubicBezTo>
                  <a:pt x="129" y="929"/>
                  <a:pt x="161" y="993"/>
                  <a:pt x="225" y="1025"/>
                </a:cubicBezTo>
                <a:cubicBezTo>
                  <a:pt x="289" y="1089"/>
                  <a:pt x="353" y="1121"/>
                  <a:pt x="417" y="1121"/>
                </a:cubicBezTo>
                <a:lnTo>
                  <a:pt x="449" y="1121"/>
                </a:lnTo>
                <a:cubicBezTo>
                  <a:pt x="513" y="1153"/>
                  <a:pt x="545" y="1153"/>
                  <a:pt x="609" y="1153"/>
                </a:cubicBezTo>
                <a:lnTo>
                  <a:pt x="705" y="1153"/>
                </a:lnTo>
                <a:cubicBezTo>
                  <a:pt x="737" y="1153"/>
                  <a:pt x="801" y="1121"/>
                  <a:pt x="833" y="1121"/>
                </a:cubicBezTo>
                <a:cubicBezTo>
                  <a:pt x="897" y="1121"/>
                  <a:pt x="961" y="1121"/>
                  <a:pt x="1057" y="1089"/>
                </a:cubicBezTo>
                <a:cubicBezTo>
                  <a:pt x="1121" y="1057"/>
                  <a:pt x="1185" y="1025"/>
                  <a:pt x="1217" y="961"/>
                </a:cubicBezTo>
                <a:cubicBezTo>
                  <a:pt x="1281" y="929"/>
                  <a:pt x="1313" y="865"/>
                  <a:pt x="1345" y="801"/>
                </a:cubicBezTo>
                <a:cubicBezTo>
                  <a:pt x="1377" y="737"/>
                  <a:pt x="1377" y="641"/>
                  <a:pt x="1377" y="577"/>
                </a:cubicBezTo>
                <a:cubicBezTo>
                  <a:pt x="1377" y="544"/>
                  <a:pt x="1377" y="480"/>
                  <a:pt x="1345" y="416"/>
                </a:cubicBezTo>
                <a:cubicBezTo>
                  <a:pt x="1345" y="352"/>
                  <a:pt x="1281" y="256"/>
                  <a:pt x="1217" y="192"/>
                </a:cubicBezTo>
                <a:cubicBezTo>
                  <a:pt x="1185" y="160"/>
                  <a:pt x="1153" y="128"/>
                  <a:pt x="1121" y="96"/>
                </a:cubicBezTo>
                <a:cubicBezTo>
                  <a:pt x="1025" y="64"/>
                  <a:pt x="929" y="32"/>
                  <a:pt x="833" y="32"/>
                </a:cubicBezTo>
                <a:cubicBezTo>
                  <a:pt x="801" y="32"/>
                  <a:pt x="737" y="32"/>
                  <a:pt x="70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2"/>
          <p:cNvSpPr/>
          <p:nvPr/>
        </p:nvSpPr>
        <p:spPr>
          <a:xfrm>
            <a:off x="698756" y="3855845"/>
            <a:ext cx="60684" cy="47352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28" y="1"/>
                </a:moveTo>
                <a:cubicBezTo>
                  <a:pt x="0" y="1"/>
                  <a:pt x="0" y="1473"/>
                  <a:pt x="928" y="1473"/>
                </a:cubicBezTo>
                <a:cubicBezTo>
                  <a:pt x="1888" y="1473"/>
                  <a:pt x="1888" y="1"/>
                  <a:pt x="928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2"/>
          <p:cNvSpPr/>
          <p:nvPr/>
        </p:nvSpPr>
        <p:spPr>
          <a:xfrm>
            <a:off x="464657" y="4439517"/>
            <a:ext cx="56572" cy="64796"/>
          </a:xfrm>
          <a:custGeom>
            <a:avLst/>
            <a:gdLst/>
            <a:ahLst/>
            <a:cxnLst/>
            <a:rect l="l" t="t" r="r" b="b"/>
            <a:pathLst>
              <a:path w="1761" h="2017" extrusionOk="0">
                <a:moveTo>
                  <a:pt x="897" y="1"/>
                </a:moveTo>
                <a:cubicBezTo>
                  <a:pt x="832" y="33"/>
                  <a:pt x="736" y="33"/>
                  <a:pt x="672" y="33"/>
                </a:cubicBezTo>
                <a:cubicBezTo>
                  <a:pt x="512" y="97"/>
                  <a:pt x="384" y="161"/>
                  <a:pt x="288" y="257"/>
                </a:cubicBezTo>
                <a:cubicBezTo>
                  <a:pt x="224" y="321"/>
                  <a:pt x="192" y="385"/>
                  <a:pt x="128" y="449"/>
                </a:cubicBezTo>
                <a:cubicBezTo>
                  <a:pt x="64" y="577"/>
                  <a:pt x="0" y="737"/>
                  <a:pt x="0" y="897"/>
                </a:cubicBezTo>
                <a:cubicBezTo>
                  <a:pt x="0" y="961"/>
                  <a:pt x="0" y="1057"/>
                  <a:pt x="0" y="1153"/>
                </a:cubicBezTo>
                <a:cubicBezTo>
                  <a:pt x="0" y="1249"/>
                  <a:pt x="32" y="1377"/>
                  <a:pt x="96" y="1473"/>
                </a:cubicBezTo>
                <a:cubicBezTo>
                  <a:pt x="128" y="1601"/>
                  <a:pt x="192" y="1697"/>
                  <a:pt x="256" y="1761"/>
                </a:cubicBezTo>
                <a:cubicBezTo>
                  <a:pt x="352" y="1857"/>
                  <a:pt x="448" y="1921"/>
                  <a:pt x="544" y="1953"/>
                </a:cubicBezTo>
                <a:cubicBezTo>
                  <a:pt x="672" y="2017"/>
                  <a:pt x="768" y="2017"/>
                  <a:pt x="897" y="2017"/>
                </a:cubicBezTo>
                <a:cubicBezTo>
                  <a:pt x="961" y="2017"/>
                  <a:pt x="1057" y="2017"/>
                  <a:pt x="1121" y="1985"/>
                </a:cubicBezTo>
                <a:cubicBezTo>
                  <a:pt x="1281" y="1953"/>
                  <a:pt x="1409" y="1889"/>
                  <a:pt x="1505" y="1761"/>
                </a:cubicBezTo>
                <a:cubicBezTo>
                  <a:pt x="1569" y="1697"/>
                  <a:pt x="1601" y="1633"/>
                  <a:pt x="1665" y="1601"/>
                </a:cubicBezTo>
                <a:cubicBezTo>
                  <a:pt x="1729" y="1441"/>
                  <a:pt x="1761" y="1313"/>
                  <a:pt x="1761" y="1153"/>
                </a:cubicBezTo>
                <a:cubicBezTo>
                  <a:pt x="1761" y="1057"/>
                  <a:pt x="1761" y="961"/>
                  <a:pt x="1761" y="897"/>
                </a:cubicBezTo>
                <a:cubicBezTo>
                  <a:pt x="1761" y="769"/>
                  <a:pt x="1761" y="641"/>
                  <a:pt x="1697" y="545"/>
                </a:cubicBezTo>
                <a:cubicBezTo>
                  <a:pt x="1665" y="449"/>
                  <a:pt x="1601" y="353"/>
                  <a:pt x="1505" y="257"/>
                </a:cubicBezTo>
                <a:cubicBezTo>
                  <a:pt x="1441" y="193"/>
                  <a:pt x="1345" y="129"/>
                  <a:pt x="1217" y="97"/>
                </a:cubicBezTo>
                <a:cubicBezTo>
                  <a:pt x="1121" y="33"/>
                  <a:pt x="1025" y="1"/>
                  <a:pt x="89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2"/>
          <p:cNvSpPr/>
          <p:nvPr/>
        </p:nvSpPr>
        <p:spPr>
          <a:xfrm>
            <a:off x="1076538" y="3570936"/>
            <a:ext cx="78160" cy="60684"/>
          </a:xfrm>
          <a:custGeom>
            <a:avLst/>
            <a:gdLst/>
            <a:ahLst/>
            <a:cxnLst/>
            <a:rect l="l" t="t" r="r" b="b"/>
            <a:pathLst>
              <a:path w="2433" h="1889" extrusionOk="0">
                <a:moveTo>
                  <a:pt x="1217" y="0"/>
                </a:moveTo>
                <a:cubicBezTo>
                  <a:pt x="0" y="0"/>
                  <a:pt x="0" y="1888"/>
                  <a:pt x="1217" y="1888"/>
                </a:cubicBezTo>
                <a:cubicBezTo>
                  <a:pt x="2433" y="1888"/>
                  <a:pt x="2433" y="0"/>
                  <a:pt x="1217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2"/>
          <p:cNvSpPr/>
          <p:nvPr/>
        </p:nvSpPr>
        <p:spPr>
          <a:xfrm>
            <a:off x="800082" y="4146581"/>
            <a:ext cx="60684" cy="47352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60" y="1"/>
                </a:moveTo>
                <a:cubicBezTo>
                  <a:pt x="0" y="1"/>
                  <a:pt x="0" y="1473"/>
                  <a:pt x="960" y="1473"/>
                </a:cubicBezTo>
                <a:cubicBezTo>
                  <a:pt x="1889" y="1473"/>
                  <a:pt x="1889" y="1"/>
                  <a:pt x="96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" name="Google Shape;50;p2"/>
          <p:cNvSpPr/>
          <p:nvPr/>
        </p:nvSpPr>
        <p:spPr>
          <a:xfrm>
            <a:off x="2117749" y="4726235"/>
            <a:ext cx="65824" cy="5143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4" y="0"/>
                </a:moveTo>
                <a:cubicBezTo>
                  <a:pt x="0" y="0"/>
                  <a:pt x="0" y="1600"/>
                  <a:pt x="1024" y="1600"/>
                </a:cubicBezTo>
                <a:cubicBezTo>
                  <a:pt x="2049" y="1600"/>
                  <a:pt x="2049" y="0"/>
                  <a:pt x="1024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" name="Google Shape;51;p2"/>
          <p:cNvSpPr/>
          <p:nvPr/>
        </p:nvSpPr>
        <p:spPr>
          <a:xfrm>
            <a:off x="1638621" y="4686113"/>
            <a:ext cx="39096" cy="29876"/>
          </a:xfrm>
          <a:custGeom>
            <a:avLst/>
            <a:gdLst/>
            <a:ahLst/>
            <a:cxnLst/>
            <a:rect l="l" t="t" r="r" b="b"/>
            <a:pathLst>
              <a:path w="1217" h="930" extrusionOk="0">
                <a:moveTo>
                  <a:pt x="609" y="1"/>
                </a:moveTo>
                <a:cubicBezTo>
                  <a:pt x="0" y="1"/>
                  <a:pt x="0" y="929"/>
                  <a:pt x="609" y="929"/>
                </a:cubicBezTo>
                <a:cubicBezTo>
                  <a:pt x="1217" y="929"/>
                  <a:pt x="1217" y="1"/>
                  <a:pt x="6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" name="Google Shape;52;p2"/>
          <p:cNvSpPr/>
          <p:nvPr/>
        </p:nvSpPr>
        <p:spPr>
          <a:xfrm>
            <a:off x="3279574" y="4419837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" name="Google Shape;53;p2"/>
          <p:cNvSpPr/>
          <p:nvPr/>
        </p:nvSpPr>
        <p:spPr>
          <a:xfrm>
            <a:off x="2658866" y="3844407"/>
            <a:ext cx="67912" cy="53488"/>
          </a:xfrm>
          <a:custGeom>
            <a:avLst/>
            <a:gdLst/>
            <a:ahLst/>
            <a:cxnLst/>
            <a:rect l="l" t="t" r="r" b="b"/>
            <a:pathLst>
              <a:path w="2114" h="1665" extrusionOk="0">
                <a:moveTo>
                  <a:pt x="1057" y="1"/>
                </a:moveTo>
                <a:cubicBezTo>
                  <a:pt x="1" y="1"/>
                  <a:pt x="1" y="1665"/>
                  <a:pt x="1057" y="1665"/>
                </a:cubicBezTo>
                <a:cubicBezTo>
                  <a:pt x="2113" y="1665"/>
                  <a:pt x="2113" y="1"/>
                  <a:pt x="105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" name="Google Shape;54;p2"/>
          <p:cNvSpPr/>
          <p:nvPr/>
        </p:nvSpPr>
        <p:spPr>
          <a:xfrm>
            <a:off x="5605062" y="4910966"/>
            <a:ext cx="64796" cy="50436"/>
          </a:xfrm>
          <a:custGeom>
            <a:avLst/>
            <a:gdLst/>
            <a:ahLst/>
            <a:cxnLst/>
            <a:rect l="l" t="t" r="r" b="b"/>
            <a:pathLst>
              <a:path w="2017" h="1570" extrusionOk="0">
                <a:moveTo>
                  <a:pt x="993" y="1"/>
                </a:moveTo>
                <a:cubicBezTo>
                  <a:pt x="0" y="1"/>
                  <a:pt x="0" y="1569"/>
                  <a:pt x="993" y="1569"/>
                </a:cubicBezTo>
                <a:cubicBezTo>
                  <a:pt x="2017" y="1569"/>
                  <a:pt x="2017" y="1"/>
                  <a:pt x="993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" name="Google Shape;55;p2"/>
          <p:cNvSpPr/>
          <p:nvPr/>
        </p:nvSpPr>
        <p:spPr>
          <a:xfrm>
            <a:off x="1424055" y="3024957"/>
            <a:ext cx="51432" cy="39128"/>
          </a:xfrm>
          <a:custGeom>
            <a:avLst/>
            <a:gdLst/>
            <a:ahLst/>
            <a:cxnLst/>
            <a:rect l="l" t="t" r="r" b="b"/>
            <a:pathLst>
              <a:path w="1601" h="1218" extrusionOk="0">
                <a:moveTo>
                  <a:pt x="801" y="1"/>
                </a:moveTo>
                <a:cubicBezTo>
                  <a:pt x="0" y="1"/>
                  <a:pt x="0" y="1217"/>
                  <a:pt x="801" y="1217"/>
                </a:cubicBezTo>
                <a:cubicBezTo>
                  <a:pt x="1601" y="1217"/>
                  <a:pt x="1601" y="1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" name="Google Shape;56;p2"/>
          <p:cNvSpPr/>
          <p:nvPr/>
        </p:nvSpPr>
        <p:spPr>
          <a:xfrm>
            <a:off x="8560511" y="2954027"/>
            <a:ext cx="50404" cy="39096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769" y="1"/>
                </a:moveTo>
                <a:cubicBezTo>
                  <a:pt x="0" y="1"/>
                  <a:pt x="0" y="1217"/>
                  <a:pt x="769" y="1217"/>
                </a:cubicBezTo>
                <a:cubicBezTo>
                  <a:pt x="1569" y="1217"/>
                  <a:pt x="1569" y="1"/>
                  <a:pt x="76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7" name="Google Shape;57;p2"/>
          <p:cNvSpPr/>
          <p:nvPr/>
        </p:nvSpPr>
        <p:spPr>
          <a:xfrm>
            <a:off x="8701374" y="3841934"/>
            <a:ext cx="84328" cy="64796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0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" name="Google Shape;58;p2"/>
          <p:cNvSpPr/>
          <p:nvPr/>
        </p:nvSpPr>
        <p:spPr>
          <a:xfrm>
            <a:off x="7873171" y="428895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9" name="Google Shape;59;p2"/>
          <p:cNvSpPr/>
          <p:nvPr/>
        </p:nvSpPr>
        <p:spPr>
          <a:xfrm>
            <a:off x="7857752" y="4431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" name="Google Shape;60;p2"/>
          <p:cNvSpPr/>
          <p:nvPr/>
        </p:nvSpPr>
        <p:spPr>
          <a:xfrm>
            <a:off x="8315293" y="4685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1" name="Google Shape;61;p2"/>
          <p:cNvSpPr/>
          <p:nvPr/>
        </p:nvSpPr>
        <p:spPr>
          <a:xfrm>
            <a:off x="7730252" y="479275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2" name="Google Shape;62;p2"/>
          <p:cNvSpPr/>
          <p:nvPr/>
        </p:nvSpPr>
        <p:spPr>
          <a:xfrm>
            <a:off x="5866198" y="495006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3" name="Google Shape;63;p2"/>
          <p:cNvSpPr/>
          <p:nvPr/>
        </p:nvSpPr>
        <p:spPr>
          <a:xfrm>
            <a:off x="5991641" y="4894518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4" name="Google Shape;64;p2"/>
          <p:cNvSpPr/>
          <p:nvPr/>
        </p:nvSpPr>
        <p:spPr>
          <a:xfrm>
            <a:off x="6397784" y="4568589"/>
            <a:ext cx="42180" cy="33988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" name="Google Shape;65;p2"/>
          <p:cNvSpPr/>
          <p:nvPr/>
        </p:nvSpPr>
        <p:spPr>
          <a:xfrm>
            <a:off x="6877908" y="45346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" name="Google Shape;66;p2"/>
          <p:cNvSpPr/>
          <p:nvPr/>
        </p:nvSpPr>
        <p:spPr>
          <a:xfrm>
            <a:off x="7093845" y="496650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" name="Google Shape;67;p2"/>
          <p:cNvSpPr/>
          <p:nvPr/>
        </p:nvSpPr>
        <p:spPr>
          <a:xfrm>
            <a:off x="8013007" y="480919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" name="Google Shape;68;p2"/>
          <p:cNvSpPr/>
          <p:nvPr/>
        </p:nvSpPr>
        <p:spPr>
          <a:xfrm>
            <a:off x="6587990" y="4920218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" name="Google Shape;69;p2"/>
          <p:cNvSpPr/>
          <p:nvPr/>
        </p:nvSpPr>
        <p:spPr>
          <a:xfrm>
            <a:off x="8970235" y="4186121"/>
            <a:ext cx="32928" cy="24704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2" y="1"/>
                </a:moveTo>
                <a:cubicBezTo>
                  <a:pt x="0" y="1"/>
                  <a:pt x="0" y="769"/>
                  <a:pt x="512" y="769"/>
                </a:cubicBezTo>
                <a:cubicBezTo>
                  <a:pt x="1024" y="769"/>
                  <a:pt x="1024" y="1"/>
                  <a:pt x="51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" name="Google Shape;70;p2"/>
          <p:cNvSpPr/>
          <p:nvPr/>
        </p:nvSpPr>
        <p:spPr>
          <a:xfrm>
            <a:off x="8909553" y="4333152"/>
            <a:ext cx="25764" cy="33956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" name="Google Shape;71;p2"/>
          <p:cNvSpPr/>
          <p:nvPr/>
        </p:nvSpPr>
        <p:spPr>
          <a:xfrm>
            <a:off x="7671658" y="455008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" name="Google Shape;72;p2"/>
          <p:cNvSpPr/>
          <p:nvPr/>
        </p:nvSpPr>
        <p:spPr>
          <a:xfrm>
            <a:off x="6373081" y="4368103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" name="Google Shape;73;p2"/>
          <p:cNvSpPr/>
          <p:nvPr/>
        </p:nvSpPr>
        <p:spPr>
          <a:xfrm>
            <a:off x="6423483" y="4882183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" name="Google Shape;74;p2"/>
          <p:cNvSpPr/>
          <p:nvPr/>
        </p:nvSpPr>
        <p:spPr>
          <a:xfrm>
            <a:off x="7104125" y="4390718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" name="Google Shape;75;p2"/>
          <p:cNvSpPr/>
          <p:nvPr/>
        </p:nvSpPr>
        <p:spPr>
          <a:xfrm>
            <a:off x="7421830" y="4966508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6" name="Google Shape;76;p2"/>
          <p:cNvSpPr/>
          <p:nvPr/>
        </p:nvSpPr>
        <p:spPr>
          <a:xfrm>
            <a:off x="8290621" y="4917134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2"/>
          <p:cNvSpPr/>
          <p:nvPr/>
        </p:nvSpPr>
        <p:spPr>
          <a:xfrm>
            <a:off x="8784141" y="4910966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8" name="Google Shape;78;p2"/>
          <p:cNvSpPr/>
          <p:nvPr/>
        </p:nvSpPr>
        <p:spPr>
          <a:xfrm>
            <a:off x="7680412" y="3024957"/>
            <a:ext cx="50404" cy="39128"/>
          </a:xfrm>
          <a:custGeom>
            <a:avLst/>
            <a:gdLst/>
            <a:ahLst/>
            <a:cxnLst/>
            <a:rect l="l" t="t" r="r" b="b"/>
            <a:pathLst>
              <a:path w="1569" h="1218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2"/>
          <p:cNvSpPr/>
          <p:nvPr/>
        </p:nvSpPr>
        <p:spPr>
          <a:xfrm>
            <a:off x="6599297" y="4642634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" name="Google Shape;80;p2"/>
          <p:cNvSpPr/>
          <p:nvPr/>
        </p:nvSpPr>
        <p:spPr>
          <a:xfrm>
            <a:off x="7441362" y="4462708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" name="Google Shape;81;p2"/>
          <p:cNvSpPr/>
          <p:nvPr/>
        </p:nvSpPr>
        <p:spPr>
          <a:xfrm>
            <a:off x="6999240" y="4824617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2"/>
          <p:cNvSpPr/>
          <p:nvPr/>
        </p:nvSpPr>
        <p:spPr>
          <a:xfrm>
            <a:off x="8197044" y="469814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83" name="Google Shape;83;p2"/>
          <p:cNvGrpSpPr/>
          <p:nvPr/>
        </p:nvGrpSpPr>
        <p:grpSpPr>
          <a:xfrm>
            <a:off x="6989311" y="1269866"/>
            <a:ext cx="1132024" cy="939552"/>
            <a:chOff x="6989311" y="1603366"/>
            <a:chExt cx="1132024" cy="939552"/>
          </a:xfrm>
        </p:grpSpPr>
        <p:sp>
          <p:nvSpPr>
            <p:cNvPr id="84" name="Google Shape;84;p2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9" name="Google Shape;89;p2"/>
          <p:cNvSpPr/>
          <p:nvPr/>
        </p:nvSpPr>
        <p:spPr>
          <a:xfrm>
            <a:off x="1184006" y="4904504"/>
            <a:ext cx="68994" cy="72854"/>
          </a:xfrm>
          <a:custGeom>
            <a:avLst/>
            <a:gdLst/>
            <a:ahLst/>
            <a:cxnLst/>
            <a:rect l="l" t="t" r="r" b="b"/>
            <a:pathLst>
              <a:path w="1698" h="1793" extrusionOk="0">
                <a:moveTo>
                  <a:pt x="833" y="0"/>
                </a:moveTo>
                <a:cubicBezTo>
                  <a:pt x="705" y="0"/>
                  <a:pt x="609" y="32"/>
                  <a:pt x="513" y="96"/>
                </a:cubicBezTo>
                <a:cubicBezTo>
                  <a:pt x="417" y="96"/>
                  <a:pt x="321" y="160"/>
                  <a:pt x="225" y="256"/>
                </a:cubicBezTo>
                <a:cubicBezTo>
                  <a:pt x="161" y="320"/>
                  <a:pt x="97" y="416"/>
                  <a:pt x="65" y="512"/>
                </a:cubicBezTo>
                <a:cubicBezTo>
                  <a:pt x="1" y="608"/>
                  <a:pt x="1" y="737"/>
                  <a:pt x="1" y="833"/>
                </a:cubicBezTo>
                <a:lnTo>
                  <a:pt x="1" y="929"/>
                </a:lnTo>
                <a:cubicBezTo>
                  <a:pt x="1" y="1089"/>
                  <a:pt x="33" y="1217"/>
                  <a:pt x="97" y="1345"/>
                </a:cubicBezTo>
                <a:cubicBezTo>
                  <a:pt x="129" y="1409"/>
                  <a:pt x="193" y="1473"/>
                  <a:pt x="225" y="1537"/>
                </a:cubicBezTo>
                <a:cubicBezTo>
                  <a:pt x="353" y="1633"/>
                  <a:pt x="481" y="1697"/>
                  <a:pt x="609" y="1761"/>
                </a:cubicBezTo>
                <a:cubicBezTo>
                  <a:pt x="673" y="1761"/>
                  <a:pt x="769" y="1761"/>
                  <a:pt x="833" y="1793"/>
                </a:cubicBezTo>
                <a:cubicBezTo>
                  <a:pt x="961" y="1793"/>
                  <a:pt x="1057" y="1761"/>
                  <a:pt x="1153" y="1697"/>
                </a:cubicBezTo>
                <a:cubicBezTo>
                  <a:pt x="1281" y="1665"/>
                  <a:pt x="1345" y="1601"/>
                  <a:pt x="1441" y="1537"/>
                </a:cubicBezTo>
                <a:cubicBezTo>
                  <a:pt x="1505" y="1473"/>
                  <a:pt x="1569" y="1377"/>
                  <a:pt x="1601" y="1249"/>
                </a:cubicBezTo>
                <a:cubicBezTo>
                  <a:pt x="1665" y="1153"/>
                  <a:pt x="1697" y="1057"/>
                  <a:pt x="1697" y="929"/>
                </a:cubicBezTo>
                <a:lnTo>
                  <a:pt x="1665" y="865"/>
                </a:lnTo>
                <a:cubicBezTo>
                  <a:pt x="1665" y="705"/>
                  <a:pt x="1633" y="544"/>
                  <a:pt x="1569" y="416"/>
                </a:cubicBezTo>
                <a:lnTo>
                  <a:pt x="1409" y="256"/>
                </a:lnTo>
                <a:cubicBezTo>
                  <a:pt x="1313" y="160"/>
                  <a:pt x="1185" y="64"/>
                  <a:pt x="1057" y="32"/>
                </a:cubicBezTo>
                <a:cubicBezTo>
                  <a:pt x="993" y="32"/>
                  <a:pt x="897" y="0"/>
                  <a:pt x="83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90" name="Google Shape;90;p2"/>
          <p:cNvGrpSpPr/>
          <p:nvPr/>
        </p:nvGrpSpPr>
        <p:grpSpPr>
          <a:xfrm>
            <a:off x="351659" y="2325350"/>
            <a:ext cx="8440683" cy="1979710"/>
            <a:chOff x="351659" y="2582650"/>
            <a:chExt cx="8440683" cy="1979710"/>
          </a:xfrm>
        </p:grpSpPr>
        <p:sp>
          <p:nvSpPr>
            <p:cNvPr id="91" name="Google Shape;91;p2"/>
            <p:cNvSpPr/>
            <p:nvPr/>
          </p:nvSpPr>
          <p:spPr>
            <a:xfrm>
              <a:off x="843989" y="3050729"/>
              <a:ext cx="7455977" cy="1511630"/>
            </a:xfrm>
            <a:custGeom>
              <a:avLst/>
              <a:gdLst/>
              <a:ahLst/>
              <a:cxnLst/>
              <a:rect l="l" t="t" r="r" b="b"/>
              <a:pathLst>
                <a:path w="144924" h="29382" extrusionOk="0">
                  <a:moveTo>
                    <a:pt x="72462" y="0"/>
                  </a:moveTo>
                  <a:cubicBezTo>
                    <a:pt x="32454" y="0"/>
                    <a:pt x="0" y="6562"/>
                    <a:pt x="0" y="14691"/>
                  </a:cubicBezTo>
                  <a:cubicBezTo>
                    <a:pt x="0" y="22821"/>
                    <a:pt x="32454" y="29382"/>
                    <a:pt x="72462" y="29382"/>
                  </a:cubicBezTo>
                  <a:cubicBezTo>
                    <a:pt x="112469" y="29382"/>
                    <a:pt x="144924" y="22821"/>
                    <a:pt x="144924" y="14691"/>
                  </a:cubicBezTo>
                  <a:cubicBezTo>
                    <a:pt x="144924" y="6562"/>
                    <a:pt x="112469" y="0"/>
                    <a:pt x="72462" y="0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51659" y="2582650"/>
              <a:ext cx="8440683" cy="1712584"/>
            </a:xfrm>
            <a:custGeom>
              <a:avLst/>
              <a:gdLst/>
              <a:ahLst/>
              <a:cxnLst/>
              <a:rect l="l" t="t" r="r" b="b"/>
              <a:pathLst>
                <a:path w="164064" h="33288" extrusionOk="0">
                  <a:moveTo>
                    <a:pt x="82032" y="1"/>
                  </a:moveTo>
                  <a:cubicBezTo>
                    <a:pt x="36711" y="1"/>
                    <a:pt x="0" y="7458"/>
                    <a:pt x="0" y="16644"/>
                  </a:cubicBezTo>
                  <a:cubicBezTo>
                    <a:pt x="0" y="25830"/>
                    <a:pt x="36711" y="33287"/>
                    <a:pt x="82032" y="33287"/>
                  </a:cubicBezTo>
                  <a:cubicBezTo>
                    <a:pt x="127352" y="33287"/>
                    <a:pt x="164063" y="25830"/>
                    <a:pt x="164063" y="16644"/>
                  </a:cubicBezTo>
                  <a:cubicBezTo>
                    <a:pt x="164063" y="7458"/>
                    <a:pt x="127352" y="1"/>
                    <a:pt x="82032" y="1"/>
                  </a:cubicBezTo>
                  <a:close/>
                </a:path>
              </a:pathLst>
            </a:custGeom>
            <a:solidFill>
              <a:srgbClr val="FDE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349490" y="2859267"/>
              <a:ext cx="6446578" cy="1159318"/>
            </a:xfrm>
            <a:custGeom>
              <a:avLst/>
              <a:gdLst/>
              <a:ahLst/>
              <a:cxnLst/>
              <a:rect l="l" t="t" r="r" b="b"/>
              <a:pathLst>
                <a:path w="125304" h="22534" extrusionOk="0">
                  <a:moveTo>
                    <a:pt x="62636" y="1"/>
                  </a:moveTo>
                  <a:cubicBezTo>
                    <a:pt x="28037" y="1"/>
                    <a:pt x="0" y="5058"/>
                    <a:pt x="0" y="11267"/>
                  </a:cubicBezTo>
                  <a:cubicBezTo>
                    <a:pt x="0" y="17508"/>
                    <a:pt x="28037" y="22533"/>
                    <a:pt x="62636" y="22533"/>
                  </a:cubicBezTo>
                  <a:cubicBezTo>
                    <a:pt x="97234" y="22533"/>
                    <a:pt x="125304" y="17508"/>
                    <a:pt x="125304" y="11267"/>
                  </a:cubicBezTo>
                  <a:cubicBezTo>
                    <a:pt x="125304" y="5058"/>
                    <a:pt x="97234" y="1"/>
                    <a:pt x="62636" y="1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5416773" y="-258175"/>
            <a:ext cx="3872904" cy="1213784"/>
            <a:chOff x="2839998" y="-258175"/>
            <a:chExt cx="3872904" cy="1213784"/>
          </a:xfrm>
        </p:grpSpPr>
        <p:sp>
          <p:nvSpPr>
            <p:cNvPr id="95" name="Google Shape;95;p2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2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2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2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2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2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2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2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2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2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2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2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2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2" name="Google Shape;112;p2"/>
          <p:cNvSpPr/>
          <p:nvPr/>
        </p:nvSpPr>
        <p:spPr>
          <a:xfrm rot="3865603">
            <a:off x="289133" y="4322837"/>
            <a:ext cx="71208" cy="5614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" name="Google Shape;113;p2"/>
          <p:cNvSpPr/>
          <p:nvPr/>
        </p:nvSpPr>
        <p:spPr>
          <a:xfrm rot="3865603">
            <a:off x="175445" y="4543939"/>
            <a:ext cx="30163" cy="23466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4" name="Google Shape;114;p2"/>
          <p:cNvSpPr/>
          <p:nvPr/>
        </p:nvSpPr>
        <p:spPr>
          <a:xfrm rot="3865603">
            <a:off x="375410" y="4526045"/>
            <a:ext cx="25977" cy="19280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5" name="Google Shape;115;p2"/>
          <p:cNvSpPr/>
          <p:nvPr/>
        </p:nvSpPr>
        <p:spPr>
          <a:xfrm rot="3865603">
            <a:off x="1498906" y="4552677"/>
            <a:ext cx="53603" cy="41883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6" name="Google Shape;116;p2"/>
          <p:cNvSpPr/>
          <p:nvPr/>
        </p:nvSpPr>
        <p:spPr>
          <a:xfrm rot="-1031599" flipH="1">
            <a:off x="633693" y="4533807"/>
            <a:ext cx="71205" cy="56137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17;p2"/>
          <p:cNvSpPr/>
          <p:nvPr/>
        </p:nvSpPr>
        <p:spPr>
          <a:xfrm rot="-1031599" flipH="1">
            <a:off x="807562" y="5009288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" name="Google Shape;118;p2"/>
          <p:cNvSpPr/>
          <p:nvPr/>
        </p:nvSpPr>
        <p:spPr>
          <a:xfrm rot="-1031599" flipH="1">
            <a:off x="689970" y="4852547"/>
            <a:ext cx="25976" cy="19279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" name="Google Shape;119;p2"/>
          <p:cNvSpPr/>
          <p:nvPr/>
        </p:nvSpPr>
        <p:spPr>
          <a:xfrm rot="-1031599" flipH="1">
            <a:off x="128800" y="4833275"/>
            <a:ext cx="46066" cy="36047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65" y="1"/>
                </a:moveTo>
                <a:cubicBezTo>
                  <a:pt x="0" y="1"/>
                  <a:pt x="0" y="1377"/>
                  <a:pt x="865" y="1377"/>
                </a:cubicBezTo>
                <a:cubicBezTo>
                  <a:pt x="1761" y="1377"/>
                  <a:pt x="1761" y="1"/>
                  <a:pt x="86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" name="Google Shape;120;p2"/>
          <p:cNvSpPr/>
          <p:nvPr/>
        </p:nvSpPr>
        <p:spPr>
          <a:xfrm rot="-1031599" flipH="1">
            <a:off x="548692" y="4759301"/>
            <a:ext cx="53600" cy="41881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" name="Google Shape;121;p2"/>
          <p:cNvSpPr/>
          <p:nvPr/>
        </p:nvSpPr>
        <p:spPr>
          <a:xfrm rot="-1031599" flipH="1">
            <a:off x="164225" y="4847152"/>
            <a:ext cx="30998" cy="24328"/>
          </a:xfrm>
          <a:custGeom>
            <a:avLst/>
            <a:gdLst/>
            <a:ahLst/>
            <a:cxnLst/>
            <a:rect l="l" t="t" r="r" b="b"/>
            <a:pathLst>
              <a:path w="1185" h="930" extrusionOk="0">
                <a:moveTo>
                  <a:pt x="576" y="1"/>
                </a:moveTo>
                <a:cubicBezTo>
                  <a:pt x="0" y="1"/>
                  <a:pt x="0" y="929"/>
                  <a:pt x="576" y="929"/>
                </a:cubicBezTo>
                <a:cubicBezTo>
                  <a:pt x="1185" y="929"/>
                  <a:pt x="1185" y="1"/>
                  <a:pt x="576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" name="Google Shape;122;p2"/>
          <p:cNvSpPr/>
          <p:nvPr/>
        </p:nvSpPr>
        <p:spPr>
          <a:xfrm rot="-2083811" flipH="1">
            <a:off x="539086" y="2336037"/>
            <a:ext cx="958362" cy="1125056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" name="Google Shape;123;p2"/>
          <p:cNvSpPr/>
          <p:nvPr/>
        </p:nvSpPr>
        <p:spPr>
          <a:xfrm rot="-2083811" flipH="1">
            <a:off x="719871" y="2449665"/>
            <a:ext cx="948328" cy="1022571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4" name="Google Shape;124;p2"/>
          <p:cNvSpPr/>
          <p:nvPr/>
        </p:nvSpPr>
        <p:spPr>
          <a:xfrm rot="-327104" flipH="1">
            <a:off x="739818" y="1953415"/>
            <a:ext cx="958338" cy="1124954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5" name="Google Shape;125;p2"/>
          <p:cNvSpPr/>
          <p:nvPr/>
        </p:nvSpPr>
        <p:spPr>
          <a:xfrm rot="-327104" flipH="1">
            <a:off x="867641" y="2145032"/>
            <a:ext cx="948305" cy="102247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6" name="Google Shape;126;p2"/>
          <p:cNvSpPr/>
          <p:nvPr/>
        </p:nvSpPr>
        <p:spPr>
          <a:xfrm rot="1031599">
            <a:off x="8168802" y="4180145"/>
            <a:ext cx="71205" cy="56137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7" name="Google Shape;127;p2"/>
          <p:cNvSpPr/>
          <p:nvPr/>
        </p:nvSpPr>
        <p:spPr>
          <a:xfrm rot="1031599">
            <a:off x="8264577" y="442702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8" name="Google Shape;128;p2"/>
          <p:cNvSpPr/>
          <p:nvPr/>
        </p:nvSpPr>
        <p:spPr>
          <a:xfrm rot="1031599">
            <a:off x="8310155" y="4117885"/>
            <a:ext cx="25976" cy="19279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9" name="Google Shape;129;p2"/>
          <p:cNvSpPr/>
          <p:nvPr/>
        </p:nvSpPr>
        <p:spPr>
          <a:xfrm rot="1031599">
            <a:off x="8423808" y="4024639"/>
            <a:ext cx="53600" cy="41881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0" name="Google Shape;130;p2"/>
          <p:cNvSpPr/>
          <p:nvPr/>
        </p:nvSpPr>
        <p:spPr>
          <a:xfrm rot="2083811">
            <a:off x="7646552" y="2336037"/>
            <a:ext cx="958362" cy="1125056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31;p2"/>
          <p:cNvSpPr/>
          <p:nvPr/>
        </p:nvSpPr>
        <p:spPr>
          <a:xfrm rot="2083811">
            <a:off x="7475801" y="2449665"/>
            <a:ext cx="948328" cy="1022571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2" name="Google Shape;132;p2"/>
          <p:cNvSpPr/>
          <p:nvPr/>
        </p:nvSpPr>
        <p:spPr>
          <a:xfrm rot="327104">
            <a:off x="7445845" y="1953415"/>
            <a:ext cx="958338" cy="1124954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3" name="Google Shape;133;p2"/>
          <p:cNvSpPr/>
          <p:nvPr/>
        </p:nvSpPr>
        <p:spPr>
          <a:xfrm rot="327104">
            <a:off x="7328054" y="2145032"/>
            <a:ext cx="948305" cy="102247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34" name="Google Shape;134;p2"/>
          <p:cNvGrpSpPr/>
          <p:nvPr/>
        </p:nvGrpSpPr>
        <p:grpSpPr>
          <a:xfrm>
            <a:off x="-145677" y="-258175"/>
            <a:ext cx="3872904" cy="1213784"/>
            <a:chOff x="2839998" y="-258175"/>
            <a:chExt cx="3872904" cy="1213784"/>
          </a:xfrm>
        </p:grpSpPr>
        <p:sp>
          <p:nvSpPr>
            <p:cNvPr id="135" name="Google Shape;135;p2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1281750" y="1646425"/>
            <a:ext cx="6580500" cy="19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/>
        </p:txBody>
      </p:sp>
      <p:sp>
        <p:nvSpPr>
          <p:cNvPr id="153" name="Google Shape;153;p2"/>
          <p:cNvSpPr txBox="1">
            <a:spLocks noGrp="1"/>
          </p:cNvSpPr>
          <p:nvPr>
            <p:ph type="subTitle" idx="1"/>
          </p:nvPr>
        </p:nvSpPr>
        <p:spPr>
          <a:xfrm>
            <a:off x="2214450" y="3397950"/>
            <a:ext cx="4715100" cy="3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3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21"/>
          <p:cNvSpPr txBox="1">
            <a:spLocks noGrp="1"/>
          </p:cNvSpPr>
          <p:nvPr>
            <p:ph type="title"/>
          </p:nvPr>
        </p:nvSpPr>
        <p:spPr>
          <a:xfrm>
            <a:off x="5233725" y="2266800"/>
            <a:ext cx="3176100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900"/>
              <a:buNone/>
              <a:defRPr sz="5900"/>
            </a:lvl9pPr>
          </a:lstStyle>
          <a:p/>
        </p:txBody>
      </p:sp>
      <p:sp>
        <p:nvSpPr>
          <p:cNvPr id="1173" name="Google Shape;1173;p21"/>
          <p:cNvSpPr/>
          <p:nvPr/>
        </p:nvSpPr>
        <p:spPr>
          <a:xfrm rot="-5400000" flipH="1">
            <a:off x="8831660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4" name="Google Shape;1174;p21"/>
          <p:cNvSpPr/>
          <p:nvPr/>
        </p:nvSpPr>
        <p:spPr>
          <a:xfrm rot="-5400000" flipH="1">
            <a:off x="8198897" y="45829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5" name="Google Shape;1175;p21"/>
          <p:cNvSpPr/>
          <p:nvPr/>
        </p:nvSpPr>
        <p:spPr>
          <a:xfrm rot="-5400000" flipH="1">
            <a:off x="8930360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6" name="Google Shape;1176;p21"/>
          <p:cNvSpPr/>
          <p:nvPr/>
        </p:nvSpPr>
        <p:spPr>
          <a:xfrm rot="-5400000" flipH="1">
            <a:off x="8878420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7" name="Google Shape;1177;p21"/>
          <p:cNvSpPr/>
          <p:nvPr/>
        </p:nvSpPr>
        <p:spPr>
          <a:xfrm rot="-5400000" flipH="1">
            <a:off x="8382897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8" name="Google Shape;1178;p21"/>
          <p:cNvSpPr/>
          <p:nvPr/>
        </p:nvSpPr>
        <p:spPr>
          <a:xfrm rot="-5400000" flipH="1">
            <a:off x="7487560" y="44651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9" name="Google Shape;1179;p21"/>
          <p:cNvSpPr/>
          <p:nvPr/>
        </p:nvSpPr>
        <p:spPr>
          <a:xfrm rot="-5400000" flipH="1">
            <a:off x="8062418" y="429052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0" name="Google Shape;1180;p21"/>
          <p:cNvSpPr/>
          <p:nvPr/>
        </p:nvSpPr>
        <p:spPr>
          <a:xfrm rot="-5400000" flipH="1">
            <a:off x="7252245" y="440643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1" name="Google Shape;1181;p21"/>
          <p:cNvSpPr/>
          <p:nvPr/>
        </p:nvSpPr>
        <p:spPr>
          <a:xfrm rot="-5400000" flipH="1">
            <a:off x="7787385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2" name="Google Shape;1182;p21"/>
          <p:cNvSpPr/>
          <p:nvPr/>
        </p:nvSpPr>
        <p:spPr>
          <a:xfrm rot="-6431599" flipH="1">
            <a:off x="7529880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3" name="Google Shape;1183;p21"/>
          <p:cNvSpPr/>
          <p:nvPr/>
        </p:nvSpPr>
        <p:spPr>
          <a:xfrm rot="-5400000" flipH="1">
            <a:off x="7735445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4" name="Google Shape;1184;p21"/>
          <p:cNvSpPr/>
          <p:nvPr/>
        </p:nvSpPr>
        <p:spPr>
          <a:xfrm rot="-5400000" flipH="1">
            <a:off x="7239922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5" name="Google Shape;1185;p21"/>
          <p:cNvSpPr/>
          <p:nvPr/>
        </p:nvSpPr>
        <p:spPr>
          <a:xfrm rot="10800000" flipH="1">
            <a:off x="6074704" y="45118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6" name="Google Shape;1186;p21"/>
          <p:cNvSpPr/>
          <p:nvPr/>
        </p:nvSpPr>
        <p:spPr>
          <a:xfrm rot="10800000" flipH="1">
            <a:off x="6168780" y="47972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7" name="Google Shape;1187;p21"/>
          <p:cNvSpPr/>
          <p:nvPr/>
        </p:nvSpPr>
        <p:spPr>
          <a:xfrm rot="10800000" flipH="1">
            <a:off x="6424277" y="444508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8" name="Google Shape;1188;p21"/>
          <p:cNvSpPr/>
          <p:nvPr/>
        </p:nvSpPr>
        <p:spPr>
          <a:xfrm rot="10800000" flipH="1">
            <a:off x="6634737" y="446513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89" name="Google Shape;1189;p21"/>
          <p:cNvSpPr/>
          <p:nvPr/>
        </p:nvSpPr>
        <p:spPr>
          <a:xfrm rot="10800000" flipH="1">
            <a:off x="6543242" y="4960659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0" name="Google Shape;1190;p21"/>
          <p:cNvSpPr/>
          <p:nvPr/>
        </p:nvSpPr>
        <p:spPr>
          <a:xfrm rot="-5400000" flipH="1">
            <a:off x="5402735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1" name="Google Shape;1191;p21"/>
          <p:cNvSpPr/>
          <p:nvPr/>
        </p:nvSpPr>
        <p:spPr>
          <a:xfrm rot="-5400000" flipH="1">
            <a:off x="5082645" y="444508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2" name="Google Shape;1192;p21"/>
          <p:cNvSpPr/>
          <p:nvPr/>
        </p:nvSpPr>
        <p:spPr>
          <a:xfrm rot="-5400000" flipH="1">
            <a:off x="5501435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3" name="Google Shape;1193;p21"/>
          <p:cNvSpPr/>
          <p:nvPr/>
        </p:nvSpPr>
        <p:spPr>
          <a:xfrm rot="-6431599" flipH="1">
            <a:off x="5243930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4" name="Google Shape;1194;p21"/>
          <p:cNvSpPr/>
          <p:nvPr/>
        </p:nvSpPr>
        <p:spPr>
          <a:xfrm rot="-5400000" flipH="1">
            <a:off x="5449495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5" name="Google Shape;1195;p21"/>
          <p:cNvSpPr/>
          <p:nvPr/>
        </p:nvSpPr>
        <p:spPr>
          <a:xfrm rot="-5400000" flipH="1">
            <a:off x="4953972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6" name="Google Shape;1196;p21"/>
          <p:cNvSpPr/>
          <p:nvPr/>
        </p:nvSpPr>
        <p:spPr>
          <a:xfrm rot="5400000" flipH="1">
            <a:off x="4080342" y="498290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7" name="Google Shape;1197;p21"/>
          <p:cNvSpPr/>
          <p:nvPr/>
        </p:nvSpPr>
        <p:spPr>
          <a:xfrm rot="5400000" flipH="1">
            <a:off x="4358444" y="49206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8" name="Google Shape;1198;p21"/>
          <p:cNvSpPr/>
          <p:nvPr/>
        </p:nvSpPr>
        <p:spPr>
          <a:xfrm rot="5400000" flipH="1">
            <a:off x="4006313" y="466521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99" name="Google Shape;1199;p21"/>
          <p:cNvSpPr/>
          <p:nvPr/>
        </p:nvSpPr>
        <p:spPr>
          <a:xfrm rot="5400000" flipH="1">
            <a:off x="4033549" y="442286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0" name="Google Shape;1200;p21"/>
          <p:cNvSpPr/>
          <p:nvPr/>
        </p:nvSpPr>
        <p:spPr>
          <a:xfrm rot="-5400000" flipH="1">
            <a:off x="4705197" y="45968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1" name="Google Shape;1201;p21"/>
          <p:cNvSpPr/>
          <p:nvPr/>
        </p:nvSpPr>
        <p:spPr>
          <a:xfrm rot="10800000" flipH="1">
            <a:off x="5873805" y="495827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2" name="Google Shape;1202;p21"/>
          <p:cNvSpPr/>
          <p:nvPr/>
        </p:nvSpPr>
        <p:spPr>
          <a:xfrm rot="5400000" flipH="1">
            <a:off x="4358444" y="46163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3" name="Google Shape;1203;p21"/>
          <p:cNvSpPr/>
          <p:nvPr/>
        </p:nvSpPr>
        <p:spPr>
          <a:xfrm rot="-6431599" flipH="1">
            <a:off x="6919030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4" name="Google Shape;1204;p21"/>
          <p:cNvSpPr/>
          <p:nvPr/>
        </p:nvSpPr>
        <p:spPr>
          <a:xfrm rot="-5400000" flipH="1">
            <a:off x="6853435" y="50024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5" name="Google Shape;1205;p21"/>
          <p:cNvSpPr/>
          <p:nvPr/>
        </p:nvSpPr>
        <p:spPr>
          <a:xfrm rot="-5400000" flipH="1">
            <a:off x="8125297" y="49582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6" name="Google Shape;1206;p21"/>
          <p:cNvSpPr/>
          <p:nvPr/>
        </p:nvSpPr>
        <p:spPr>
          <a:xfrm rot="5400000" flipH="1">
            <a:off x="4737744" y="59615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7" name="Google Shape;1207;p21"/>
          <p:cNvSpPr/>
          <p:nvPr/>
        </p:nvSpPr>
        <p:spPr>
          <a:xfrm rot="5400000" flipH="1">
            <a:off x="5424442" y="6749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8" name="Google Shape;1208;p21"/>
          <p:cNvSpPr/>
          <p:nvPr/>
        </p:nvSpPr>
        <p:spPr>
          <a:xfrm rot="5400000" flipH="1">
            <a:off x="4849584" y="850177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09" name="Google Shape;1209;p21"/>
          <p:cNvSpPr/>
          <p:nvPr/>
        </p:nvSpPr>
        <p:spPr>
          <a:xfrm rot="5400000" flipH="1">
            <a:off x="5684428" y="77269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0" name="Google Shape;1210;p21"/>
          <p:cNvSpPr/>
          <p:nvPr/>
        </p:nvSpPr>
        <p:spPr>
          <a:xfrm rot="5400000" flipH="1">
            <a:off x="5149288" y="39949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1" name="Google Shape;1211;p21"/>
          <p:cNvSpPr/>
          <p:nvPr/>
        </p:nvSpPr>
        <p:spPr>
          <a:xfrm rot="4368401" flipH="1">
            <a:off x="5418813" y="46095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2" name="Google Shape;1212;p21"/>
          <p:cNvSpPr/>
          <p:nvPr/>
        </p:nvSpPr>
        <p:spPr>
          <a:xfrm rot="5400000" flipH="1">
            <a:off x="5176524" y="157155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3" name="Google Shape;1213;p21"/>
          <p:cNvSpPr/>
          <p:nvPr/>
        </p:nvSpPr>
        <p:spPr>
          <a:xfrm rot="5400000" flipH="1">
            <a:off x="5672080" y="2486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4" name="Google Shape;1214;p21"/>
          <p:cNvSpPr/>
          <p:nvPr/>
        </p:nvSpPr>
        <p:spPr>
          <a:xfrm flipH="1">
            <a:off x="6837297" y="628128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5" name="Google Shape;1215;p21"/>
          <p:cNvSpPr/>
          <p:nvPr/>
        </p:nvSpPr>
        <p:spPr>
          <a:xfrm flipH="1">
            <a:off x="6767861" y="3818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6" name="Google Shape;1216;p21"/>
          <p:cNvSpPr/>
          <p:nvPr/>
        </p:nvSpPr>
        <p:spPr>
          <a:xfrm flipH="1">
            <a:off x="6512397" y="73404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7" name="Google Shape;1217;p21"/>
          <p:cNvSpPr/>
          <p:nvPr/>
        </p:nvSpPr>
        <p:spPr>
          <a:xfrm flipH="1">
            <a:off x="6277233" y="674921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8" name="Google Shape;1218;p21"/>
          <p:cNvSpPr/>
          <p:nvPr/>
        </p:nvSpPr>
        <p:spPr>
          <a:xfrm flipH="1">
            <a:off x="6368760" y="17936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19" name="Google Shape;1219;p21"/>
          <p:cNvSpPr/>
          <p:nvPr/>
        </p:nvSpPr>
        <p:spPr>
          <a:xfrm rot="5400000" flipH="1">
            <a:off x="7509267" y="71718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0" name="Google Shape;1220;p21"/>
          <p:cNvSpPr/>
          <p:nvPr/>
        </p:nvSpPr>
        <p:spPr>
          <a:xfrm rot="5400000" flipH="1">
            <a:off x="7854028" y="73404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1" name="Google Shape;1221;p21"/>
          <p:cNvSpPr/>
          <p:nvPr/>
        </p:nvSpPr>
        <p:spPr>
          <a:xfrm rot="5400000" flipH="1">
            <a:off x="7435238" y="39949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2" name="Google Shape;1222;p21"/>
          <p:cNvSpPr/>
          <p:nvPr/>
        </p:nvSpPr>
        <p:spPr>
          <a:xfrm rot="4368401" flipH="1">
            <a:off x="7704763" y="46095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3" name="Google Shape;1223;p21"/>
          <p:cNvSpPr/>
          <p:nvPr/>
        </p:nvSpPr>
        <p:spPr>
          <a:xfrm rot="5400000" flipH="1">
            <a:off x="7462474" y="157155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4" name="Google Shape;1224;p21"/>
          <p:cNvSpPr/>
          <p:nvPr/>
        </p:nvSpPr>
        <p:spPr>
          <a:xfrm rot="5400000" flipH="1">
            <a:off x="7958030" y="2486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5" name="Google Shape;1225;p21"/>
          <p:cNvSpPr/>
          <p:nvPr/>
        </p:nvSpPr>
        <p:spPr>
          <a:xfrm rot="-5400000" flipH="1">
            <a:off x="8831660" y="15712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6" name="Google Shape;1226;p21"/>
          <p:cNvSpPr/>
          <p:nvPr/>
        </p:nvSpPr>
        <p:spPr>
          <a:xfrm rot="-5400000" flipH="1">
            <a:off x="8578197" y="2584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7" name="Google Shape;1227;p21"/>
          <p:cNvSpPr/>
          <p:nvPr/>
        </p:nvSpPr>
        <p:spPr>
          <a:xfrm rot="-5400000" flipH="1">
            <a:off x="8930360" y="51390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8" name="Google Shape;1228;p21"/>
          <p:cNvSpPr/>
          <p:nvPr/>
        </p:nvSpPr>
        <p:spPr>
          <a:xfrm rot="-5400000" flipH="1">
            <a:off x="8878420" y="717187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29" name="Google Shape;1229;p21"/>
          <p:cNvSpPr/>
          <p:nvPr/>
        </p:nvSpPr>
        <p:spPr>
          <a:xfrm rot="5400000" flipH="1">
            <a:off x="8206805" y="543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0" name="Google Shape;1230;p21"/>
          <p:cNvSpPr/>
          <p:nvPr/>
        </p:nvSpPr>
        <p:spPr>
          <a:xfrm flipH="1">
            <a:off x="7062836" y="22084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1" name="Google Shape;1231;p21"/>
          <p:cNvSpPr/>
          <p:nvPr/>
        </p:nvSpPr>
        <p:spPr>
          <a:xfrm rot="-5400000" flipH="1">
            <a:off x="8578197" y="5627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2" name="Google Shape;1232;p21"/>
          <p:cNvSpPr/>
          <p:nvPr/>
        </p:nvSpPr>
        <p:spPr>
          <a:xfrm rot="4368401" flipH="1">
            <a:off x="6029663" y="46095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3" name="Google Shape;1233;p21"/>
          <p:cNvSpPr/>
          <p:nvPr/>
        </p:nvSpPr>
        <p:spPr>
          <a:xfrm rot="5400000" flipH="1">
            <a:off x="6083238" y="17666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4" name="Google Shape;1234;p21"/>
          <p:cNvSpPr/>
          <p:nvPr/>
        </p:nvSpPr>
        <p:spPr>
          <a:xfrm rot="5400000" flipH="1">
            <a:off x="4811344" y="22084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235" name="Google Shape;1235;p21"/>
          <p:cNvSpPr txBox="1">
            <a:spLocks noGrp="1"/>
          </p:cNvSpPr>
          <p:nvPr>
            <p:ph type="subTitle" idx="1"/>
          </p:nvPr>
        </p:nvSpPr>
        <p:spPr>
          <a:xfrm>
            <a:off x="5233725" y="3051975"/>
            <a:ext cx="3176100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4">
    <p:bg>
      <p:bgPr>
        <a:solidFill>
          <a:srgbClr val="FDCF06"/>
        </a:solidFill>
        <a:effectLst/>
      </p:bgPr>
    </p:bg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88" name="Google Shape;1588;p27"/>
          <p:cNvSpPr/>
          <p:nvPr/>
        </p:nvSpPr>
        <p:spPr>
          <a:xfrm flipH="1">
            <a:off x="6785696" y="4622596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89" name="Google Shape;1589;p27"/>
          <p:cNvSpPr/>
          <p:nvPr/>
        </p:nvSpPr>
        <p:spPr>
          <a:xfrm flipH="1">
            <a:off x="6026971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0" name="Google Shape;1590;p27"/>
          <p:cNvSpPr/>
          <p:nvPr/>
        </p:nvSpPr>
        <p:spPr>
          <a:xfrm flipH="1">
            <a:off x="5343195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1" name="Google Shape;1591;p27"/>
          <p:cNvSpPr/>
          <p:nvPr/>
        </p:nvSpPr>
        <p:spPr>
          <a:xfrm flipH="1">
            <a:off x="6840454" y="4887393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2" name="Google Shape;1592;p27"/>
          <p:cNvSpPr/>
          <p:nvPr/>
        </p:nvSpPr>
        <p:spPr>
          <a:xfrm flipH="1">
            <a:off x="6511196" y="492488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3" name="Google Shape;1593;p27"/>
          <p:cNvSpPr/>
          <p:nvPr/>
        </p:nvSpPr>
        <p:spPr>
          <a:xfrm flipH="1">
            <a:off x="5619135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4" name="Google Shape;1594;p27"/>
          <p:cNvSpPr/>
          <p:nvPr/>
        </p:nvSpPr>
        <p:spPr>
          <a:xfrm flipH="1">
            <a:off x="8997846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5" name="Google Shape;1595;p27"/>
          <p:cNvSpPr/>
          <p:nvPr/>
        </p:nvSpPr>
        <p:spPr>
          <a:xfrm flipH="1">
            <a:off x="7964506" y="462259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6" name="Google Shape;1596;p27"/>
          <p:cNvSpPr/>
          <p:nvPr/>
        </p:nvSpPr>
        <p:spPr>
          <a:xfrm flipH="1">
            <a:off x="8314070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7" name="Google Shape;1597;p27"/>
          <p:cNvSpPr/>
          <p:nvPr/>
        </p:nvSpPr>
        <p:spPr>
          <a:xfrm flipH="1">
            <a:off x="8916806" y="459943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8" name="Google Shape;1598;p27"/>
          <p:cNvSpPr/>
          <p:nvPr/>
        </p:nvSpPr>
        <p:spPr>
          <a:xfrm flipH="1">
            <a:off x="7614933" y="4959833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9" name="Google Shape;1599;p27"/>
          <p:cNvSpPr/>
          <p:nvPr/>
        </p:nvSpPr>
        <p:spPr>
          <a:xfrm flipH="1">
            <a:off x="7149169" y="4928465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0" name="Google Shape;1600;p27"/>
          <p:cNvSpPr/>
          <p:nvPr/>
        </p:nvSpPr>
        <p:spPr>
          <a:xfrm flipH="1">
            <a:off x="8590010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1" name="Google Shape;1601;p27"/>
          <p:cNvSpPr/>
          <p:nvPr/>
        </p:nvSpPr>
        <p:spPr>
          <a:xfrm flipH="1">
            <a:off x="7404441" y="4669388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2" name="Google Shape;1602;p27"/>
          <p:cNvSpPr/>
          <p:nvPr/>
        </p:nvSpPr>
        <p:spPr>
          <a:xfrm flipH="1">
            <a:off x="6202121" y="459943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3" name="Google Shape;1603;p27"/>
          <p:cNvSpPr/>
          <p:nvPr/>
        </p:nvSpPr>
        <p:spPr>
          <a:xfrm flipH="1">
            <a:off x="4817308" y="4918695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4" name="Google Shape;1604;p27"/>
          <p:cNvSpPr/>
          <p:nvPr/>
        </p:nvSpPr>
        <p:spPr>
          <a:xfrm flipH="1">
            <a:off x="5166058" y="4623620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5" name="Google Shape;1605;p27"/>
          <p:cNvSpPr/>
          <p:nvPr/>
        </p:nvSpPr>
        <p:spPr>
          <a:xfrm flipH="1">
            <a:off x="4608695" y="466972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6" name="Google Shape;1606;p27"/>
          <p:cNvSpPr/>
          <p:nvPr/>
        </p:nvSpPr>
        <p:spPr>
          <a:xfrm flipH="1">
            <a:off x="4332829" y="4887393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7" name="Google Shape;1607;p27"/>
          <p:cNvSpPr/>
          <p:nvPr/>
        </p:nvSpPr>
        <p:spPr>
          <a:xfrm flipH="1">
            <a:off x="1819296" y="4622596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8" name="Google Shape;1608;p27"/>
          <p:cNvSpPr/>
          <p:nvPr/>
        </p:nvSpPr>
        <p:spPr>
          <a:xfrm flipH="1">
            <a:off x="1060571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9" name="Google Shape;1609;p27"/>
          <p:cNvSpPr/>
          <p:nvPr/>
        </p:nvSpPr>
        <p:spPr>
          <a:xfrm flipH="1">
            <a:off x="376795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0" name="Google Shape;1610;p27"/>
          <p:cNvSpPr/>
          <p:nvPr/>
        </p:nvSpPr>
        <p:spPr>
          <a:xfrm flipH="1">
            <a:off x="1874054" y="4887393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1" name="Google Shape;1611;p27"/>
          <p:cNvSpPr/>
          <p:nvPr/>
        </p:nvSpPr>
        <p:spPr>
          <a:xfrm flipH="1">
            <a:off x="1544796" y="492488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2" name="Google Shape;1612;p27"/>
          <p:cNvSpPr/>
          <p:nvPr/>
        </p:nvSpPr>
        <p:spPr>
          <a:xfrm flipH="1">
            <a:off x="652735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3" name="Google Shape;1613;p27"/>
          <p:cNvSpPr/>
          <p:nvPr/>
        </p:nvSpPr>
        <p:spPr>
          <a:xfrm flipH="1">
            <a:off x="4031446" y="4816421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4" name="Google Shape;1614;p27"/>
          <p:cNvSpPr/>
          <p:nvPr/>
        </p:nvSpPr>
        <p:spPr>
          <a:xfrm flipH="1">
            <a:off x="2998106" y="4622596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5" name="Google Shape;1615;p27"/>
          <p:cNvSpPr/>
          <p:nvPr/>
        </p:nvSpPr>
        <p:spPr>
          <a:xfrm flipH="1">
            <a:off x="3347670" y="492417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6" name="Google Shape;1616;p27"/>
          <p:cNvSpPr/>
          <p:nvPr/>
        </p:nvSpPr>
        <p:spPr>
          <a:xfrm flipH="1">
            <a:off x="3950406" y="459943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7" name="Google Shape;1617;p27"/>
          <p:cNvSpPr/>
          <p:nvPr/>
        </p:nvSpPr>
        <p:spPr>
          <a:xfrm flipH="1">
            <a:off x="2648533" y="4959833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8" name="Google Shape;1618;p27"/>
          <p:cNvSpPr/>
          <p:nvPr/>
        </p:nvSpPr>
        <p:spPr>
          <a:xfrm flipH="1">
            <a:off x="2182769" y="4928465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9" name="Google Shape;1619;p27"/>
          <p:cNvSpPr/>
          <p:nvPr/>
        </p:nvSpPr>
        <p:spPr>
          <a:xfrm flipH="1">
            <a:off x="3623610" y="472543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0" name="Google Shape;1620;p27"/>
          <p:cNvSpPr/>
          <p:nvPr/>
        </p:nvSpPr>
        <p:spPr>
          <a:xfrm flipH="1">
            <a:off x="2438041" y="4669388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1" name="Google Shape;1621;p27"/>
          <p:cNvSpPr/>
          <p:nvPr/>
        </p:nvSpPr>
        <p:spPr>
          <a:xfrm flipH="1">
            <a:off x="1235721" y="459943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2" name="Google Shape;1622;p27"/>
          <p:cNvSpPr/>
          <p:nvPr/>
        </p:nvSpPr>
        <p:spPr>
          <a:xfrm flipH="1">
            <a:off x="199658" y="4623620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23" name="Google Shape;1623;p27"/>
          <p:cNvSpPr txBox="1">
            <a:spLocks noGrp="1"/>
          </p:cNvSpPr>
          <p:nvPr>
            <p:ph type="subTitle" idx="1"/>
          </p:nvPr>
        </p:nvSpPr>
        <p:spPr>
          <a:xfrm>
            <a:off x="865625" y="3140950"/>
            <a:ext cx="2091300" cy="7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24" name="Google Shape;1624;p27"/>
          <p:cNvSpPr txBox="1">
            <a:spLocks noGrp="1"/>
          </p:cNvSpPr>
          <p:nvPr>
            <p:ph type="title" idx="2" hasCustomPrompt="1"/>
          </p:nvPr>
        </p:nvSpPr>
        <p:spPr>
          <a:xfrm>
            <a:off x="865625" y="2705700"/>
            <a:ext cx="20913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625" name="Google Shape;1625;p27"/>
          <p:cNvSpPr txBox="1">
            <a:spLocks noGrp="1"/>
          </p:cNvSpPr>
          <p:nvPr>
            <p:ph type="subTitle" idx="3"/>
          </p:nvPr>
        </p:nvSpPr>
        <p:spPr>
          <a:xfrm>
            <a:off x="6187075" y="3140950"/>
            <a:ext cx="2091300" cy="7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26" name="Google Shape;1626;p27"/>
          <p:cNvSpPr txBox="1">
            <a:spLocks noGrp="1"/>
          </p:cNvSpPr>
          <p:nvPr>
            <p:ph type="title" idx="4" hasCustomPrompt="1"/>
          </p:nvPr>
        </p:nvSpPr>
        <p:spPr>
          <a:xfrm>
            <a:off x="6187075" y="2705700"/>
            <a:ext cx="20913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  <p:sp>
        <p:nvSpPr>
          <p:cNvPr id="1627" name="Google Shape;1627;p27"/>
          <p:cNvSpPr txBox="1">
            <a:spLocks noGrp="1"/>
          </p:cNvSpPr>
          <p:nvPr>
            <p:ph type="subTitle" idx="5"/>
          </p:nvPr>
        </p:nvSpPr>
        <p:spPr>
          <a:xfrm>
            <a:off x="3526350" y="3140950"/>
            <a:ext cx="2091300" cy="7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1628" name="Google Shape;1628;p27"/>
          <p:cNvSpPr txBox="1">
            <a:spLocks noGrp="1"/>
          </p:cNvSpPr>
          <p:nvPr>
            <p:ph type="title" idx="6" hasCustomPrompt="1"/>
          </p:nvPr>
        </p:nvSpPr>
        <p:spPr>
          <a:xfrm>
            <a:off x="3526350" y="2705700"/>
            <a:ext cx="2091300" cy="5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bg>
      <p:bgPr>
        <a:solidFill>
          <a:srgbClr val="FDECC3"/>
        </a:solid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0">
    <p:bg>
      <p:bgPr>
        <a:solidFill>
          <a:srgbClr val="FDCF06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0_1">
    <p:bg>
      <p:bgPr>
        <a:solidFill>
          <a:srgbClr val="FDECC3"/>
        </a:solid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7"/>
          <p:cNvSpPr/>
          <p:nvPr/>
        </p:nvSpPr>
        <p:spPr>
          <a:xfrm rot="5400000" flipH="1">
            <a:off x="170722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85" name="Google Shape;1985;p37"/>
          <p:cNvSpPr/>
          <p:nvPr/>
        </p:nvSpPr>
        <p:spPr>
          <a:xfrm rot="5400000" flipH="1">
            <a:off x="828124" y="1788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86" name="Google Shape;1986;p37"/>
          <p:cNvSpPr/>
          <p:nvPr/>
        </p:nvSpPr>
        <p:spPr>
          <a:xfrm rot="5400000" flipH="1">
            <a:off x="1514822" y="25758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87" name="Google Shape;1987;p37"/>
          <p:cNvSpPr/>
          <p:nvPr/>
        </p:nvSpPr>
        <p:spPr>
          <a:xfrm rot="5400000" flipH="1">
            <a:off x="939964" y="43285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88" name="Google Shape;1988;p37"/>
          <p:cNvSpPr/>
          <p:nvPr/>
        </p:nvSpPr>
        <p:spPr>
          <a:xfrm rot="5400000" flipH="1">
            <a:off x="1774808" y="35536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89" name="Google Shape;1989;p37"/>
          <p:cNvSpPr/>
          <p:nvPr/>
        </p:nvSpPr>
        <p:spPr>
          <a:xfrm flipH="1">
            <a:off x="2927677" y="21080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0" name="Google Shape;1990;p37"/>
          <p:cNvSpPr/>
          <p:nvPr/>
        </p:nvSpPr>
        <p:spPr>
          <a:xfrm flipH="1">
            <a:off x="2602777" y="31671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1" name="Google Shape;1991;p37"/>
          <p:cNvSpPr/>
          <p:nvPr/>
        </p:nvSpPr>
        <p:spPr>
          <a:xfrm flipH="1">
            <a:off x="2367613" y="25759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2" name="Google Shape;1992;p37"/>
          <p:cNvSpPr/>
          <p:nvPr/>
        </p:nvSpPr>
        <p:spPr>
          <a:xfrm rot="5400000" flipH="1">
            <a:off x="3599647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3" name="Google Shape;1993;p37"/>
          <p:cNvSpPr/>
          <p:nvPr/>
        </p:nvSpPr>
        <p:spPr>
          <a:xfrm rot="5400000" flipH="1">
            <a:off x="3944408" y="31671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4" name="Google Shape;1994;p37"/>
          <p:cNvSpPr/>
          <p:nvPr/>
        </p:nvSpPr>
        <p:spPr>
          <a:xfrm rot="-5400000" flipH="1">
            <a:off x="4968800" y="29986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5" name="Google Shape;1995;p37"/>
          <p:cNvSpPr/>
          <p:nvPr/>
        </p:nvSpPr>
        <p:spPr>
          <a:xfrm rot="5400000" flipH="1">
            <a:off x="4297185" y="1258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6" name="Google Shape;1996;p37"/>
          <p:cNvSpPr/>
          <p:nvPr/>
        </p:nvSpPr>
        <p:spPr>
          <a:xfrm rot="-5400000" flipH="1">
            <a:off x="4668577" y="14540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7" name="Google Shape;1997;p37"/>
          <p:cNvSpPr/>
          <p:nvPr/>
        </p:nvSpPr>
        <p:spPr>
          <a:xfrm rot="5400000" flipH="1">
            <a:off x="5387510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8" name="Google Shape;1998;p37"/>
          <p:cNvSpPr/>
          <p:nvPr/>
        </p:nvSpPr>
        <p:spPr>
          <a:xfrm rot="5400000" flipH="1">
            <a:off x="6044912" y="1788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9" name="Google Shape;1999;p37"/>
          <p:cNvSpPr/>
          <p:nvPr/>
        </p:nvSpPr>
        <p:spPr>
          <a:xfrm rot="5400000" flipH="1">
            <a:off x="6731610" y="25758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0" name="Google Shape;2000;p37"/>
          <p:cNvSpPr/>
          <p:nvPr/>
        </p:nvSpPr>
        <p:spPr>
          <a:xfrm rot="5400000" flipH="1">
            <a:off x="6156751" y="43285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1" name="Google Shape;2001;p37"/>
          <p:cNvSpPr/>
          <p:nvPr/>
        </p:nvSpPr>
        <p:spPr>
          <a:xfrm rot="5400000" flipH="1">
            <a:off x="6991596" y="35536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2" name="Google Shape;2002;p37"/>
          <p:cNvSpPr/>
          <p:nvPr/>
        </p:nvSpPr>
        <p:spPr>
          <a:xfrm flipH="1">
            <a:off x="8144465" y="21080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3" name="Google Shape;2003;p37"/>
          <p:cNvSpPr/>
          <p:nvPr/>
        </p:nvSpPr>
        <p:spPr>
          <a:xfrm flipH="1">
            <a:off x="7819564" y="31671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4" name="Google Shape;2004;p37"/>
          <p:cNvSpPr/>
          <p:nvPr/>
        </p:nvSpPr>
        <p:spPr>
          <a:xfrm flipH="1">
            <a:off x="7584400" y="25759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5" name="Google Shape;2005;p37"/>
          <p:cNvSpPr/>
          <p:nvPr/>
        </p:nvSpPr>
        <p:spPr>
          <a:xfrm rot="5400000" flipH="1">
            <a:off x="8816435" y="2998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bg>
      <p:bgPr>
        <a:solidFill>
          <a:srgbClr val="FDECC3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3" name="Google Shape;243;p4"/>
          <p:cNvSpPr txBox="1">
            <a:spLocks noGrp="1"/>
          </p:cNvSpPr>
          <p:nvPr>
            <p:ph type="body" idx="1"/>
          </p:nvPr>
        </p:nvSpPr>
        <p:spPr>
          <a:xfrm>
            <a:off x="720000" y="1298725"/>
            <a:ext cx="7717500" cy="32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160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1600"/>
              </a:spcBef>
              <a:spcAft>
                <a:spcPts val="1600"/>
              </a:spcAft>
              <a:buSzPts val="1300"/>
              <a:buChar char="■"/>
              <a:defRPr/>
            </a:lvl9pPr>
          </a:lstStyle>
          <a:p/>
        </p:txBody>
      </p:sp>
      <p:sp>
        <p:nvSpPr>
          <p:cNvPr id="244" name="Google Shape;244;p4"/>
          <p:cNvSpPr/>
          <p:nvPr/>
        </p:nvSpPr>
        <p:spPr>
          <a:xfrm rot="-5400000" flipH="1">
            <a:off x="8906422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5" name="Google Shape;245;p4"/>
          <p:cNvSpPr/>
          <p:nvPr/>
        </p:nvSpPr>
        <p:spPr>
          <a:xfrm rot="-5400000" flipH="1">
            <a:off x="8273660" y="483721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6" name="Google Shape;246;p4"/>
          <p:cNvSpPr/>
          <p:nvPr/>
        </p:nvSpPr>
        <p:spPr>
          <a:xfrm rot="-5400000" flipH="1">
            <a:off x="9005123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7" name="Google Shape;247;p4"/>
          <p:cNvSpPr/>
          <p:nvPr/>
        </p:nvSpPr>
        <p:spPr>
          <a:xfrm rot="-5400000" flipH="1">
            <a:off x="7562322" y="471936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8" name="Google Shape;248;p4"/>
          <p:cNvSpPr/>
          <p:nvPr/>
        </p:nvSpPr>
        <p:spPr>
          <a:xfrm rot="-5400000" flipH="1">
            <a:off x="7327008" y="466067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49" name="Google Shape;249;p4"/>
          <p:cNvSpPr/>
          <p:nvPr/>
        </p:nvSpPr>
        <p:spPr>
          <a:xfrm rot="-5400000" flipH="1">
            <a:off x="7862148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0" name="Google Shape;250;p4"/>
          <p:cNvSpPr/>
          <p:nvPr/>
        </p:nvSpPr>
        <p:spPr>
          <a:xfrm rot="-6431599" flipH="1">
            <a:off x="7604642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1" name="Google Shape;251;p4"/>
          <p:cNvSpPr/>
          <p:nvPr/>
        </p:nvSpPr>
        <p:spPr>
          <a:xfrm rot="10800000" flipH="1">
            <a:off x="6149467" y="4766144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6243543" y="505147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3" name="Google Shape;253;p4"/>
          <p:cNvSpPr/>
          <p:nvPr/>
        </p:nvSpPr>
        <p:spPr>
          <a:xfrm rot="10800000" flipH="1">
            <a:off x="6499039" y="469932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4" name="Google Shape;254;p4"/>
          <p:cNvSpPr/>
          <p:nvPr/>
        </p:nvSpPr>
        <p:spPr>
          <a:xfrm rot="10800000" flipH="1">
            <a:off x="6709499" y="4719383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5" name="Google Shape;255;p4"/>
          <p:cNvSpPr/>
          <p:nvPr/>
        </p:nvSpPr>
        <p:spPr>
          <a:xfrm rot="-5400000" flipH="1">
            <a:off x="5477497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6" name="Google Shape;256;p4"/>
          <p:cNvSpPr/>
          <p:nvPr/>
        </p:nvSpPr>
        <p:spPr>
          <a:xfrm rot="-5400000" flipH="1">
            <a:off x="5157408" y="469932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7" name="Google Shape;257;p4"/>
          <p:cNvSpPr/>
          <p:nvPr/>
        </p:nvSpPr>
        <p:spPr>
          <a:xfrm rot="-5400000" flipH="1">
            <a:off x="5576198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8" name="Google Shape;258;p4"/>
          <p:cNvSpPr/>
          <p:nvPr/>
        </p:nvSpPr>
        <p:spPr>
          <a:xfrm rot="-6431599" flipH="1">
            <a:off x="5318692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9" name="Google Shape;259;p4"/>
          <p:cNvSpPr/>
          <p:nvPr/>
        </p:nvSpPr>
        <p:spPr>
          <a:xfrm rot="5400000" flipH="1">
            <a:off x="4081076" y="491946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0" name="Google Shape;260;p4"/>
          <p:cNvSpPr/>
          <p:nvPr/>
        </p:nvSpPr>
        <p:spPr>
          <a:xfrm rot="5400000" flipH="1">
            <a:off x="4108312" y="4677117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1" name="Google Shape;261;p4"/>
          <p:cNvSpPr/>
          <p:nvPr/>
        </p:nvSpPr>
        <p:spPr>
          <a:xfrm rot="-5400000" flipH="1">
            <a:off x="4779960" y="48510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2" name="Google Shape;262;p4"/>
          <p:cNvSpPr/>
          <p:nvPr/>
        </p:nvSpPr>
        <p:spPr>
          <a:xfrm rot="5400000" flipH="1">
            <a:off x="4433207" y="487064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3" name="Google Shape;263;p4"/>
          <p:cNvSpPr/>
          <p:nvPr/>
        </p:nvSpPr>
        <p:spPr>
          <a:xfrm rot="-6431599" flipH="1">
            <a:off x="6993792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4" name="Google Shape;264;p4"/>
          <p:cNvSpPr/>
          <p:nvPr/>
        </p:nvSpPr>
        <p:spPr>
          <a:xfrm rot="-5400000" flipH="1">
            <a:off x="3689635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5" name="Google Shape;265;p4"/>
          <p:cNvSpPr/>
          <p:nvPr/>
        </p:nvSpPr>
        <p:spPr>
          <a:xfrm rot="-5400000" flipH="1">
            <a:off x="3056872" y="483721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6" name="Google Shape;266;p4"/>
          <p:cNvSpPr/>
          <p:nvPr/>
        </p:nvSpPr>
        <p:spPr>
          <a:xfrm rot="-5400000" flipH="1">
            <a:off x="3788335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7" name="Google Shape;267;p4"/>
          <p:cNvSpPr/>
          <p:nvPr/>
        </p:nvSpPr>
        <p:spPr>
          <a:xfrm rot="-5400000" flipH="1">
            <a:off x="2345535" y="471936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8" name="Google Shape;268;p4"/>
          <p:cNvSpPr/>
          <p:nvPr/>
        </p:nvSpPr>
        <p:spPr>
          <a:xfrm rot="-5400000" flipH="1">
            <a:off x="2110220" y="466067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69" name="Google Shape;269;p4"/>
          <p:cNvSpPr/>
          <p:nvPr/>
        </p:nvSpPr>
        <p:spPr>
          <a:xfrm rot="-5400000" flipH="1">
            <a:off x="2645360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0" name="Google Shape;270;p4"/>
          <p:cNvSpPr/>
          <p:nvPr/>
        </p:nvSpPr>
        <p:spPr>
          <a:xfrm rot="-6431599" flipH="1">
            <a:off x="2387855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1" name="Google Shape;271;p4"/>
          <p:cNvSpPr/>
          <p:nvPr/>
        </p:nvSpPr>
        <p:spPr>
          <a:xfrm rot="10800000" flipH="1">
            <a:off x="932679" y="4766144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2" name="Google Shape;272;p4"/>
          <p:cNvSpPr/>
          <p:nvPr/>
        </p:nvSpPr>
        <p:spPr>
          <a:xfrm rot="10800000" flipH="1">
            <a:off x="1026755" y="505147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3" name="Google Shape;273;p4"/>
          <p:cNvSpPr/>
          <p:nvPr/>
        </p:nvSpPr>
        <p:spPr>
          <a:xfrm rot="10800000" flipH="1">
            <a:off x="1282252" y="469932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4" name="Google Shape;274;p4"/>
          <p:cNvSpPr/>
          <p:nvPr/>
        </p:nvSpPr>
        <p:spPr>
          <a:xfrm rot="10800000" flipH="1">
            <a:off x="1492712" y="4719383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5" name="Google Shape;275;p4"/>
          <p:cNvSpPr/>
          <p:nvPr/>
        </p:nvSpPr>
        <p:spPr>
          <a:xfrm rot="-5400000" flipH="1">
            <a:off x="260710" y="467708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" name="Google Shape;276;p4"/>
          <p:cNvSpPr/>
          <p:nvPr/>
        </p:nvSpPr>
        <p:spPr>
          <a:xfrm rot="-5400000" flipH="1">
            <a:off x="359410" y="503386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7" name="Google Shape;277;p4"/>
          <p:cNvSpPr/>
          <p:nvPr/>
        </p:nvSpPr>
        <p:spPr>
          <a:xfrm rot="-6431599" flipH="1">
            <a:off x="101905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8" name="Google Shape;278;p4"/>
          <p:cNvSpPr/>
          <p:nvPr/>
        </p:nvSpPr>
        <p:spPr>
          <a:xfrm rot="-6431599" flipH="1">
            <a:off x="1777005" y="498187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9" name="Google Shape;279;p4"/>
          <p:cNvGrpSpPr/>
          <p:nvPr/>
        </p:nvGrpSpPr>
        <p:grpSpPr>
          <a:xfrm>
            <a:off x="5608626" y="-24306"/>
            <a:ext cx="3597928" cy="1127605"/>
            <a:chOff x="2839998" y="-258175"/>
            <a:chExt cx="3872904" cy="1213784"/>
          </a:xfrm>
        </p:grpSpPr>
        <p:sp>
          <p:nvSpPr>
            <p:cNvPr id="280" name="Google Shape;280;p4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" name="Google Shape;281;p4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" name="Google Shape;282;p4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3" name="Google Shape;283;p4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4" name="Google Shape;284;p4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5" name="Google Shape;285;p4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6" name="Google Shape;286;p4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7" name="Google Shape;287;p4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8" name="Google Shape;288;p4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9" name="Google Shape;289;p4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0" name="Google Shape;290;p4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1" name="Google Shape;291;p4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2" name="Google Shape;292;p4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3" name="Google Shape;293;p4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4" name="Google Shape;294;p4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5" name="Google Shape;295;p4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6" name="Google Shape;296;p4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solidFill>
          <a:srgbClr val="FDECC3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DECC3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9"/>
          <p:cNvSpPr txBox="1">
            <a:spLocks noGrp="1"/>
          </p:cNvSpPr>
          <p:nvPr>
            <p:ph type="title"/>
          </p:nvPr>
        </p:nvSpPr>
        <p:spPr>
          <a:xfrm>
            <a:off x="2599800" y="1224188"/>
            <a:ext cx="3944400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5" name="Google Shape;435;p9"/>
          <p:cNvSpPr txBox="1">
            <a:spLocks noGrp="1"/>
          </p:cNvSpPr>
          <p:nvPr>
            <p:ph type="subTitle" idx="1"/>
          </p:nvPr>
        </p:nvSpPr>
        <p:spPr>
          <a:xfrm>
            <a:off x="2599800" y="1957032"/>
            <a:ext cx="3944400" cy="196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grpSp>
        <p:nvGrpSpPr>
          <p:cNvPr id="436" name="Google Shape;436;p9"/>
          <p:cNvGrpSpPr/>
          <p:nvPr/>
        </p:nvGrpSpPr>
        <p:grpSpPr>
          <a:xfrm>
            <a:off x="6989892" y="1589319"/>
            <a:ext cx="1762901" cy="1463164"/>
            <a:chOff x="6989311" y="1603366"/>
            <a:chExt cx="1132024" cy="939552"/>
          </a:xfrm>
        </p:grpSpPr>
        <p:sp>
          <p:nvSpPr>
            <p:cNvPr id="437" name="Google Shape;437;p9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442" name="Google Shape;442;p9"/>
          <p:cNvGrpSpPr/>
          <p:nvPr/>
        </p:nvGrpSpPr>
        <p:grpSpPr>
          <a:xfrm flipH="1">
            <a:off x="391192" y="1589319"/>
            <a:ext cx="1762901" cy="1463164"/>
            <a:chOff x="6989311" y="1603366"/>
            <a:chExt cx="1132024" cy="939552"/>
          </a:xfrm>
        </p:grpSpPr>
        <p:sp>
          <p:nvSpPr>
            <p:cNvPr id="443" name="Google Shape;443;p9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48" name="Google Shape;448;p9"/>
          <p:cNvSpPr/>
          <p:nvPr/>
        </p:nvSpPr>
        <p:spPr>
          <a:xfrm rot="-5400000" flipH="1">
            <a:off x="8906422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49" name="Google Shape;449;p9"/>
          <p:cNvSpPr/>
          <p:nvPr/>
        </p:nvSpPr>
        <p:spPr>
          <a:xfrm rot="-5400000" flipH="1">
            <a:off x="8273660" y="45829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0" name="Google Shape;450;p9"/>
          <p:cNvSpPr/>
          <p:nvPr/>
        </p:nvSpPr>
        <p:spPr>
          <a:xfrm rot="-5400000" flipH="1">
            <a:off x="9005123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1" name="Google Shape;451;p9"/>
          <p:cNvSpPr/>
          <p:nvPr/>
        </p:nvSpPr>
        <p:spPr>
          <a:xfrm rot="-5400000" flipH="1">
            <a:off x="8953183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2" name="Google Shape;452;p9"/>
          <p:cNvSpPr/>
          <p:nvPr/>
        </p:nvSpPr>
        <p:spPr>
          <a:xfrm rot="-5400000" flipH="1">
            <a:off x="8457660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3" name="Google Shape;453;p9"/>
          <p:cNvSpPr/>
          <p:nvPr/>
        </p:nvSpPr>
        <p:spPr>
          <a:xfrm rot="-5400000" flipH="1">
            <a:off x="7562322" y="44651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4" name="Google Shape;454;p9"/>
          <p:cNvSpPr/>
          <p:nvPr/>
        </p:nvSpPr>
        <p:spPr>
          <a:xfrm rot="-5400000" flipH="1">
            <a:off x="8137180" y="429052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5" name="Google Shape;455;p9"/>
          <p:cNvSpPr/>
          <p:nvPr/>
        </p:nvSpPr>
        <p:spPr>
          <a:xfrm rot="-5400000" flipH="1">
            <a:off x="7327008" y="440643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6" name="Google Shape;456;p9"/>
          <p:cNvSpPr/>
          <p:nvPr/>
        </p:nvSpPr>
        <p:spPr>
          <a:xfrm rot="-5400000" flipH="1">
            <a:off x="7862148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7" name="Google Shape;457;p9"/>
          <p:cNvSpPr/>
          <p:nvPr/>
        </p:nvSpPr>
        <p:spPr>
          <a:xfrm rot="-6431599" flipH="1">
            <a:off x="7604642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8" name="Google Shape;458;p9"/>
          <p:cNvSpPr/>
          <p:nvPr/>
        </p:nvSpPr>
        <p:spPr>
          <a:xfrm rot="-5400000" flipH="1">
            <a:off x="7810208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59" name="Google Shape;459;p9"/>
          <p:cNvSpPr/>
          <p:nvPr/>
        </p:nvSpPr>
        <p:spPr>
          <a:xfrm rot="-5400000" flipH="1">
            <a:off x="7314685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0" name="Google Shape;460;p9"/>
          <p:cNvSpPr/>
          <p:nvPr/>
        </p:nvSpPr>
        <p:spPr>
          <a:xfrm rot="10800000" flipH="1">
            <a:off x="6149467" y="45118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1" name="Google Shape;461;p9"/>
          <p:cNvSpPr/>
          <p:nvPr/>
        </p:nvSpPr>
        <p:spPr>
          <a:xfrm rot="10800000" flipH="1">
            <a:off x="6243543" y="47972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2" name="Google Shape;462;p9"/>
          <p:cNvSpPr/>
          <p:nvPr/>
        </p:nvSpPr>
        <p:spPr>
          <a:xfrm rot="10800000" flipH="1">
            <a:off x="6499039" y="444508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3" name="Google Shape;463;p9"/>
          <p:cNvSpPr/>
          <p:nvPr/>
        </p:nvSpPr>
        <p:spPr>
          <a:xfrm rot="10800000" flipH="1">
            <a:off x="6709499" y="446513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4" name="Google Shape;464;p9"/>
          <p:cNvSpPr/>
          <p:nvPr/>
        </p:nvSpPr>
        <p:spPr>
          <a:xfrm rot="10800000" flipH="1">
            <a:off x="6618004" y="4960659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5" name="Google Shape;465;p9"/>
          <p:cNvSpPr/>
          <p:nvPr/>
        </p:nvSpPr>
        <p:spPr>
          <a:xfrm rot="-5400000" flipH="1">
            <a:off x="5477497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6" name="Google Shape;466;p9"/>
          <p:cNvSpPr/>
          <p:nvPr/>
        </p:nvSpPr>
        <p:spPr>
          <a:xfrm rot="-5400000" flipH="1">
            <a:off x="5157408" y="444508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7" name="Google Shape;467;p9"/>
          <p:cNvSpPr/>
          <p:nvPr/>
        </p:nvSpPr>
        <p:spPr>
          <a:xfrm rot="-5400000" flipH="1">
            <a:off x="5576198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8" name="Google Shape;468;p9"/>
          <p:cNvSpPr/>
          <p:nvPr/>
        </p:nvSpPr>
        <p:spPr>
          <a:xfrm rot="-6431599" flipH="1">
            <a:off x="5318692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9" name="Google Shape;469;p9"/>
          <p:cNvSpPr/>
          <p:nvPr/>
        </p:nvSpPr>
        <p:spPr>
          <a:xfrm rot="-5400000" flipH="1">
            <a:off x="5524258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0" name="Google Shape;470;p9"/>
          <p:cNvSpPr/>
          <p:nvPr/>
        </p:nvSpPr>
        <p:spPr>
          <a:xfrm rot="-5400000" flipH="1">
            <a:off x="5028735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1" name="Google Shape;471;p9"/>
          <p:cNvSpPr/>
          <p:nvPr/>
        </p:nvSpPr>
        <p:spPr>
          <a:xfrm rot="5400000" flipH="1">
            <a:off x="4155105" y="498290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2" name="Google Shape;472;p9"/>
          <p:cNvSpPr/>
          <p:nvPr/>
        </p:nvSpPr>
        <p:spPr>
          <a:xfrm rot="5400000" flipH="1">
            <a:off x="4433207" y="49206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3" name="Google Shape;473;p9"/>
          <p:cNvSpPr/>
          <p:nvPr/>
        </p:nvSpPr>
        <p:spPr>
          <a:xfrm rot="5400000" flipH="1">
            <a:off x="4081076" y="466521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4" name="Google Shape;474;p9"/>
          <p:cNvSpPr/>
          <p:nvPr/>
        </p:nvSpPr>
        <p:spPr>
          <a:xfrm rot="5400000" flipH="1">
            <a:off x="4108312" y="442286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5" name="Google Shape;475;p9"/>
          <p:cNvSpPr/>
          <p:nvPr/>
        </p:nvSpPr>
        <p:spPr>
          <a:xfrm rot="-5400000" flipH="1">
            <a:off x="4779960" y="459685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6" name="Google Shape;476;p9"/>
          <p:cNvSpPr/>
          <p:nvPr/>
        </p:nvSpPr>
        <p:spPr>
          <a:xfrm rot="10800000" flipH="1">
            <a:off x="5948568" y="495827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7" name="Google Shape;477;p9"/>
          <p:cNvSpPr/>
          <p:nvPr/>
        </p:nvSpPr>
        <p:spPr>
          <a:xfrm rot="5400000" flipH="1">
            <a:off x="4433207" y="46163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8" name="Google Shape;478;p9"/>
          <p:cNvSpPr/>
          <p:nvPr/>
        </p:nvSpPr>
        <p:spPr>
          <a:xfrm rot="-6431599" flipH="1">
            <a:off x="6993792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9" name="Google Shape;479;p9"/>
          <p:cNvSpPr/>
          <p:nvPr/>
        </p:nvSpPr>
        <p:spPr>
          <a:xfrm rot="-5400000" flipH="1">
            <a:off x="6928198" y="50024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0" name="Google Shape;480;p9"/>
          <p:cNvSpPr/>
          <p:nvPr/>
        </p:nvSpPr>
        <p:spPr>
          <a:xfrm rot="-5400000" flipH="1">
            <a:off x="8200060" y="49582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1" name="Google Shape;481;p9"/>
          <p:cNvSpPr/>
          <p:nvPr/>
        </p:nvSpPr>
        <p:spPr>
          <a:xfrm rot="-5400000" flipH="1">
            <a:off x="3689635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2" name="Google Shape;482;p9"/>
          <p:cNvSpPr/>
          <p:nvPr/>
        </p:nvSpPr>
        <p:spPr>
          <a:xfrm rot="-5400000" flipH="1">
            <a:off x="3056872" y="4582966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3" name="Google Shape;483;p9"/>
          <p:cNvSpPr/>
          <p:nvPr/>
        </p:nvSpPr>
        <p:spPr>
          <a:xfrm rot="-5400000" flipH="1">
            <a:off x="3788335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4" name="Google Shape;484;p9"/>
          <p:cNvSpPr/>
          <p:nvPr/>
        </p:nvSpPr>
        <p:spPr>
          <a:xfrm rot="-5400000" flipH="1">
            <a:off x="3736395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5" name="Google Shape;485;p9"/>
          <p:cNvSpPr/>
          <p:nvPr/>
        </p:nvSpPr>
        <p:spPr>
          <a:xfrm rot="-5400000" flipH="1">
            <a:off x="3240872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6" name="Google Shape;486;p9"/>
          <p:cNvSpPr/>
          <p:nvPr/>
        </p:nvSpPr>
        <p:spPr>
          <a:xfrm rot="-5400000" flipH="1">
            <a:off x="2345535" y="44651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7" name="Google Shape;487;p9"/>
          <p:cNvSpPr/>
          <p:nvPr/>
        </p:nvSpPr>
        <p:spPr>
          <a:xfrm rot="-5400000" flipH="1">
            <a:off x="2920393" y="429052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8" name="Google Shape;488;p9"/>
          <p:cNvSpPr/>
          <p:nvPr/>
        </p:nvSpPr>
        <p:spPr>
          <a:xfrm rot="-5400000" flipH="1">
            <a:off x="2110220" y="4406431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9" name="Google Shape;489;p9"/>
          <p:cNvSpPr/>
          <p:nvPr/>
        </p:nvSpPr>
        <p:spPr>
          <a:xfrm rot="-5400000" flipH="1">
            <a:off x="2645360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0" name="Google Shape;490;p9"/>
          <p:cNvSpPr/>
          <p:nvPr/>
        </p:nvSpPr>
        <p:spPr>
          <a:xfrm rot="-6431599" flipH="1">
            <a:off x="2387855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1" name="Google Shape;491;p9"/>
          <p:cNvSpPr/>
          <p:nvPr/>
        </p:nvSpPr>
        <p:spPr>
          <a:xfrm rot="-5400000" flipH="1">
            <a:off x="2593420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2" name="Google Shape;492;p9"/>
          <p:cNvSpPr/>
          <p:nvPr/>
        </p:nvSpPr>
        <p:spPr>
          <a:xfrm rot="-5400000" flipH="1">
            <a:off x="2097897" y="48913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3" name="Google Shape;493;p9"/>
          <p:cNvSpPr/>
          <p:nvPr/>
        </p:nvSpPr>
        <p:spPr>
          <a:xfrm rot="10800000" flipH="1">
            <a:off x="932679" y="451189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4" name="Google Shape;494;p9"/>
          <p:cNvSpPr/>
          <p:nvPr/>
        </p:nvSpPr>
        <p:spPr>
          <a:xfrm rot="10800000" flipH="1">
            <a:off x="1026755" y="479722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5" name="Google Shape;495;p9"/>
          <p:cNvSpPr/>
          <p:nvPr/>
        </p:nvSpPr>
        <p:spPr>
          <a:xfrm rot="10800000" flipH="1">
            <a:off x="1282252" y="4445080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6" name="Google Shape;496;p9"/>
          <p:cNvSpPr/>
          <p:nvPr/>
        </p:nvSpPr>
        <p:spPr>
          <a:xfrm rot="10800000" flipH="1">
            <a:off x="1492712" y="446513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7" name="Google Shape;497;p9"/>
          <p:cNvSpPr/>
          <p:nvPr/>
        </p:nvSpPr>
        <p:spPr>
          <a:xfrm rot="10800000" flipH="1">
            <a:off x="1401217" y="4960659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8" name="Google Shape;498;p9"/>
          <p:cNvSpPr/>
          <p:nvPr/>
        </p:nvSpPr>
        <p:spPr>
          <a:xfrm rot="-5400000" flipH="1">
            <a:off x="260710" y="44228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9" name="Google Shape;499;p9"/>
          <p:cNvSpPr/>
          <p:nvPr/>
        </p:nvSpPr>
        <p:spPr>
          <a:xfrm rot="-5400000" flipH="1">
            <a:off x="359410" y="477962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0" name="Google Shape;500;p9"/>
          <p:cNvSpPr/>
          <p:nvPr/>
        </p:nvSpPr>
        <p:spPr>
          <a:xfrm rot="-6431599" flipH="1">
            <a:off x="101905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1" name="Google Shape;501;p9"/>
          <p:cNvSpPr/>
          <p:nvPr/>
        </p:nvSpPr>
        <p:spPr>
          <a:xfrm rot="-5400000" flipH="1">
            <a:off x="307470" y="498290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2" name="Google Shape;502;p9"/>
          <p:cNvSpPr/>
          <p:nvPr/>
        </p:nvSpPr>
        <p:spPr>
          <a:xfrm rot="10800000" flipH="1">
            <a:off x="731780" y="495827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3" name="Google Shape;503;p9"/>
          <p:cNvSpPr/>
          <p:nvPr/>
        </p:nvSpPr>
        <p:spPr>
          <a:xfrm rot="-6431599" flipH="1">
            <a:off x="1777005" y="4727629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4" name="Google Shape;504;p9"/>
          <p:cNvSpPr/>
          <p:nvPr/>
        </p:nvSpPr>
        <p:spPr>
          <a:xfrm rot="-5400000" flipH="1">
            <a:off x="1711410" y="50024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5" name="Google Shape;505;p9"/>
          <p:cNvSpPr/>
          <p:nvPr/>
        </p:nvSpPr>
        <p:spPr>
          <a:xfrm rot="-5400000" flipH="1">
            <a:off x="2983272" y="49582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6" name="Google Shape;506;p9"/>
          <p:cNvSpPr/>
          <p:nvPr/>
        </p:nvSpPr>
        <p:spPr>
          <a:xfrm rot="5400000" flipH="1">
            <a:off x="170722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7" name="Google Shape;507;p9"/>
          <p:cNvSpPr/>
          <p:nvPr/>
        </p:nvSpPr>
        <p:spPr>
          <a:xfrm rot="5400000" flipH="1">
            <a:off x="828124" y="5336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8" name="Google Shape;508;p9"/>
          <p:cNvSpPr/>
          <p:nvPr/>
        </p:nvSpPr>
        <p:spPr>
          <a:xfrm rot="5400000" flipH="1">
            <a:off x="96693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09" name="Google Shape;509;p9"/>
          <p:cNvSpPr/>
          <p:nvPr/>
        </p:nvSpPr>
        <p:spPr>
          <a:xfrm rot="5400000" flipH="1">
            <a:off x="123929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0" name="Google Shape;510;p9"/>
          <p:cNvSpPr/>
          <p:nvPr/>
        </p:nvSpPr>
        <p:spPr>
          <a:xfrm rot="5400000" flipH="1">
            <a:off x="619485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1" name="Google Shape;511;p9"/>
          <p:cNvSpPr/>
          <p:nvPr/>
        </p:nvSpPr>
        <p:spPr>
          <a:xfrm rot="5400000" flipH="1">
            <a:off x="1514822" y="6124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2" name="Google Shape;512;p9"/>
          <p:cNvSpPr/>
          <p:nvPr/>
        </p:nvSpPr>
        <p:spPr>
          <a:xfrm rot="5400000" flipH="1">
            <a:off x="939964" y="78770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3" name="Google Shape;513;p9"/>
          <p:cNvSpPr/>
          <p:nvPr/>
        </p:nvSpPr>
        <p:spPr>
          <a:xfrm rot="5400000" flipH="1">
            <a:off x="1774808" y="71021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4" name="Google Shape;514;p9"/>
          <p:cNvSpPr/>
          <p:nvPr/>
        </p:nvSpPr>
        <p:spPr>
          <a:xfrm rot="5400000" flipH="1">
            <a:off x="1239668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5" name="Google Shape;515;p9"/>
          <p:cNvSpPr/>
          <p:nvPr/>
        </p:nvSpPr>
        <p:spPr>
          <a:xfrm rot="4368401" flipH="1">
            <a:off x="1509193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6" name="Google Shape;516;p9"/>
          <p:cNvSpPr/>
          <p:nvPr/>
        </p:nvSpPr>
        <p:spPr>
          <a:xfrm rot="5400000" flipH="1">
            <a:off x="1266904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7" name="Google Shape;517;p9"/>
          <p:cNvSpPr/>
          <p:nvPr/>
        </p:nvSpPr>
        <p:spPr>
          <a:xfrm rot="5400000" flipH="1">
            <a:off x="1762460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8" name="Google Shape;518;p9"/>
          <p:cNvSpPr/>
          <p:nvPr/>
        </p:nvSpPr>
        <p:spPr>
          <a:xfrm flipH="1">
            <a:off x="2927677" y="56565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9" name="Google Shape;519;p9"/>
          <p:cNvSpPr/>
          <p:nvPr/>
        </p:nvSpPr>
        <p:spPr>
          <a:xfrm flipH="1">
            <a:off x="2858241" y="31941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0" name="Google Shape;520;p9"/>
          <p:cNvSpPr/>
          <p:nvPr/>
        </p:nvSpPr>
        <p:spPr>
          <a:xfrm flipH="1">
            <a:off x="2602777" y="67156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1" name="Google Shape;521;p9"/>
          <p:cNvSpPr/>
          <p:nvPr/>
        </p:nvSpPr>
        <p:spPr>
          <a:xfrm flipH="1">
            <a:off x="2367613" y="61244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2" name="Google Shape;522;p9"/>
          <p:cNvSpPr/>
          <p:nvPr/>
        </p:nvSpPr>
        <p:spPr>
          <a:xfrm flipH="1">
            <a:off x="2459140" y="116891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3" name="Google Shape;523;p9"/>
          <p:cNvSpPr/>
          <p:nvPr/>
        </p:nvSpPr>
        <p:spPr>
          <a:xfrm rot="5400000" flipH="1">
            <a:off x="3599647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4" name="Google Shape;524;p9"/>
          <p:cNvSpPr/>
          <p:nvPr/>
        </p:nvSpPr>
        <p:spPr>
          <a:xfrm rot="5400000" flipH="1">
            <a:off x="3944408" y="67156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5" name="Google Shape;525;p9"/>
          <p:cNvSpPr/>
          <p:nvPr/>
        </p:nvSpPr>
        <p:spPr>
          <a:xfrm rot="5400000" flipH="1">
            <a:off x="3525618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6" name="Google Shape;526;p9"/>
          <p:cNvSpPr/>
          <p:nvPr/>
        </p:nvSpPr>
        <p:spPr>
          <a:xfrm rot="4368401" flipH="1">
            <a:off x="3795143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7" name="Google Shape;527;p9"/>
          <p:cNvSpPr/>
          <p:nvPr/>
        </p:nvSpPr>
        <p:spPr>
          <a:xfrm rot="5400000" flipH="1">
            <a:off x="3552854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8" name="Google Shape;528;p9"/>
          <p:cNvSpPr/>
          <p:nvPr/>
        </p:nvSpPr>
        <p:spPr>
          <a:xfrm rot="5400000" flipH="1">
            <a:off x="4048410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29" name="Google Shape;529;p9"/>
          <p:cNvSpPr/>
          <p:nvPr/>
        </p:nvSpPr>
        <p:spPr>
          <a:xfrm rot="-5400000" flipH="1">
            <a:off x="4922040" y="94648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0" name="Google Shape;530;p9"/>
          <p:cNvSpPr/>
          <p:nvPr/>
        </p:nvSpPr>
        <p:spPr>
          <a:xfrm rot="-5400000" flipH="1">
            <a:off x="4668577" y="19595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1" name="Google Shape;531;p9"/>
          <p:cNvSpPr/>
          <p:nvPr/>
        </p:nvSpPr>
        <p:spPr>
          <a:xfrm rot="-5400000" flipH="1">
            <a:off x="5020740" y="45143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2" name="Google Shape;532;p9"/>
          <p:cNvSpPr/>
          <p:nvPr/>
        </p:nvSpPr>
        <p:spPr>
          <a:xfrm rot="-5400000" flipH="1">
            <a:off x="4968800" y="654712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3" name="Google Shape;533;p9"/>
          <p:cNvSpPr/>
          <p:nvPr/>
        </p:nvSpPr>
        <p:spPr>
          <a:xfrm rot="5400000" flipH="1">
            <a:off x="4297185" y="48070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4" name="Google Shape;534;p9"/>
          <p:cNvSpPr/>
          <p:nvPr/>
        </p:nvSpPr>
        <p:spPr>
          <a:xfrm flipH="1">
            <a:off x="3153216" y="15836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5" name="Google Shape;535;p9"/>
          <p:cNvSpPr/>
          <p:nvPr/>
        </p:nvSpPr>
        <p:spPr>
          <a:xfrm rot="-5400000" flipH="1">
            <a:off x="4668577" y="500252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6" name="Google Shape;536;p9"/>
          <p:cNvSpPr/>
          <p:nvPr/>
        </p:nvSpPr>
        <p:spPr>
          <a:xfrm rot="4368401" flipH="1">
            <a:off x="2120043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7" name="Google Shape;537;p9"/>
          <p:cNvSpPr/>
          <p:nvPr/>
        </p:nvSpPr>
        <p:spPr>
          <a:xfrm rot="5400000" flipH="1">
            <a:off x="2173618" y="11418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8" name="Google Shape;538;p9"/>
          <p:cNvSpPr/>
          <p:nvPr/>
        </p:nvSpPr>
        <p:spPr>
          <a:xfrm rot="5400000" flipH="1">
            <a:off x="901724" y="15836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39" name="Google Shape;539;p9"/>
          <p:cNvSpPr/>
          <p:nvPr/>
        </p:nvSpPr>
        <p:spPr>
          <a:xfrm rot="5400000" flipH="1">
            <a:off x="5387510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0" name="Google Shape;540;p9"/>
          <p:cNvSpPr/>
          <p:nvPr/>
        </p:nvSpPr>
        <p:spPr>
          <a:xfrm rot="5400000" flipH="1">
            <a:off x="6044912" y="5336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1" name="Google Shape;541;p9"/>
          <p:cNvSpPr/>
          <p:nvPr/>
        </p:nvSpPr>
        <p:spPr>
          <a:xfrm rot="5400000" flipH="1">
            <a:off x="5313481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2" name="Google Shape;542;p9"/>
          <p:cNvSpPr/>
          <p:nvPr/>
        </p:nvSpPr>
        <p:spPr>
          <a:xfrm rot="5400000" flipH="1">
            <a:off x="5340717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3" name="Google Shape;543;p9"/>
          <p:cNvSpPr/>
          <p:nvPr/>
        </p:nvSpPr>
        <p:spPr>
          <a:xfrm rot="5400000" flipH="1">
            <a:off x="5836272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4" name="Google Shape;544;p9"/>
          <p:cNvSpPr/>
          <p:nvPr/>
        </p:nvSpPr>
        <p:spPr>
          <a:xfrm rot="5400000" flipH="1">
            <a:off x="6731610" y="612437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5" name="Google Shape;545;p9"/>
          <p:cNvSpPr/>
          <p:nvPr/>
        </p:nvSpPr>
        <p:spPr>
          <a:xfrm rot="5400000" flipH="1">
            <a:off x="6156751" y="787702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6" name="Google Shape;546;p9"/>
          <p:cNvSpPr/>
          <p:nvPr/>
        </p:nvSpPr>
        <p:spPr>
          <a:xfrm rot="5400000" flipH="1">
            <a:off x="6991596" y="710215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7" name="Google Shape;547;p9"/>
          <p:cNvSpPr/>
          <p:nvPr/>
        </p:nvSpPr>
        <p:spPr>
          <a:xfrm rot="5400000" flipH="1">
            <a:off x="6456456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8" name="Google Shape;548;p9"/>
          <p:cNvSpPr/>
          <p:nvPr/>
        </p:nvSpPr>
        <p:spPr>
          <a:xfrm rot="4368401" flipH="1">
            <a:off x="6725981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49" name="Google Shape;549;p9"/>
          <p:cNvSpPr/>
          <p:nvPr/>
        </p:nvSpPr>
        <p:spPr>
          <a:xfrm rot="5400000" flipH="1">
            <a:off x="6483692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0" name="Google Shape;550;p9"/>
          <p:cNvSpPr/>
          <p:nvPr/>
        </p:nvSpPr>
        <p:spPr>
          <a:xfrm rot="5400000" flipH="1">
            <a:off x="6979247" y="1861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1" name="Google Shape;551;p9"/>
          <p:cNvSpPr/>
          <p:nvPr/>
        </p:nvSpPr>
        <p:spPr>
          <a:xfrm flipH="1">
            <a:off x="8144465" y="565653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2" name="Google Shape;552;p9"/>
          <p:cNvSpPr/>
          <p:nvPr/>
        </p:nvSpPr>
        <p:spPr>
          <a:xfrm flipH="1">
            <a:off x="8075029" y="31941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3" name="Google Shape;553;p9"/>
          <p:cNvSpPr/>
          <p:nvPr/>
        </p:nvSpPr>
        <p:spPr>
          <a:xfrm flipH="1">
            <a:off x="7819564" y="671566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4" name="Google Shape;554;p9"/>
          <p:cNvSpPr/>
          <p:nvPr/>
        </p:nvSpPr>
        <p:spPr>
          <a:xfrm flipH="1">
            <a:off x="7584400" y="612446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5" name="Google Shape;555;p9"/>
          <p:cNvSpPr/>
          <p:nvPr/>
        </p:nvSpPr>
        <p:spPr>
          <a:xfrm flipH="1">
            <a:off x="7675927" y="116891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6" name="Google Shape;556;p9"/>
          <p:cNvSpPr/>
          <p:nvPr/>
        </p:nvSpPr>
        <p:spPr>
          <a:xfrm rot="5400000" flipH="1">
            <a:off x="8816435" y="6547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7" name="Google Shape;557;p9"/>
          <p:cNvSpPr/>
          <p:nvPr/>
        </p:nvSpPr>
        <p:spPr>
          <a:xfrm rot="5400000" flipH="1">
            <a:off x="8742406" y="33702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8" name="Google Shape;558;p9"/>
          <p:cNvSpPr/>
          <p:nvPr/>
        </p:nvSpPr>
        <p:spPr>
          <a:xfrm rot="4368401" flipH="1">
            <a:off x="9011931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59" name="Google Shape;559;p9"/>
          <p:cNvSpPr/>
          <p:nvPr/>
        </p:nvSpPr>
        <p:spPr>
          <a:xfrm rot="5400000" flipH="1">
            <a:off x="8769642" y="9468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0" name="Google Shape;560;p9"/>
          <p:cNvSpPr/>
          <p:nvPr/>
        </p:nvSpPr>
        <p:spPr>
          <a:xfrm flipH="1">
            <a:off x="8370004" y="15836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1" name="Google Shape;561;p9"/>
          <p:cNvSpPr/>
          <p:nvPr/>
        </p:nvSpPr>
        <p:spPr>
          <a:xfrm rot="4368401" flipH="1">
            <a:off x="7336831" y="398481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2" name="Google Shape;562;p9"/>
          <p:cNvSpPr/>
          <p:nvPr/>
        </p:nvSpPr>
        <p:spPr>
          <a:xfrm rot="5400000" flipH="1">
            <a:off x="7390406" y="114187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63" name="Google Shape;563;p9"/>
          <p:cNvSpPr/>
          <p:nvPr/>
        </p:nvSpPr>
        <p:spPr>
          <a:xfrm rot="5400000" flipH="1">
            <a:off x="6118512" y="158367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0"/>
          <p:cNvSpPr txBox="1">
            <a:spLocks noGrp="1"/>
          </p:cNvSpPr>
          <p:nvPr>
            <p:ph type="body" idx="1"/>
          </p:nvPr>
        </p:nvSpPr>
        <p:spPr>
          <a:xfrm>
            <a:off x="2568275" y="1948913"/>
            <a:ext cx="5862600" cy="14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700"/>
              <a:buFont typeface="Mitr SemiBold" panose="00000700000000000000"/>
              <a:buNone/>
              <a:defRPr sz="4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rgbClr val="FDCF06"/>
        </a:solidFill>
        <a:effectLst/>
      </p:bgPr>
    </p:bg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3"/>
          <p:cNvSpPr/>
          <p:nvPr/>
        </p:nvSpPr>
        <p:spPr>
          <a:xfrm rot="6690419">
            <a:off x="-127945" y="91278"/>
            <a:ext cx="1393996" cy="1636440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2" name="Google Shape;662;p13"/>
          <p:cNvSpPr/>
          <p:nvPr/>
        </p:nvSpPr>
        <p:spPr>
          <a:xfrm rot="6690419">
            <a:off x="-267466" y="-62318"/>
            <a:ext cx="1379403" cy="148737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3" name="Google Shape;663;p13"/>
          <p:cNvSpPr/>
          <p:nvPr/>
        </p:nvSpPr>
        <p:spPr>
          <a:xfrm rot="4933753">
            <a:off x="347141" y="-320191"/>
            <a:ext cx="1393952" cy="1636305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4" name="Google Shape;664;p13"/>
          <p:cNvSpPr/>
          <p:nvPr/>
        </p:nvSpPr>
        <p:spPr>
          <a:xfrm rot="4933753">
            <a:off x="114803" y="-372853"/>
            <a:ext cx="1379359" cy="148724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5" name="Google Shape;665;p13"/>
          <p:cNvSpPr/>
          <p:nvPr/>
        </p:nvSpPr>
        <p:spPr>
          <a:xfrm rot="-6690419" flipH="1">
            <a:off x="7931900" y="91278"/>
            <a:ext cx="1393996" cy="1636440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6" name="Google Shape;666;p13"/>
          <p:cNvSpPr/>
          <p:nvPr/>
        </p:nvSpPr>
        <p:spPr>
          <a:xfrm rot="-6690419" flipH="1">
            <a:off x="8086015" y="-62318"/>
            <a:ext cx="1379403" cy="148737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7" name="Google Shape;667;p13"/>
          <p:cNvSpPr/>
          <p:nvPr/>
        </p:nvSpPr>
        <p:spPr>
          <a:xfrm rot="-4933753" flipH="1">
            <a:off x="7456859" y="-320191"/>
            <a:ext cx="1393952" cy="1636305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8" name="Google Shape;668;p13"/>
          <p:cNvSpPr/>
          <p:nvPr/>
        </p:nvSpPr>
        <p:spPr>
          <a:xfrm rot="-4933753" flipH="1">
            <a:off x="7703790" y="-372853"/>
            <a:ext cx="1379359" cy="1487249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69" name="Google Shape;669;p13"/>
          <p:cNvSpPr/>
          <p:nvPr/>
        </p:nvSpPr>
        <p:spPr>
          <a:xfrm rot="5400000">
            <a:off x="526355" y="2302794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0" name="Google Shape;670;p13"/>
          <p:cNvSpPr/>
          <p:nvPr/>
        </p:nvSpPr>
        <p:spPr>
          <a:xfrm rot="5400000">
            <a:off x="774978" y="289893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1" name="Google Shape;671;p13"/>
          <p:cNvSpPr/>
          <p:nvPr/>
        </p:nvSpPr>
        <p:spPr>
          <a:xfrm rot="5400000">
            <a:off x="297600" y="327904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2" name="Google Shape;672;p13"/>
          <p:cNvSpPr/>
          <p:nvPr/>
        </p:nvSpPr>
        <p:spPr>
          <a:xfrm rot="5400000">
            <a:off x="851241" y="36887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13"/>
          <p:cNvSpPr/>
          <p:nvPr/>
        </p:nvSpPr>
        <p:spPr>
          <a:xfrm rot="5400000">
            <a:off x="526371" y="40948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4" name="Google Shape;674;p13"/>
          <p:cNvSpPr/>
          <p:nvPr/>
        </p:nvSpPr>
        <p:spPr>
          <a:xfrm rot="5400000">
            <a:off x="154488" y="388033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5" name="Google Shape;675;p13"/>
          <p:cNvSpPr/>
          <p:nvPr/>
        </p:nvSpPr>
        <p:spPr>
          <a:xfrm rot="5400000">
            <a:off x="804473" y="41961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6" name="Google Shape;676;p13"/>
          <p:cNvSpPr/>
          <p:nvPr/>
        </p:nvSpPr>
        <p:spPr>
          <a:xfrm rot="5400000">
            <a:off x="706282" y="399411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7" name="Google Shape;677;p13"/>
          <p:cNvSpPr/>
          <p:nvPr/>
        </p:nvSpPr>
        <p:spPr>
          <a:xfrm rot="5400000">
            <a:off x="452342" y="44516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8" name="Google Shape;678;p13"/>
          <p:cNvSpPr/>
          <p:nvPr/>
        </p:nvSpPr>
        <p:spPr>
          <a:xfrm rot="5400000">
            <a:off x="345385" y="3866635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9" name="Google Shape;679;p13"/>
          <p:cNvSpPr/>
          <p:nvPr/>
        </p:nvSpPr>
        <p:spPr>
          <a:xfrm rot="5400000">
            <a:off x="188074" y="200258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0" name="Google Shape;680;p13"/>
          <p:cNvSpPr/>
          <p:nvPr/>
        </p:nvSpPr>
        <p:spPr>
          <a:xfrm rot="5400000">
            <a:off x="243119" y="2128522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1" name="Google Shape;681;p13"/>
          <p:cNvSpPr/>
          <p:nvPr/>
        </p:nvSpPr>
        <p:spPr>
          <a:xfrm rot="5400000">
            <a:off x="569033" y="2533621"/>
            <a:ext cx="42180" cy="33988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2" name="Google Shape;682;p13"/>
          <p:cNvSpPr/>
          <p:nvPr/>
        </p:nvSpPr>
        <p:spPr>
          <a:xfrm rot="5400000">
            <a:off x="603469" y="301429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3" name="Google Shape;683;p13"/>
          <p:cNvSpPr/>
          <p:nvPr/>
        </p:nvSpPr>
        <p:spPr>
          <a:xfrm rot="5400000">
            <a:off x="171643" y="323021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4" name="Google Shape;684;p13"/>
          <p:cNvSpPr/>
          <p:nvPr/>
        </p:nvSpPr>
        <p:spPr>
          <a:xfrm rot="5400000">
            <a:off x="328954" y="414937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5" name="Google Shape;685;p13"/>
          <p:cNvSpPr/>
          <p:nvPr/>
        </p:nvSpPr>
        <p:spPr>
          <a:xfrm rot="5400000">
            <a:off x="217918" y="2724340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6" name="Google Shape;686;p13"/>
          <p:cNvSpPr/>
          <p:nvPr/>
        </p:nvSpPr>
        <p:spPr>
          <a:xfrm rot="5400000">
            <a:off x="812693" y="5037198"/>
            <a:ext cx="25764" cy="33956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7" name="Google Shape;687;p13"/>
          <p:cNvSpPr/>
          <p:nvPr/>
        </p:nvSpPr>
        <p:spPr>
          <a:xfrm rot="5400000">
            <a:off x="544858" y="381316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8" name="Google Shape;688;p13"/>
          <p:cNvSpPr/>
          <p:nvPr/>
        </p:nvSpPr>
        <p:spPr>
          <a:xfrm rot="5400000">
            <a:off x="726326" y="2515102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9" name="Google Shape;689;p13"/>
          <p:cNvSpPr/>
          <p:nvPr/>
        </p:nvSpPr>
        <p:spPr>
          <a:xfrm rot="5400000">
            <a:off x="212776" y="256600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0" name="Google Shape;690;p13"/>
          <p:cNvSpPr/>
          <p:nvPr/>
        </p:nvSpPr>
        <p:spPr>
          <a:xfrm rot="5400000">
            <a:off x="704241" y="324561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1" name="Google Shape;691;p13"/>
          <p:cNvSpPr/>
          <p:nvPr/>
        </p:nvSpPr>
        <p:spPr>
          <a:xfrm rot="5400000">
            <a:off x="128467" y="3564365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2" name="Google Shape;692;p13"/>
          <p:cNvSpPr/>
          <p:nvPr/>
        </p:nvSpPr>
        <p:spPr>
          <a:xfrm rot="5400000">
            <a:off x="177312" y="443262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3" name="Google Shape;693;p13"/>
          <p:cNvSpPr/>
          <p:nvPr/>
        </p:nvSpPr>
        <p:spPr>
          <a:xfrm rot="5400000">
            <a:off x="207637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4" name="Google Shape;694;p13"/>
          <p:cNvSpPr/>
          <p:nvPr/>
        </p:nvSpPr>
        <p:spPr>
          <a:xfrm rot="5400000">
            <a:off x="487293" y="273669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5" name="Google Shape;695;p13"/>
          <p:cNvSpPr/>
          <p:nvPr/>
        </p:nvSpPr>
        <p:spPr>
          <a:xfrm rot="5400000">
            <a:off x="667733" y="3579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6" name="Google Shape;696;p13"/>
          <p:cNvSpPr/>
          <p:nvPr/>
        </p:nvSpPr>
        <p:spPr>
          <a:xfrm rot="5400000">
            <a:off x="305311" y="313663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7" name="Google Shape;697;p13"/>
          <p:cNvSpPr/>
          <p:nvPr/>
        </p:nvSpPr>
        <p:spPr>
          <a:xfrm rot="5400000">
            <a:off x="431783" y="4334439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8" name="Google Shape;698;p13"/>
          <p:cNvSpPr/>
          <p:nvPr/>
        </p:nvSpPr>
        <p:spPr>
          <a:xfrm rot="6431599">
            <a:off x="721867" y="439966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9" name="Google Shape;699;p13"/>
          <p:cNvSpPr/>
          <p:nvPr/>
        </p:nvSpPr>
        <p:spPr>
          <a:xfrm rot="5400000">
            <a:off x="479578" y="46549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0" name="Google Shape;700;p13"/>
          <p:cNvSpPr/>
          <p:nvPr/>
        </p:nvSpPr>
        <p:spPr>
          <a:xfrm rot="5400000">
            <a:off x="975133" y="45634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1" name="Google Shape;701;p13"/>
          <p:cNvSpPr/>
          <p:nvPr/>
        </p:nvSpPr>
        <p:spPr>
          <a:xfrm rot="5400000">
            <a:off x="772587" y="48114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2" name="Google Shape;702;p13"/>
          <p:cNvSpPr/>
          <p:nvPr/>
        </p:nvSpPr>
        <p:spPr>
          <a:xfrm rot="5400000">
            <a:off x="527900" y="49863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3" name="Google Shape;703;p13"/>
          <p:cNvSpPr/>
          <p:nvPr/>
        </p:nvSpPr>
        <p:spPr>
          <a:xfrm rot="5400000">
            <a:off x="923255" y="1983032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4" name="Google Shape;704;p13"/>
          <p:cNvSpPr/>
          <p:nvPr/>
        </p:nvSpPr>
        <p:spPr>
          <a:xfrm rot="5400000">
            <a:off x="1212303" y="3176759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5" name="Google Shape;705;p13"/>
          <p:cNvSpPr/>
          <p:nvPr/>
        </p:nvSpPr>
        <p:spPr>
          <a:xfrm rot="5400000">
            <a:off x="467251" y="1915027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6" name="Google Shape;706;p13"/>
          <p:cNvSpPr/>
          <p:nvPr/>
        </p:nvSpPr>
        <p:spPr>
          <a:xfrm rot="5400000">
            <a:off x="1091158" y="22601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7" name="Google Shape;707;p13"/>
          <p:cNvSpPr/>
          <p:nvPr/>
        </p:nvSpPr>
        <p:spPr>
          <a:xfrm rot="5400000">
            <a:off x="1018408" y="29068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8" name="Google Shape;708;p13"/>
          <p:cNvSpPr/>
          <p:nvPr/>
        </p:nvSpPr>
        <p:spPr>
          <a:xfrm rot="5400000">
            <a:off x="930971" y="328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09" name="Google Shape;709;p13"/>
          <p:cNvSpPr/>
          <p:nvPr/>
        </p:nvSpPr>
        <p:spPr>
          <a:xfrm rot="5400000">
            <a:off x="1130246" y="3651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0" name="Google Shape;710;p13"/>
          <p:cNvSpPr/>
          <p:nvPr/>
        </p:nvSpPr>
        <p:spPr>
          <a:xfrm rot="5400000">
            <a:off x="1057496" y="41930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1" name="Google Shape;711;p13"/>
          <p:cNvSpPr/>
          <p:nvPr/>
        </p:nvSpPr>
        <p:spPr>
          <a:xfrm rot="5400000">
            <a:off x="1124075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2" name="Google Shape;712;p13"/>
          <p:cNvSpPr/>
          <p:nvPr/>
        </p:nvSpPr>
        <p:spPr>
          <a:xfrm rot="5400000">
            <a:off x="924800" y="3925260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3" name="Google Shape;713;p13"/>
          <p:cNvSpPr/>
          <p:nvPr/>
        </p:nvSpPr>
        <p:spPr>
          <a:xfrm rot="-5400000" flipH="1">
            <a:off x="8548144" y="2302794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4" name="Google Shape;714;p13"/>
          <p:cNvSpPr/>
          <p:nvPr/>
        </p:nvSpPr>
        <p:spPr>
          <a:xfrm rot="-5400000" flipH="1">
            <a:off x="8298524" y="289893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5" name="Google Shape;715;p13"/>
          <p:cNvSpPr/>
          <p:nvPr/>
        </p:nvSpPr>
        <p:spPr>
          <a:xfrm rot="-5400000" flipH="1">
            <a:off x="8776930" y="327904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6" name="Google Shape;716;p13"/>
          <p:cNvSpPr/>
          <p:nvPr/>
        </p:nvSpPr>
        <p:spPr>
          <a:xfrm rot="-5400000" flipH="1">
            <a:off x="8223258" y="36887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7" name="Google Shape;717;p13"/>
          <p:cNvSpPr/>
          <p:nvPr/>
        </p:nvSpPr>
        <p:spPr>
          <a:xfrm rot="-5400000" flipH="1">
            <a:off x="8548160" y="409487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8" name="Google Shape;718;p13"/>
          <p:cNvSpPr/>
          <p:nvPr/>
        </p:nvSpPr>
        <p:spPr>
          <a:xfrm rot="-5400000" flipH="1">
            <a:off x="8920043" y="388033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19" name="Google Shape;719;p13"/>
          <p:cNvSpPr/>
          <p:nvPr/>
        </p:nvSpPr>
        <p:spPr>
          <a:xfrm rot="-5400000" flipH="1">
            <a:off x="8294697" y="419617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0" name="Google Shape;720;p13"/>
          <p:cNvSpPr/>
          <p:nvPr/>
        </p:nvSpPr>
        <p:spPr>
          <a:xfrm rot="-5400000" flipH="1">
            <a:off x="8392920" y="3994118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1" name="Google Shape;721;p13"/>
          <p:cNvSpPr/>
          <p:nvPr/>
        </p:nvSpPr>
        <p:spPr>
          <a:xfrm rot="-5400000" flipH="1">
            <a:off x="8646860" y="445165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2" name="Google Shape;722;p13"/>
          <p:cNvSpPr/>
          <p:nvPr/>
        </p:nvSpPr>
        <p:spPr>
          <a:xfrm rot="-5400000" flipH="1">
            <a:off x="8753785" y="3866635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3" name="Google Shape;723;p13"/>
          <p:cNvSpPr/>
          <p:nvPr/>
        </p:nvSpPr>
        <p:spPr>
          <a:xfrm rot="-5400000" flipH="1">
            <a:off x="8911096" y="2002580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4" name="Google Shape;724;p13"/>
          <p:cNvSpPr/>
          <p:nvPr/>
        </p:nvSpPr>
        <p:spPr>
          <a:xfrm rot="-5400000" flipH="1">
            <a:off x="8855056" y="2128522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5" name="Google Shape;725;p13"/>
          <p:cNvSpPr/>
          <p:nvPr/>
        </p:nvSpPr>
        <p:spPr>
          <a:xfrm rot="-5400000" flipH="1">
            <a:off x="8530170" y="2533621"/>
            <a:ext cx="42180" cy="33988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6" name="Google Shape;726;p13"/>
          <p:cNvSpPr/>
          <p:nvPr/>
        </p:nvSpPr>
        <p:spPr>
          <a:xfrm rot="-5400000" flipH="1">
            <a:off x="8495701" y="3014291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7" name="Google Shape;727;p13"/>
          <p:cNvSpPr/>
          <p:nvPr/>
        </p:nvSpPr>
        <p:spPr>
          <a:xfrm rot="-5400000" flipH="1">
            <a:off x="8927560" y="3230212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8" name="Google Shape;728;p13"/>
          <p:cNvSpPr/>
          <p:nvPr/>
        </p:nvSpPr>
        <p:spPr>
          <a:xfrm rot="-5400000" flipH="1">
            <a:off x="8770248" y="4149373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29" name="Google Shape;729;p13"/>
          <p:cNvSpPr/>
          <p:nvPr/>
        </p:nvSpPr>
        <p:spPr>
          <a:xfrm rot="-5400000" flipH="1">
            <a:off x="8881285" y="2724340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0" name="Google Shape;730;p13"/>
          <p:cNvSpPr/>
          <p:nvPr/>
        </p:nvSpPr>
        <p:spPr>
          <a:xfrm rot="-5400000" flipH="1">
            <a:off x="8302925" y="5037198"/>
            <a:ext cx="25764" cy="33956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1" name="Google Shape;731;p13"/>
          <p:cNvSpPr/>
          <p:nvPr/>
        </p:nvSpPr>
        <p:spPr>
          <a:xfrm rot="-5400000" flipH="1">
            <a:off x="8505997" y="381316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2" name="Google Shape;732;p13"/>
          <p:cNvSpPr/>
          <p:nvPr/>
        </p:nvSpPr>
        <p:spPr>
          <a:xfrm rot="-5400000" flipH="1">
            <a:off x="8323500" y="2515102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3" name="Google Shape;733;p13"/>
          <p:cNvSpPr/>
          <p:nvPr/>
        </p:nvSpPr>
        <p:spPr>
          <a:xfrm rot="-5400000" flipH="1">
            <a:off x="8837082" y="2566002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4" name="Google Shape;734;p13"/>
          <p:cNvSpPr/>
          <p:nvPr/>
        </p:nvSpPr>
        <p:spPr>
          <a:xfrm rot="-5400000" flipH="1">
            <a:off x="8346646" y="324561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5" name="Google Shape;735;p13"/>
          <p:cNvSpPr/>
          <p:nvPr/>
        </p:nvSpPr>
        <p:spPr>
          <a:xfrm rot="-5400000" flipH="1">
            <a:off x="8921392" y="3564365"/>
            <a:ext cx="91524" cy="69936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6" name="Google Shape;736;p13"/>
          <p:cNvSpPr/>
          <p:nvPr/>
        </p:nvSpPr>
        <p:spPr>
          <a:xfrm rot="-5400000" flipH="1">
            <a:off x="8872547" y="443262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7" name="Google Shape;737;p13"/>
          <p:cNvSpPr/>
          <p:nvPr/>
        </p:nvSpPr>
        <p:spPr>
          <a:xfrm rot="-5400000" flipH="1">
            <a:off x="8869977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8" name="Google Shape;738;p13"/>
          <p:cNvSpPr/>
          <p:nvPr/>
        </p:nvSpPr>
        <p:spPr>
          <a:xfrm rot="-5400000" flipH="1">
            <a:off x="8602658" y="273669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39" name="Google Shape;739;p13"/>
          <p:cNvSpPr/>
          <p:nvPr/>
        </p:nvSpPr>
        <p:spPr>
          <a:xfrm rot="-5400000" flipH="1">
            <a:off x="8422217" y="3579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0" name="Google Shape;740;p13"/>
          <p:cNvSpPr/>
          <p:nvPr/>
        </p:nvSpPr>
        <p:spPr>
          <a:xfrm rot="-5400000" flipH="1">
            <a:off x="8784640" y="313663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1" name="Google Shape;741;p13"/>
          <p:cNvSpPr/>
          <p:nvPr/>
        </p:nvSpPr>
        <p:spPr>
          <a:xfrm rot="-5400000" flipH="1">
            <a:off x="8658168" y="4334439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2" name="Google Shape;742;p13"/>
          <p:cNvSpPr/>
          <p:nvPr/>
        </p:nvSpPr>
        <p:spPr>
          <a:xfrm rot="-6431599" flipH="1">
            <a:off x="8389355" y="4399666"/>
            <a:ext cx="30161" cy="23465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3" name="Google Shape;743;p13"/>
          <p:cNvSpPr/>
          <p:nvPr/>
        </p:nvSpPr>
        <p:spPr>
          <a:xfrm rot="-5400000" flipH="1">
            <a:off x="8594920" y="46549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4" name="Google Shape;744;p13"/>
          <p:cNvSpPr/>
          <p:nvPr/>
        </p:nvSpPr>
        <p:spPr>
          <a:xfrm rot="-5400000" flipH="1">
            <a:off x="8099397" y="456341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5" name="Google Shape;745;p13"/>
          <p:cNvSpPr/>
          <p:nvPr/>
        </p:nvSpPr>
        <p:spPr>
          <a:xfrm rot="-5400000" flipH="1">
            <a:off x="8305027" y="48114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6" name="Google Shape;746;p13"/>
          <p:cNvSpPr/>
          <p:nvPr/>
        </p:nvSpPr>
        <p:spPr>
          <a:xfrm rot="-5400000" flipH="1">
            <a:off x="8549715" y="49863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7" name="Google Shape;747;p13"/>
          <p:cNvSpPr/>
          <p:nvPr/>
        </p:nvSpPr>
        <p:spPr>
          <a:xfrm rot="-5400000" flipH="1">
            <a:off x="8151244" y="1983032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8" name="Google Shape;748;p13"/>
          <p:cNvSpPr/>
          <p:nvPr/>
        </p:nvSpPr>
        <p:spPr>
          <a:xfrm rot="-5400000" flipH="1">
            <a:off x="7861199" y="3176759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9" name="Google Shape;749;p13"/>
          <p:cNvSpPr/>
          <p:nvPr/>
        </p:nvSpPr>
        <p:spPr>
          <a:xfrm rot="-5400000" flipH="1">
            <a:off x="8582575" y="1915027"/>
            <a:ext cx="91556" cy="70996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0" name="Google Shape;750;p13"/>
          <p:cNvSpPr/>
          <p:nvPr/>
        </p:nvSpPr>
        <p:spPr>
          <a:xfrm rot="-5400000" flipH="1">
            <a:off x="7998792" y="22601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1" name="Google Shape;751;p13"/>
          <p:cNvSpPr/>
          <p:nvPr/>
        </p:nvSpPr>
        <p:spPr>
          <a:xfrm rot="-5400000" flipH="1">
            <a:off x="8071542" y="29068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2" name="Google Shape;752;p13"/>
          <p:cNvSpPr/>
          <p:nvPr/>
        </p:nvSpPr>
        <p:spPr>
          <a:xfrm rot="-5400000" flipH="1">
            <a:off x="8158980" y="328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3" name="Google Shape;753;p13"/>
          <p:cNvSpPr/>
          <p:nvPr/>
        </p:nvSpPr>
        <p:spPr>
          <a:xfrm rot="-5400000" flipH="1">
            <a:off x="7959705" y="36512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4" name="Google Shape;754;p13"/>
          <p:cNvSpPr/>
          <p:nvPr/>
        </p:nvSpPr>
        <p:spPr>
          <a:xfrm rot="-5400000" flipH="1">
            <a:off x="8032455" y="41930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5" name="Google Shape;755;p13"/>
          <p:cNvSpPr/>
          <p:nvPr/>
        </p:nvSpPr>
        <p:spPr>
          <a:xfrm rot="-5400000" flipH="1">
            <a:off x="7953540" y="49225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6" name="Google Shape;756;p13"/>
          <p:cNvSpPr/>
          <p:nvPr/>
        </p:nvSpPr>
        <p:spPr>
          <a:xfrm rot="-5400000" flipH="1">
            <a:off x="8152815" y="3925260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7" name="Google Shape;757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58" name="Google Shape;758;p13"/>
          <p:cNvSpPr txBox="1">
            <a:spLocks noGrp="1"/>
          </p:cNvSpPr>
          <p:nvPr>
            <p:ph type="subTitle" idx="1"/>
          </p:nvPr>
        </p:nvSpPr>
        <p:spPr>
          <a:xfrm>
            <a:off x="1895000" y="2118450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/>
        </p:txBody>
      </p:sp>
      <p:sp>
        <p:nvSpPr>
          <p:cNvPr id="759" name="Google Shape;759;p13"/>
          <p:cNvSpPr txBox="1">
            <a:spLocks noGrp="1"/>
          </p:cNvSpPr>
          <p:nvPr>
            <p:ph type="subTitle" idx="2"/>
          </p:nvPr>
        </p:nvSpPr>
        <p:spPr>
          <a:xfrm>
            <a:off x="1895000" y="2419043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760" name="Google Shape;760;p13"/>
          <p:cNvSpPr txBox="1">
            <a:spLocks noGrp="1"/>
          </p:cNvSpPr>
          <p:nvPr>
            <p:ph type="title" idx="3" hasCustomPrompt="1"/>
          </p:nvPr>
        </p:nvSpPr>
        <p:spPr>
          <a:xfrm>
            <a:off x="2586650" y="1479163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761" name="Google Shape;761;p13"/>
          <p:cNvSpPr txBox="1">
            <a:spLocks noGrp="1"/>
          </p:cNvSpPr>
          <p:nvPr>
            <p:ph type="subTitle" idx="4"/>
          </p:nvPr>
        </p:nvSpPr>
        <p:spPr>
          <a:xfrm>
            <a:off x="5157650" y="2118450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/>
        </p:txBody>
      </p:sp>
      <p:sp>
        <p:nvSpPr>
          <p:cNvPr id="762" name="Google Shape;762;p13"/>
          <p:cNvSpPr txBox="1">
            <a:spLocks noGrp="1"/>
          </p:cNvSpPr>
          <p:nvPr>
            <p:ph type="subTitle" idx="5"/>
          </p:nvPr>
        </p:nvSpPr>
        <p:spPr>
          <a:xfrm>
            <a:off x="5157650" y="2419043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763" name="Google Shape;763;p13"/>
          <p:cNvSpPr txBox="1">
            <a:spLocks noGrp="1"/>
          </p:cNvSpPr>
          <p:nvPr>
            <p:ph type="title" idx="6" hasCustomPrompt="1"/>
          </p:nvPr>
        </p:nvSpPr>
        <p:spPr>
          <a:xfrm>
            <a:off x="5849300" y="1479163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764" name="Google Shape;764;p13"/>
          <p:cNvSpPr txBox="1">
            <a:spLocks noGrp="1"/>
          </p:cNvSpPr>
          <p:nvPr>
            <p:ph type="subTitle" idx="7"/>
          </p:nvPr>
        </p:nvSpPr>
        <p:spPr>
          <a:xfrm>
            <a:off x="1895000" y="3837638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/>
        </p:txBody>
      </p:sp>
      <p:sp>
        <p:nvSpPr>
          <p:cNvPr id="765" name="Google Shape;765;p13"/>
          <p:cNvSpPr txBox="1">
            <a:spLocks noGrp="1"/>
          </p:cNvSpPr>
          <p:nvPr>
            <p:ph type="subTitle" idx="8"/>
          </p:nvPr>
        </p:nvSpPr>
        <p:spPr>
          <a:xfrm>
            <a:off x="1895000" y="4138231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766" name="Google Shape;766;p13"/>
          <p:cNvSpPr txBox="1">
            <a:spLocks noGrp="1"/>
          </p:cNvSpPr>
          <p:nvPr>
            <p:ph type="title" idx="9" hasCustomPrompt="1"/>
          </p:nvPr>
        </p:nvSpPr>
        <p:spPr>
          <a:xfrm>
            <a:off x="2586650" y="3198350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9pPr>
          </a:lstStyle>
          <a:p>
            <a:r>
              <a:t>xx%</a:t>
            </a:r>
          </a:p>
        </p:txBody>
      </p:sp>
      <p:sp>
        <p:nvSpPr>
          <p:cNvPr id="767" name="Google Shape;767;p13"/>
          <p:cNvSpPr txBox="1">
            <a:spLocks noGrp="1"/>
          </p:cNvSpPr>
          <p:nvPr>
            <p:ph type="subTitle" idx="13"/>
          </p:nvPr>
        </p:nvSpPr>
        <p:spPr>
          <a:xfrm>
            <a:off x="5157650" y="3837638"/>
            <a:ext cx="2091300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Mitr SemiBold" panose="00000700000000000000"/>
              <a:buNone/>
              <a:defRPr sz="1700"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/>
        </p:txBody>
      </p:sp>
      <p:sp>
        <p:nvSpPr>
          <p:cNvPr id="768" name="Google Shape;768;p13"/>
          <p:cNvSpPr txBox="1">
            <a:spLocks noGrp="1"/>
          </p:cNvSpPr>
          <p:nvPr>
            <p:ph type="subTitle" idx="14"/>
          </p:nvPr>
        </p:nvSpPr>
        <p:spPr>
          <a:xfrm>
            <a:off x="5157650" y="4138231"/>
            <a:ext cx="20913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/>
        </p:txBody>
      </p:sp>
      <p:sp>
        <p:nvSpPr>
          <p:cNvPr id="769" name="Google Shape;769;p13"/>
          <p:cNvSpPr txBox="1">
            <a:spLocks noGrp="1"/>
          </p:cNvSpPr>
          <p:nvPr>
            <p:ph type="title" idx="15" hasCustomPrompt="1"/>
          </p:nvPr>
        </p:nvSpPr>
        <p:spPr>
          <a:xfrm>
            <a:off x="5849300" y="3198350"/>
            <a:ext cx="708000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89902"/>
              </a:buClr>
              <a:buSzPts val="2800"/>
              <a:buFont typeface="Mitr" panose="00000500000000000000"/>
              <a:buNone/>
              <a:defRPr>
                <a:solidFill>
                  <a:srgbClr val="289902"/>
                </a:solidFill>
                <a:latin typeface="Mitr" panose="00000500000000000000"/>
                <a:ea typeface="Mitr" panose="00000500000000000000"/>
                <a:cs typeface="Mitr" panose="00000500000000000000"/>
                <a:sym typeface="Mitr" panose="00000500000000000000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bg>
      <p:bgPr>
        <a:solidFill>
          <a:srgbClr val="FDCF06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"/>
          <p:cNvSpPr txBox="1">
            <a:spLocks noGrp="1"/>
          </p:cNvSpPr>
          <p:nvPr>
            <p:ph type="title"/>
          </p:nvPr>
        </p:nvSpPr>
        <p:spPr>
          <a:xfrm>
            <a:off x="3106500" y="3443300"/>
            <a:ext cx="2931000" cy="55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grpSp>
        <p:nvGrpSpPr>
          <p:cNvPr id="772" name="Google Shape;772;p14"/>
          <p:cNvGrpSpPr/>
          <p:nvPr/>
        </p:nvGrpSpPr>
        <p:grpSpPr>
          <a:xfrm>
            <a:off x="23887" y="3432049"/>
            <a:ext cx="2192146" cy="1738477"/>
            <a:chOff x="-6408550" y="1021224"/>
            <a:chExt cx="2192146" cy="1738477"/>
          </a:xfrm>
        </p:grpSpPr>
        <p:sp>
          <p:nvSpPr>
            <p:cNvPr id="773" name="Google Shape;773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79" name="Google Shape;779;p14"/>
          <p:cNvGrpSpPr/>
          <p:nvPr/>
        </p:nvGrpSpPr>
        <p:grpSpPr>
          <a:xfrm flipH="1">
            <a:off x="6986462" y="3432049"/>
            <a:ext cx="2192146" cy="1738477"/>
            <a:chOff x="-6408550" y="1021224"/>
            <a:chExt cx="2192146" cy="1738477"/>
          </a:xfrm>
        </p:grpSpPr>
        <p:sp>
          <p:nvSpPr>
            <p:cNvPr id="780" name="Google Shape;780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786" name="Google Shape;786;p14"/>
          <p:cNvGrpSpPr/>
          <p:nvPr/>
        </p:nvGrpSpPr>
        <p:grpSpPr>
          <a:xfrm rot="136173">
            <a:off x="2635634" y="-258537"/>
            <a:ext cx="3872844" cy="1213765"/>
            <a:chOff x="2839998" y="-258175"/>
            <a:chExt cx="3872904" cy="1213784"/>
          </a:xfrm>
        </p:grpSpPr>
        <p:sp>
          <p:nvSpPr>
            <p:cNvPr id="787" name="Google Shape;787;p14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804" name="Google Shape;804;p14"/>
          <p:cNvSpPr/>
          <p:nvPr/>
        </p:nvSpPr>
        <p:spPr>
          <a:xfrm rot="5400000">
            <a:off x="387102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5" name="Google Shape;805;p14"/>
          <p:cNvSpPr/>
          <p:nvPr/>
        </p:nvSpPr>
        <p:spPr>
          <a:xfrm rot="5400000">
            <a:off x="711488" y="274198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6" name="Google Shape;806;p14"/>
          <p:cNvSpPr/>
          <p:nvPr/>
        </p:nvSpPr>
        <p:spPr>
          <a:xfrm rot="5400000">
            <a:off x="193823" y="317909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7" name="Google Shape;807;p14"/>
          <p:cNvSpPr/>
          <p:nvPr/>
        </p:nvSpPr>
        <p:spPr>
          <a:xfrm rot="5400000">
            <a:off x="711988" y="38057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8" name="Google Shape;808;p14"/>
          <p:cNvSpPr/>
          <p:nvPr/>
        </p:nvSpPr>
        <p:spPr>
          <a:xfrm rot="5400000">
            <a:off x="387118" y="421190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9" name="Google Shape;809;p14"/>
          <p:cNvSpPr/>
          <p:nvPr/>
        </p:nvSpPr>
        <p:spPr>
          <a:xfrm rot="5400000">
            <a:off x="85873" y="386267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0" name="Google Shape;810;p14"/>
          <p:cNvSpPr/>
          <p:nvPr/>
        </p:nvSpPr>
        <p:spPr>
          <a:xfrm rot="5400000">
            <a:off x="103866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1" name="Google Shape;811;p14"/>
          <p:cNvSpPr/>
          <p:nvPr/>
        </p:nvSpPr>
        <p:spPr>
          <a:xfrm rot="5400000">
            <a:off x="405605" y="3930190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2" name="Google Shape;812;p14"/>
          <p:cNvSpPr/>
          <p:nvPr/>
        </p:nvSpPr>
        <p:spPr>
          <a:xfrm rot="5400000">
            <a:off x="73524" y="2683027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3" name="Google Shape;813;p14"/>
          <p:cNvSpPr/>
          <p:nvPr/>
        </p:nvSpPr>
        <p:spPr>
          <a:xfrm rot="5400000">
            <a:off x="564988" y="3362640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4" name="Google Shape;814;p14"/>
          <p:cNvSpPr/>
          <p:nvPr/>
        </p:nvSpPr>
        <p:spPr>
          <a:xfrm rot="5400000">
            <a:off x="38059" y="4549651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5" name="Google Shape;815;p14"/>
          <p:cNvSpPr/>
          <p:nvPr/>
        </p:nvSpPr>
        <p:spPr>
          <a:xfrm rot="5400000">
            <a:off x="480690" y="30233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6" name="Google Shape;816;p14"/>
          <p:cNvSpPr/>
          <p:nvPr/>
        </p:nvSpPr>
        <p:spPr>
          <a:xfrm rot="5400000">
            <a:off x="308456" y="36105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7" name="Google Shape;817;p14"/>
          <p:cNvSpPr/>
          <p:nvPr/>
        </p:nvSpPr>
        <p:spPr>
          <a:xfrm rot="5400000">
            <a:off x="966306" y="24954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8" name="Google Shape;818;p14"/>
          <p:cNvSpPr/>
          <p:nvPr/>
        </p:nvSpPr>
        <p:spPr>
          <a:xfrm rot="5400000">
            <a:off x="879156" y="30238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19" name="Google Shape;819;p14"/>
          <p:cNvSpPr/>
          <p:nvPr/>
        </p:nvSpPr>
        <p:spPr>
          <a:xfrm rot="5400000">
            <a:off x="990993" y="37682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0" name="Google Shape;820;p14"/>
          <p:cNvSpPr/>
          <p:nvPr/>
        </p:nvSpPr>
        <p:spPr>
          <a:xfrm rot="5400000">
            <a:off x="1530077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1" name="Google Shape;821;p14"/>
          <p:cNvSpPr/>
          <p:nvPr/>
        </p:nvSpPr>
        <p:spPr>
          <a:xfrm rot="5400000">
            <a:off x="1456065" y="456868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2" name="Google Shape;822;p14"/>
          <p:cNvSpPr/>
          <p:nvPr/>
        </p:nvSpPr>
        <p:spPr>
          <a:xfrm rot="5400000">
            <a:off x="1246841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3" name="Google Shape;823;p14"/>
          <p:cNvSpPr/>
          <p:nvPr/>
        </p:nvSpPr>
        <p:spPr>
          <a:xfrm rot="5400000">
            <a:off x="1221640" y="2841365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4" name="Google Shape;824;p14"/>
          <p:cNvSpPr/>
          <p:nvPr/>
        </p:nvSpPr>
        <p:spPr>
          <a:xfrm rot="5400000">
            <a:off x="1568115" y="26979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5" name="Google Shape;825;p14"/>
          <p:cNvSpPr/>
          <p:nvPr/>
        </p:nvSpPr>
        <p:spPr>
          <a:xfrm rot="5400000">
            <a:off x="1483300" y="47719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6" name="Google Shape;826;p14"/>
          <p:cNvSpPr/>
          <p:nvPr/>
        </p:nvSpPr>
        <p:spPr>
          <a:xfrm rot="5400000">
            <a:off x="1708785" y="503957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7" name="Google Shape;827;p14"/>
          <p:cNvSpPr/>
          <p:nvPr/>
        </p:nvSpPr>
        <p:spPr>
          <a:xfrm rot="5400000">
            <a:off x="1303431" y="3128233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8" name="Google Shape;828;p14"/>
          <p:cNvSpPr/>
          <p:nvPr/>
        </p:nvSpPr>
        <p:spPr>
          <a:xfrm rot="5400000">
            <a:off x="1086513" y="33621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9" name="Google Shape;829;p14"/>
          <p:cNvSpPr/>
          <p:nvPr/>
        </p:nvSpPr>
        <p:spPr>
          <a:xfrm rot="5400000">
            <a:off x="193823" y="208215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0" name="Google Shape;830;p14"/>
          <p:cNvSpPr/>
          <p:nvPr/>
        </p:nvSpPr>
        <p:spPr>
          <a:xfrm rot="5400000">
            <a:off x="711988" y="83491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1" name="Google Shape;831;p14"/>
          <p:cNvSpPr/>
          <p:nvPr/>
        </p:nvSpPr>
        <p:spPr>
          <a:xfrm rot="5400000">
            <a:off x="387118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2" name="Google Shape;832;p14"/>
          <p:cNvSpPr/>
          <p:nvPr/>
        </p:nvSpPr>
        <p:spPr>
          <a:xfrm rot="5400000">
            <a:off x="85873" y="89179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3" name="Google Shape;833;p14"/>
          <p:cNvSpPr/>
          <p:nvPr/>
        </p:nvSpPr>
        <p:spPr>
          <a:xfrm rot="5400000">
            <a:off x="665221" y="13423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4" name="Google Shape;834;p14"/>
          <p:cNvSpPr/>
          <p:nvPr/>
        </p:nvSpPr>
        <p:spPr>
          <a:xfrm rot="5400000">
            <a:off x="313090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5" name="Google Shape;835;p14"/>
          <p:cNvSpPr/>
          <p:nvPr/>
        </p:nvSpPr>
        <p:spPr>
          <a:xfrm rot="5400000">
            <a:off x="405605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6" name="Google Shape;836;p14"/>
          <p:cNvSpPr/>
          <p:nvPr/>
        </p:nvSpPr>
        <p:spPr>
          <a:xfrm rot="5400000">
            <a:off x="564988" y="39176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7" name="Google Shape;837;p14"/>
          <p:cNvSpPr/>
          <p:nvPr/>
        </p:nvSpPr>
        <p:spPr>
          <a:xfrm rot="5400000">
            <a:off x="38059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8" name="Google Shape;838;p14"/>
          <p:cNvSpPr/>
          <p:nvPr/>
        </p:nvSpPr>
        <p:spPr>
          <a:xfrm rot="5400000">
            <a:off x="93585" y="20686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39" name="Google Shape;839;p14"/>
          <p:cNvSpPr/>
          <p:nvPr/>
        </p:nvSpPr>
        <p:spPr>
          <a:xfrm rot="5400000">
            <a:off x="480690" y="52467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0" name="Google Shape;840;p14"/>
          <p:cNvSpPr/>
          <p:nvPr/>
        </p:nvSpPr>
        <p:spPr>
          <a:xfrm rot="5400000">
            <a:off x="308456" y="63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1" name="Google Shape;841;p14"/>
          <p:cNvSpPr/>
          <p:nvPr/>
        </p:nvSpPr>
        <p:spPr>
          <a:xfrm rot="5400000">
            <a:off x="340325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2" name="Google Shape;842;p14"/>
          <p:cNvSpPr/>
          <p:nvPr/>
        </p:nvSpPr>
        <p:spPr>
          <a:xfrm rot="5400000">
            <a:off x="835881" y="17095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3" name="Google Shape;843;p14"/>
          <p:cNvSpPr/>
          <p:nvPr/>
        </p:nvSpPr>
        <p:spPr>
          <a:xfrm rot="5400000">
            <a:off x="633335" y="19576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4" name="Google Shape;844;p14"/>
          <p:cNvSpPr/>
          <p:nvPr/>
        </p:nvSpPr>
        <p:spPr>
          <a:xfrm rot="5400000">
            <a:off x="1029597" y="20049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5" name="Google Shape;845;p14"/>
          <p:cNvSpPr/>
          <p:nvPr/>
        </p:nvSpPr>
        <p:spPr>
          <a:xfrm rot="5400000">
            <a:off x="879156" y="529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6" name="Google Shape;846;p14"/>
          <p:cNvSpPr/>
          <p:nvPr/>
        </p:nvSpPr>
        <p:spPr>
          <a:xfrm rot="5400000">
            <a:off x="990993" y="7974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7" name="Google Shape;847;p14"/>
          <p:cNvSpPr/>
          <p:nvPr/>
        </p:nvSpPr>
        <p:spPr>
          <a:xfrm rot="5400000">
            <a:off x="918243" y="13392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8" name="Google Shape;848;p14"/>
          <p:cNvSpPr/>
          <p:nvPr/>
        </p:nvSpPr>
        <p:spPr>
          <a:xfrm rot="5400000">
            <a:off x="1530093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9" name="Google Shape;849;p14"/>
          <p:cNvSpPr/>
          <p:nvPr/>
        </p:nvSpPr>
        <p:spPr>
          <a:xfrm rot="5400000">
            <a:off x="1158210" y="102648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0" name="Google Shape;850;p14"/>
          <p:cNvSpPr/>
          <p:nvPr/>
        </p:nvSpPr>
        <p:spPr>
          <a:xfrm rot="5400000">
            <a:off x="1456065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1" name="Google Shape;851;p14"/>
          <p:cNvSpPr/>
          <p:nvPr/>
        </p:nvSpPr>
        <p:spPr>
          <a:xfrm rot="5400000">
            <a:off x="1548580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2" name="Google Shape;852;p14"/>
          <p:cNvSpPr/>
          <p:nvPr/>
        </p:nvSpPr>
        <p:spPr>
          <a:xfrm rot="5400000">
            <a:off x="1181034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3" name="Google Shape;853;p14"/>
          <p:cNvSpPr/>
          <p:nvPr/>
        </p:nvSpPr>
        <p:spPr>
          <a:xfrm rot="5400000">
            <a:off x="1483300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4" name="Google Shape;854;p14"/>
          <p:cNvSpPr/>
          <p:nvPr/>
        </p:nvSpPr>
        <p:spPr>
          <a:xfrm rot="5400000">
            <a:off x="1303431" y="157358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5" name="Google Shape;855;p14"/>
          <p:cNvSpPr/>
          <p:nvPr/>
        </p:nvSpPr>
        <p:spPr>
          <a:xfrm rot="5400000">
            <a:off x="1086513" y="3912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6" name="Google Shape;856;p14"/>
          <p:cNvSpPr/>
          <p:nvPr/>
        </p:nvSpPr>
        <p:spPr>
          <a:xfrm rot="-5400000" flipH="1">
            <a:off x="8690023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7" name="Google Shape;857;p14"/>
          <p:cNvSpPr/>
          <p:nvPr/>
        </p:nvSpPr>
        <p:spPr>
          <a:xfrm rot="-5400000" flipH="1">
            <a:off x="8364642" y="2741984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8" name="Google Shape;858;p14"/>
          <p:cNvSpPr/>
          <p:nvPr/>
        </p:nvSpPr>
        <p:spPr>
          <a:xfrm rot="-5400000" flipH="1">
            <a:off x="8883335" y="3179090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9" name="Google Shape;859;p14"/>
          <p:cNvSpPr/>
          <p:nvPr/>
        </p:nvSpPr>
        <p:spPr>
          <a:xfrm rot="-5400000" flipH="1">
            <a:off x="8365138" y="38057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0" name="Google Shape;860;p14"/>
          <p:cNvSpPr/>
          <p:nvPr/>
        </p:nvSpPr>
        <p:spPr>
          <a:xfrm rot="-5400000" flipH="1">
            <a:off x="8690039" y="4211900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1" name="Google Shape;861;p14"/>
          <p:cNvSpPr/>
          <p:nvPr/>
        </p:nvSpPr>
        <p:spPr>
          <a:xfrm rot="-5400000" flipH="1">
            <a:off x="8991285" y="3862673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2" name="Google Shape;862;p14"/>
          <p:cNvSpPr/>
          <p:nvPr/>
        </p:nvSpPr>
        <p:spPr>
          <a:xfrm rot="-5400000" flipH="1">
            <a:off x="8996935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3" name="Google Shape;863;p14"/>
          <p:cNvSpPr/>
          <p:nvPr/>
        </p:nvSpPr>
        <p:spPr>
          <a:xfrm rot="-5400000" flipH="1">
            <a:off x="8647876" y="3930190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4" name="Google Shape;864;p14"/>
          <p:cNvSpPr/>
          <p:nvPr/>
        </p:nvSpPr>
        <p:spPr>
          <a:xfrm rot="-5400000" flipH="1">
            <a:off x="8978962" y="2683027"/>
            <a:ext cx="91524" cy="69968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5" name="Google Shape;865;p14"/>
          <p:cNvSpPr/>
          <p:nvPr/>
        </p:nvSpPr>
        <p:spPr>
          <a:xfrm rot="-5400000" flipH="1">
            <a:off x="8488525" y="3362640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6" name="Google Shape;866;p14"/>
          <p:cNvSpPr/>
          <p:nvPr/>
        </p:nvSpPr>
        <p:spPr>
          <a:xfrm rot="-5400000" flipH="1">
            <a:off x="9014427" y="4549651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7" name="Google Shape;867;p14"/>
          <p:cNvSpPr/>
          <p:nvPr/>
        </p:nvSpPr>
        <p:spPr>
          <a:xfrm rot="-5400000" flipH="1">
            <a:off x="8611887" y="30233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8" name="Google Shape;868;p14"/>
          <p:cNvSpPr/>
          <p:nvPr/>
        </p:nvSpPr>
        <p:spPr>
          <a:xfrm rot="-5400000" flipH="1">
            <a:off x="8784122" y="36105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69" name="Google Shape;869;p14"/>
          <p:cNvSpPr/>
          <p:nvPr/>
        </p:nvSpPr>
        <p:spPr>
          <a:xfrm rot="-5400000" flipH="1">
            <a:off x="8126272" y="24954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0" name="Google Shape;870;p14"/>
          <p:cNvSpPr/>
          <p:nvPr/>
        </p:nvSpPr>
        <p:spPr>
          <a:xfrm rot="-5400000" flipH="1">
            <a:off x="8213422" y="302387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1" name="Google Shape;871;p14"/>
          <p:cNvSpPr/>
          <p:nvPr/>
        </p:nvSpPr>
        <p:spPr>
          <a:xfrm rot="-5400000" flipH="1">
            <a:off x="8101585" y="37682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2" name="Google Shape;872;p14"/>
          <p:cNvSpPr/>
          <p:nvPr/>
        </p:nvSpPr>
        <p:spPr>
          <a:xfrm rot="-5400000" flipH="1">
            <a:off x="7547048" y="2419819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3" name="Google Shape;873;p14"/>
          <p:cNvSpPr/>
          <p:nvPr/>
        </p:nvSpPr>
        <p:spPr>
          <a:xfrm rot="-5400000" flipH="1">
            <a:off x="7645765" y="456868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4" name="Google Shape;874;p14"/>
          <p:cNvSpPr/>
          <p:nvPr/>
        </p:nvSpPr>
        <p:spPr>
          <a:xfrm rot="-5400000" flipH="1">
            <a:off x="7853960" y="2245547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5" name="Google Shape;875;p14"/>
          <p:cNvSpPr/>
          <p:nvPr/>
        </p:nvSpPr>
        <p:spPr>
          <a:xfrm rot="-5400000" flipH="1">
            <a:off x="7880190" y="2841365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6" name="Google Shape;876;p14"/>
          <p:cNvSpPr/>
          <p:nvPr/>
        </p:nvSpPr>
        <p:spPr>
          <a:xfrm rot="-5400000" flipH="1">
            <a:off x="7524462" y="2697942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7" name="Google Shape;877;p14"/>
          <p:cNvSpPr/>
          <p:nvPr/>
        </p:nvSpPr>
        <p:spPr>
          <a:xfrm rot="-5400000" flipH="1">
            <a:off x="7593825" y="47719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8" name="Google Shape;878;p14"/>
          <p:cNvSpPr/>
          <p:nvPr/>
        </p:nvSpPr>
        <p:spPr>
          <a:xfrm rot="-5400000" flipH="1">
            <a:off x="7371457" y="503957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79" name="Google Shape;879;p14"/>
          <p:cNvSpPr/>
          <p:nvPr/>
        </p:nvSpPr>
        <p:spPr>
          <a:xfrm rot="-5400000" flipH="1">
            <a:off x="7789147" y="3128233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0" name="Google Shape;880;p14"/>
          <p:cNvSpPr/>
          <p:nvPr/>
        </p:nvSpPr>
        <p:spPr>
          <a:xfrm rot="-5400000" flipH="1">
            <a:off x="7990613" y="336213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1" name="Google Shape;881;p14"/>
          <p:cNvSpPr/>
          <p:nvPr/>
        </p:nvSpPr>
        <p:spPr>
          <a:xfrm rot="-5400000" flipH="1">
            <a:off x="8883335" y="208215"/>
            <a:ext cx="66852" cy="70964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2" name="Google Shape;882;p14"/>
          <p:cNvSpPr/>
          <p:nvPr/>
        </p:nvSpPr>
        <p:spPr>
          <a:xfrm rot="-5400000" flipH="1">
            <a:off x="8365138" y="83491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3" name="Google Shape;883;p14"/>
          <p:cNvSpPr/>
          <p:nvPr/>
        </p:nvSpPr>
        <p:spPr>
          <a:xfrm rot="-5400000" flipH="1">
            <a:off x="8690039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4" name="Google Shape;884;p14"/>
          <p:cNvSpPr/>
          <p:nvPr/>
        </p:nvSpPr>
        <p:spPr>
          <a:xfrm rot="-5400000" flipH="1">
            <a:off x="8991285" y="891798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5" name="Google Shape;885;p14"/>
          <p:cNvSpPr/>
          <p:nvPr/>
        </p:nvSpPr>
        <p:spPr>
          <a:xfrm rot="-5400000" flipH="1">
            <a:off x="8436577" y="1342329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6" name="Google Shape;886;p14"/>
          <p:cNvSpPr/>
          <p:nvPr/>
        </p:nvSpPr>
        <p:spPr>
          <a:xfrm rot="-5400000" flipH="1">
            <a:off x="8788740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7" name="Google Shape;887;p14"/>
          <p:cNvSpPr/>
          <p:nvPr/>
        </p:nvSpPr>
        <p:spPr>
          <a:xfrm rot="-5400000" flipH="1">
            <a:off x="8647876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8" name="Google Shape;888;p14"/>
          <p:cNvSpPr/>
          <p:nvPr/>
        </p:nvSpPr>
        <p:spPr>
          <a:xfrm rot="-5400000" flipH="1">
            <a:off x="8488525" y="391765"/>
            <a:ext cx="90496" cy="70996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9" name="Google Shape;889;p14"/>
          <p:cNvSpPr/>
          <p:nvPr/>
        </p:nvSpPr>
        <p:spPr>
          <a:xfrm rot="-5400000" flipH="1">
            <a:off x="9014427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0" name="Google Shape;890;p14"/>
          <p:cNvSpPr/>
          <p:nvPr/>
        </p:nvSpPr>
        <p:spPr>
          <a:xfrm rot="-5400000" flipH="1">
            <a:off x="8986657" y="206869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1" name="Google Shape;891;p14"/>
          <p:cNvSpPr/>
          <p:nvPr/>
        </p:nvSpPr>
        <p:spPr>
          <a:xfrm rot="-5400000" flipH="1">
            <a:off x="8611887" y="52467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2" name="Google Shape;892;p14"/>
          <p:cNvSpPr/>
          <p:nvPr/>
        </p:nvSpPr>
        <p:spPr>
          <a:xfrm rot="-5400000" flipH="1">
            <a:off x="8784122" y="6396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3" name="Google Shape;893;p14"/>
          <p:cNvSpPr/>
          <p:nvPr/>
        </p:nvSpPr>
        <p:spPr>
          <a:xfrm rot="-5400000" flipH="1">
            <a:off x="8736800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4" name="Google Shape;894;p14"/>
          <p:cNvSpPr/>
          <p:nvPr/>
        </p:nvSpPr>
        <p:spPr>
          <a:xfrm rot="-5400000" flipH="1">
            <a:off x="8241277" y="170956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5" name="Google Shape;895;p14"/>
          <p:cNvSpPr/>
          <p:nvPr/>
        </p:nvSpPr>
        <p:spPr>
          <a:xfrm rot="-5400000" flipH="1">
            <a:off x="8446907" y="1957648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6" name="Google Shape;896;p14"/>
          <p:cNvSpPr/>
          <p:nvPr/>
        </p:nvSpPr>
        <p:spPr>
          <a:xfrm rot="-5400000" flipH="1">
            <a:off x="8050644" y="2004923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7" name="Google Shape;897;p14"/>
          <p:cNvSpPr/>
          <p:nvPr/>
        </p:nvSpPr>
        <p:spPr>
          <a:xfrm rot="-5400000" flipH="1">
            <a:off x="8213422" y="5299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8" name="Google Shape;898;p14"/>
          <p:cNvSpPr/>
          <p:nvPr/>
        </p:nvSpPr>
        <p:spPr>
          <a:xfrm rot="-5400000" flipH="1">
            <a:off x="8101585" y="79742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9" name="Google Shape;899;p14"/>
          <p:cNvSpPr/>
          <p:nvPr/>
        </p:nvSpPr>
        <p:spPr>
          <a:xfrm rot="-5400000" flipH="1">
            <a:off x="8174335" y="133924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0" name="Google Shape;900;p14"/>
          <p:cNvSpPr/>
          <p:nvPr/>
        </p:nvSpPr>
        <p:spPr>
          <a:xfrm rot="-5400000" flipH="1">
            <a:off x="7547064" y="124102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1" name="Google Shape;901;p14"/>
          <p:cNvSpPr/>
          <p:nvPr/>
        </p:nvSpPr>
        <p:spPr>
          <a:xfrm rot="-5400000" flipH="1">
            <a:off x="7918947" y="1026485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2" name="Google Shape;902;p14"/>
          <p:cNvSpPr/>
          <p:nvPr/>
        </p:nvSpPr>
        <p:spPr>
          <a:xfrm rot="-5400000" flipH="1">
            <a:off x="7645765" y="1597809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3" name="Google Shape;903;p14"/>
          <p:cNvSpPr/>
          <p:nvPr/>
        </p:nvSpPr>
        <p:spPr>
          <a:xfrm rot="-5400000" flipH="1">
            <a:off x="7504901" y="959315"/>
            <a:ext cx="90528" cy="70996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4" name="Google Shape;904;p14"/>
          <p:cNvSpPr/>
          <p:nvPr/>
        </p:nvSpPr>
        <p:spPr>
          <a:xfrm rot="-5400000" flipH="1">
            <a:off x="7871452" y="1578776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5" name="Google Shape;905;p14"/>
          <p:cNvSpPr/>
          <p:nvPr/>
        </p:nvSpPr>
        <p:spPr>
          <a:xfrm rot="-5400000" flipH="1">
            <a:off x="7593825" y="1801089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6" name="Google Shape;906;p14"/>
          <p:cNvSpPr/>
          <p:nvPr/>
        </p:nvSpPr>
        <p:spPr>
          <a:xfrm rot="-5400000" flipH="1">
            <a:off x="7789147" y="157358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7" name="Google Shape;907;p14"/>
          <p:cNvSpPr/>
          <p:nvPr/>
        </p:nvSpPr>
        <p:spPr>
          <a:xfrm rot="-5400000" flipH="1">
            <a:off x="7990613" y="391264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08" name="Google Shape;908;p14"/>
          <p:cNvSpPr txBox="1">
            <a:spLocks noGrp="1"/>
          </p:cNvSpPr>
          <p:nvPr>
            <p:ph type="subTitle" idx="1"/>
          </p:nvPr>
        </p:nvSpPr>
        <p:spPr>
          <a:xfrm>
            <a:off x="2311800" y="1559725"/>
            <a:ext cx="4520400" cy="18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">
    <p:bg>
      <p:bgPr>
        <a:solidFill>
          <a:srgbClr val="FDECC3"/>
        </a:solidFill>
        <a:effectLst/>
      </p:bgPr>
    </p:bg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9"/>
          <p:cNvSpPr txBox="1">
            <a:spLocks noGrp="1"/>
          </p:cNvSpPr>
          <p:nvPr>
            <p:ph type="title"/>
          </p:nvPr>
        </p:nvSpPr>
        <p:spPr>
          <a:xfrm>
            <a:off x="988575" y="88922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4" name="Google Shape;1104;p19"/>
          <p:cNvSpPr/>
          <p:nvPr/>
        </p:nvSpPr>
        <p:spPr>
          <a:xfrm rot="6690315">
            <a:off x="-94739" y="133759"/>
            <a:ext cx="1511349" cy="1774195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5" name="Google Shape;1105;p19"/>
          <p:cNvSpPr/>
          <p:nvPr/>
        </p:nvSpPr>
        <p:spPr>
          <a:xfrm rot="4933740">
            <a:off x="420336" y="-312372"/>
            <a:ext cx="1511291" cy="1774044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6" name="Google Shape;1106;p19"/>
          <p:cNvSpPr/>
          <p:nvPr/>
        </p:nvSpPr>
        <p:spPr>
          <a:xfrm rot="4933740">
            <a:off x="168444" y="-369466"/>
            <a:ext cx="1495469" cy="1612441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7" name="Google Shape;1107;p19"/>
          <p:cNvSpPr/>
          <p:nvPr/>
        </p:nvSpPr>
        <p:spPr>
          <a:xfrm rot="-5400000">
            <a:off x="1059674" y="3110308"/>
            <a:ext cx="66884" cy="72024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8" name="Google Shape;1108;p19"/>
          <p:cNvSpPr/>
          <p:nvPr/>
        </p:nvSpPr>
        <p:spPr>
          <a:xfrm rot="-5400000">
            <a:off x="734293" y="2788786"/>
            <a:ext cx="67880" cy="71382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09" name="Google Shape;1109;p19"/>
          <p:cNvSpPr/>
          <p:nvPr/>
        </p:nvSpPr>
        <p:spPr>
          <a:xfrm rot="-5400000">
            <a:off x="981539" y="2538685"/>
            <a:ext cx="51432" cy="40124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0" name="Google Shape;1110;p19"/>
          <p:cNvSpPr/>
          <p:nvPr/>
        </p:nvSpPr>
        <p:spPr>
          <a:xfrm rot="-5400000">
            <a:off x="495923" y="306761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1" name="Google Shape;1111;p19"/>
          <p:cNvSpPr/>
          <p:nvPr/>
        </p:nvSpPr>
        <p:spPr>
          <a:xfrm rot="-5400000">
            <a:off x="583073" y="253918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2" name="Google Shape;1112;p19"/>
          <p:cNvSpPr/>
          <p:nvPr/>
        </p:nvSpPr>
        <p:spPr>
          <a:xfrm rot="-5400000">
            <a:off x="223612" y="3323676"/>
            <a:ext cx="43208" cy="32928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3" name="Google Shape;1113;p19"/>
          <p:cNvSpPr/>
          <p:nvPr/>
        </p:nvSpPr>
        <p:spPr>
          <a:xfrm rot="-5400000">
            <a:off x="249841" y="2727826"/>
            <a:ext cx="42180" cy="3296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4" name="Google Shape;1114;p19"/>
          <p:cNvSpPr/>
          <p:nvPr/>
        </p:nvSpPr>
        <p:spPr>
          <a:xfrm rot="-5400000">
            <a:off x="158798" y="2434822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5" name="Google Shape;1115;p19"/>
          <p:cNvSpPr/>
          <p:nvPr/>
        </p:nvSpPr>
        <p:spPr>
          <a:xfrm rot="-5400000">
            <a:off x="360264" y="216802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6" name="Google Shape;1116;p19"/>
          <p:cNvSpPr/>
          <p:nvPr/>
        </p:nvSpPr>
        <p:spPr>
          <a:xfrm rot="-5400000">
            <a:off x="734789" y="4695245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7" name="Google Shape;1117;p19"/>
          <p:cNvSpPr/>
          <p:nvPr/>
        </p:nvSpPr>
        <p:spPr>
          <a:xfrm rot="-5400000">
            <a:off x="1059691" y="4289102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8" name="Google Shape;1118;p19"/>
          <p:cNvSpPr/>
          <p:nvPr/>
        </p:nvSpPr>
        <p:spPr>
          <a:xfrm rot="-5400000">
            <a:off x="806228" y="4226894"/>
            <a:ext cx="42212" cy="32928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19" name="Google Shape;1119;p19"/>
          <p:cNvSpPr/>
          <p:nvPr/>
        </p:nvSpPr>
        <p:spPr>
          <a:xfrm rot="-5400000">
            <a:off x="1158391" y="3971414"/>
            <a:ext cx="42180" cy="32928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0" name="Google Shape;1120;p19"/>
          <p:cNvSpPr/>
          <p:nvPr/>
        </p:nvSpPr>
        <p:spPr>
          <a:xfrm rot="-5400000">
            <a:off x="119698" y="495071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1" name="Google Shape;1121;p19"/>
          <p:cNvSpPr/>
          <p:nvPr/>
        </p:nvSpPr>
        <p:spPr>
          <a:xfrm rot="-5400000">
            <a:off x="1106451" y="372907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2" name="Google Shape;1122;p19"/>
          <p:cNvSpPr/>
          <p:nvPr/>
        </p:nvSpPr>
        <p:spPr>
          <a:xfrm rot="-5400000">
            <a:off x="610928" y="3820565"/>
            <a:ext cx="66852" cy="72024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3" name="Google Shape;1123;p19"/>
          <p:cNvSpPr/>
          <p:nvPr/>
        </p:nvSpPr>
        <p:spPr>
          <a:xfrm rot="-5400000">
            <a:off x="795458" y="3320380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4" name="Google Shape;1124;p19"/>
          <p:cNvSpPr/>
          <p:nvPr/>
        </p:nvSpPr>
        <p:spPr>
          <a:xfrm rot="-5400000">
            <a:off x="420296" y="3546792"/>
            <a:ext cx="63768" cy="50436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5" name="Google Shape;1125;p19"/>
          <p:cNvSpPr/>
          <p:nvPr/>
        </p:nvSpPr>
        <p:spPr>
          <a:xfrm rot="-5400000">
            <a:off x="471236" y="4765635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6" name="Google Shape;1126;p19"/>
          <p:cNvSpPr/>
          <p:nvPr/>
        </p:nvSpPr>
        <p:spPr>
          <a:xfrm rot="-5400000">
            <a:off x="543986" y="4223810"/>
            <a:ext cx="51432" cy="39096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7" name="Google Shape;1127;p19"/>
          <p:cNvSpPr/>
          <p:nvPr/>
        </p:nvSpPr>
        <p:spPr>
          <a:xfrm rot="-5400000">
            <a:off x="288599" y="4504316"/>
            <a:ext cx="66852" cy="7135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8" name="Google Shape;1128;p19"/>
          <p:cNvSpPr/>
          <p:nvPr/>
        </p:nvSpPr>
        <p:spPr>
          <a:xfrm rot="-5400000">
            <a:off x="241103" y="3952379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29" name="Google Shape;1129;p19"/>
          <p:cNvSpPr/>
          <p:nvPr/>
        </p:nvSpPr>
        <p:spPr>
          <a:xfrm rot="-5400000">
            <a:off x="360264" y="4993420"/>
            <a:ext cx="66884" cy="71992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30" name="Google Shape;1130;p19"/>
          <p:cNvSpPr/>
          <p:nvPr/>
        </p:nvSpPr>
        <p:spPr>
          <a:xfrm rot="-5400000">
            <a:off x="1047340" y="4862004"/>
            <a:ext cx="91524" cy="70996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98725"/>
            <a:ext cx="7717500" cy="35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0.png"/><Relationship Id="rId2" Type="http://schemas.microsoft.com/office/2007/relationships/media" Target="../media/media1.mp3"/><Relationship Id="rId1" Type="http://schemas.openxmlformats.org/officeDocument/2006/relationships/audio" Target="../media/media1.mp3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microsoft.com/office/2007/relationships/hdphoto" Target="../media/image3.wdp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../media/media2.mp3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33.wdp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6" Type="http://schemas.microsoft.com/office/2007/relationships/hdphoto" Target="../media/image12.wdp"/><Relationship Id="rId5" Type="http://schemas.openxmlformats.org/officeDocument/2006/relationships/image" Target="../media/image11.pn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microsoft.com/office/2007/relationships/hdphoto" Target="../media/image19.wdp"/><Relationship Id="rId7" Type="http://schemas.openxmlformats.org/officeDocument/2006/relationships/image" Target="../media/image18.png"/><Relationship Id="rId6" Type="http://schemas.microsoft.com/office/2007/relationships/hdphoto" Target="../media/image17.wdp"/><Relationship Id="rId5" Type="http://schemas.openxmlformats.org/officeDocument/2006/relationships/image" Target="../media/image16.png"/><Relationship Id="rId4" Type="http://schemas.microsoft.com/office/2007/relationships/hdphoto" Target="../media/image15.wdp"/><Relationship Id="rId3" Type="http://schemas.openxmlformats.org/officeDocument/2006/relationships/image" Target="../media/image14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microsoft.com/office/2007/relationships/hdphoto" Target="../media/image25.wdp"/><Relationship Id="rId7" Type="http://schemas.openxmlformats.org/officeDocument/2006/relationships/image" Target="../media/image24.png"/><Relationship Id="rId6" Type="http://schemas.microsoft.com/office/2007/relationships/hdphoto" Target="../media/image23.wdp"/><Relationship Id="rId5" Type="http://schemas.openxmlformats.org/officeDocument/2006/relationships/image" Target="../media/image22.png"/><Relationship Id="rId4" Type="http://schemas.microsoft.com/office/2007/relationships/hdphoto" Target="../media/image21.wdp"/><Relationship Id="rId3" Type="http://schemas.openxmlformats.org/officeDocument/2006/relationships/image" Target="../media/image20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06"/>
        </a:solidFill>
        <a:effectLst/>
      </p:bgPr>
    </p:bg>
    <p:spTree>
      <p:nvGrpSpPr>
        <p:cNvPr id="1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p43"/>
          <p:cNvSpPr txBox="1">
            <a:spLocks noGrp="1"/>
          </p:cNvSpPr>
          <p:nvPr>
            <p:ph type="ctrTitle"/>
          </p:nvPr>
        </p:nvSpPr>
        <p:spPr>
          <a:xfrm>
            <a:off x="1281750" y="1646425"/>
            <a:ext cx="6580500" cy="19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Unit 5.</a:t>
            </a:r>
            <a:br>
              <a:rPr lang="en-GB" dirty="0"/>
            </a:br>
            <a:r>
              <a:rPr lang="en-GB" dirty="0"/>
              <a:t>Food a</a:t>
            </a:r>
            <a:r>
              <a:rPr lang="en-US" dirty="0" err="1"/>
              <a:t>nd</a:t>
            </a:r>
            <a:r>
              <a:rPr lang="en-GB" dirty="0"/>
              <a:t> Drink</a:t>
            </a:r>
            <a:endParaRPr dirty="0"/>
          </a:p>
        </p:txBody>
      </p:sp>
      <p:sp>
        <p:nvSpPr>
          <p:cNvPr id="2021" name="Google Shape;2021;p43"/>
          <p:cNvSpPr txBox="1">
            <a:spLocks noGrp="1"/>
          </p:cNvSpPr>
          <p:nvPr>
            <p:ph type="subTitle" idx="1"/>
          </p:nvPr>
        </p:nvSpPr>
        <p:spPr>
          <a:xfrm>
            <a:off x="2214450" y="3397950"/>
            <a:ext cx="4715100" cy="37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Lesson 4. Communication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Google Shape;2053;p46"/>
          <p:cNvPicPr preferRelativeResize="0"/>
          <p:nvPr/>
        </p:nvPicPr>
        <p:blipFill rotWithShape="1">
          <a:blip r:embed="rId1"/>
          <a:srcRect l="11029" t="-1372" r="11131" b="11686"/>
          <a:stretch>
            <a:fillRect/>
          </a:stretch>
        </p:blipFill>
        <p:spPr>
          <a:xfrm rot="-5400000" flipH="1">
            <a:off x="-231762" y="201312"/>
            <a:ext cx="5164344" cy="4761720"/>
          </a:xfrm>
          <a:prstGeom prst="flowChartDocument">
            <a:avLst/>
          </a:prstGeom>
          <a:noFill/>
          <a:ln>
            <a:noFill/>
          </a:ln>
        </p:spPr>
      </p:pic>
      <p:grpSp>
        <p:nvGrpSpPr>
          <p:cNvPr id="2054" name="Google Shape;2054;p46"/>
          <p:cNvGrpSpPr/>
          <p:nvPr/>
        </p:nvGrpSpPr>
        <p:grpSpPr>
          <a:xfrm>
            <a:off x="6989311" y="1327254"/>
            <a:ext cx="1132024" cy="939552"/>
            <a:chOff x="6989311" y="1603366"/>
            <a:chExt cx="1132024" cy="939552"/>
          </a:xfrm>
        </p:grpSpPr>
        <p:sp>
          <p:nvSpPr>
            <p:cNvPr id="2055" name="Google Shape;2055;p46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6" name="Google Shape;2056;p46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7" name="Google Shape;2057;p46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8" name="Google Shape;2058;p46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59" name="Google Shape;2059;p46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060" name="Google Shape;2060;p46"/>
          <p:cNvSpPr txBox="1">
            <a:spLocks noGrp="1"/>
          </p:cNvSpPr>
          <p:nvPr>
            <p:ph type="title"/>
          </p:nvPr>
        </p:nvSpPr>
        <p:spPr>
          <a:xfrm>
            <a:off x="4572000" y="2593902"/>
            <a:ext cx="3910275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E</a:t>
            </a:r>
            <a:r>
              <a:rPr lang="en-GB" dirty="0" err="1"/>
              <a:t>veryday</a:t>
            </a:r>
            <a:r>
              <a:rPr lang="en-GB" dirty="0"/>
              <a:t> English</a:t>
            </a:r>
            <a:endParaRPr dirty="0"/>
          </a:p>
        </p:txBody>
      </p:sp>
      <p:sp>
        <p:nvSpPr>
          <p:cNvPr id="2061" name="Google Shape;2061;p46"/>
          <p:cNvSpPr txBox="1">
            <a:spLocks noGrp="1"/>
          </p:cNvSpPr>
          <p:nvPr>
            <p:ph type="subTitle" idx="1"/>
          </p:nvPr>
        </p:nvSpPr>
        <p:spPr>
          <a:xfrm>
            <a:off x="3995803" y="3644414"/>
            <a:ext cx="5336087" cy="7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dirty="0"/>
              <a:t>Asking and answering about the prices.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8"/>
          <p:cNvSpPr txBox="1">
            <a:spLocks noGrp="1"/>
          </p:cNvSpPr>
          <p:nvPr>
            <p:ph type="title"/>
          </p:nvPr>
        </p:nvSpPr>
        <p:spPr>
          <a:xfrm>
            <a:off x="282485" y="157300"/>
            <a:ext cx="8172584" cy="48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E</a:t>
            </a:r>
            <a:r>
              <a:rPr lang="en-GB" sz="2400" dirty="0"/>
              <a:t>x 1. (p 55) Listen and read the conversation.</a:t>
            </a:r>
            <a:endParaRPr sz="2400" dirty="0"/>
          </a:p>
        </p:txBody>
      </p:sp>
      <p:sp>
        <p:nvSpPr>
          <p:cNvPr id="4" name="Google Shape;2076;p48"/>
          <p:cNvSpPr txBox="1"/>
          <p:nvPr/>
        </p:nvSpPr>
        <p:spPr>
          <a:xfrm>
            <a:off x="282485" y="161163"/>
            <a:ext cx="9221279" cy="4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sz="2400" dirty="0"/>
              <a:t>Ex 1. (p 55) Pay attention to the questions and answers.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79490" y="1740471"/>
            <a:ext cx="7495080" cy="268778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Mark: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much is a bottle of mineral water? </a:t>
            </a:r>
            <a:endParaRPr lang="en-US" sz="2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It's 5,000 dong. </a:t>
            </a:r>
            <a:endParaRPr lang="en-US" sz="2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  <a:sym typeface="Calibri" panose="020F0502020204030204"/>
              </a:rPr>
              <a:t>Mark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And how much are two kilos of apples? </a:t>
            </a:r>
            <a:endParaRPr lang="en-US" sz="2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They're 50,000 dong. </a:t>
            </a:r>
            <a:endParaRPr lang="en-US" sz="2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6" name="034.mp3" descr="034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274570" y="72132"/>
            <a:ext cx="812800" cy="8128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9490" y="1748307"/>
            <a:ext cx="7495080" cy="2687787"/>
          </a:xfrm>
          <a:prstGeom prst="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Mark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much</a:t>
            </a:r>
            <a:r>
              <a:rPr lang="en-US" sz="2800" dirty="0">
                <a:solidFill>
                  <a:srgbClr val="000000"/>
                </a:solidFill>
                <a:highlight>
                  <a:srgbClr val="FED003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is a bottle of mineral water? </a:t>
            </a:r>
            <a:endParaRPr lang="en-US" sz="2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It's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5,000 dong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endParaRPr lang="en-US" sz="2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  <a:sym typeface="Calibri" panose="020F0502020204030204"/>
              </a:rPr>
              <a:t>Mark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And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much 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are two kilos of apples? </a:t>
            </a:r>
            <a:endParaRPr lang="en-US" sz="2800" dirty="0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ts val="5160"/>
              </a:lnSpc>
            </a:pPr>
            <a:r>
              <a:rPr lang="en-US" sz="2800" b="1" dirty="0">
                <a:solidFill>
                  <a:srgbClr val="000000"/>
                </a:solidFill>
                <a:latin typeface="Calibri" panose="020F0502020204030204"/>
                <a:cs typeface="Calibri" panose="020F0502020204030204"/>
                <a:sym typeface="Calibri" panose="020F0502020204030204"/>
              </a:rPr>
              <a:t>Mi</a:t>
            </a:r>
            <a:r>
              <a:rPr lang="en-US" sz="28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They're </a:t>
            </a:r>
            <a:r>
              <a:rPr lang="en-US" sz="2800" b="1" dirty="0">
                <a:solidFill>
                  <a:srgbClr val="000000"/>
                </a:solidFill>
                <a:highlight>
                  <a:srgbClr val="FED003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50,000 dong</a:t>
            </a:r>
            <a:r>
              <a:rPr lang="en-US" sz="2800" dirty="0">
                <a:solidFill>
                  <a:srgbClr val="000000"/>
                </a:solidFill>
                <a:highlight>
                  <a:srgbClr val="FED003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endParaRPr lang="en-US" sz="2800" dirty="0">
              <a:solidFill>
                <a:srgbClr val="000000"/>
              </a:solidFill>
              <a:highlight>
                <a:srgbClr val="FED003"/>
              </a:highligh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111" y="932286"/>
            <a:ext cx="795977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you mark the question word and answer way about price?</a:t>
            </a:r>
            <a:endParaRPr lang="en-US"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76" grpId="0"/>
      <p:bldP spid="4" grpId="0"/>
      <p:bldP spid="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931" y="179735"/>
            <a:ext cx="9039069" cy="478200"/>
          </a:xfrm>
        </p:spPr>
        <p:txBody>
          <a:bodyPr/>
          <a:lstStyle/>
          <a:p>
            <a:pPr algn="l"/>
            <a:r>
              <a:rPr lang="en-US" sz="2000" dirty="0"/>
              <a:t>Ex 2. (p 55). Work in pairs. </a:t>
            </a:r>
            <a:br>
              <a:rPr lang="en-US" sz="2000" dirty="0"/>
            </a:br>
            <a:r>
              <a:rPr lang="en-US" sz="2000" dirty="0"/>
              <a:t>Ask and answer about the prices of the food and drink on the menu.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257207" y="831490"/>
          <a:ext cx="4691921" cy="431201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914140"/>
                <a:gridCol w="1777781"/>
              </a:tblGrid>
              <a:tr h="785027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LY'S RESTAURANT</a:t>
                      </a:r>
                      <a:endParaRPr sz="24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i="1" u="none" strike="noStrike" cap="none" dirty="0">
                          <a:solidFill>
                            <a:srgbClr val="C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Breakfast Menu</a:t>
                      </a:r>
                      <a:endParaRPr sz="2400" b="1" i="1" dirty="0">
                        <a:solidFill>
                          <a:srgbClr val="C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11B7BD"/>
                    </a:solidFill>
                  </a:tcPr>
                </a:tc>
                <a:tc hMerge="1">
                  <a:tcPr/>
                </a:tc>
              </a:tr>
              <a:tr h="43613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Food</a:t>
                      </a:r>
                      <a:endParaRPr sz="2000" b="1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cPr marL="91450" marR="91450" marT="45725" marB="45725">
                    <a:solidFill>
                      <a:srgbClr val="FFDBAB"/>
                    </a:solidFill>
                  </a:tcPr>
                </a:tc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bowl of beef</a:t>
                      </a:r>
                      <a:r>
                        <a:rPr lang="en-US" sz="2000" u="none" strike="noStrike" cap="none" baseline="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noo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dl</a:t>
                      </a: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 soup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bowl of eel soup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toast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</a:tr>
              <a:tr h="43613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b="1" u="none" strike="noStrike" cap="none" dirty="0">
                          <a:solidFill>
                            <a:srgbClr val="11B7BD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Drink</a:t>
                      </a:r>
                      <a:endParaRPr sz="2000" b="1" dirty="0">
                        <a:solidFill>
                          <a:srgbClr val="11B7BD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 hMerge="1">
                  <a:tcPr marL="91450" marR="91450" marT="45725" marB="45725">
                    <a:solidFill>
                      <a:srgbClr val="FFDBAB"/>
                    </a:solidFill>
                  </a:tcPr>
                </a:tc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glass of milk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bottle of mineral water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8,000 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</a:tr>
              <a:tr h="436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cup of green tea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5,000 dong</a:t>
                      </a:r>
                      <a:endParaRPr sz="20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FFDBAB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520662" y="1651322"/>
            <a:ext cx="3946407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11B7B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Example:</a:t>
            </a:r>
            <a:endParaRPr lang="en-US" sz="2400" b="1" dirty="0">
              <a:solidFill>
                <a:srgbClr val="11B7BD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11B7B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A</a:t>
            </a: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</a:t>
            </a:r>
            <a:r>
              <a:rPr lang="en-US" sz="2400" b="1" dirty="0">
                <a:solidFill>
                  <a:schemeClr val="accent2"/>
                </a:solidFill>
                <a:highlight>
                  <a:srgbClr val="FED003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How much is a</a:t>
            </a: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bowl of beef noodle soup? </a:t>
            </a:r>
            <a:endParaRPr lang="en-US" sz="24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lvl="0">
              <a:lnSpc>
                <a:spcPct val="150000"/>
              </a:lnSpc>
            </a:pPr>
            <a:r>
              <a:rPr lang="en-US" sz="2400" b="1" dirty="0">
                <a:solidFill>
                  <a:srgbClr val="11B7BD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</a:t>
            </a:r>
            <a:r>
              <a:rPr lang="en-US" sz="24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: It’s </a:t>
            </a:r>
            <a:r>
              <a:rPr lang="en-US" sz="2400" b="1" dirty="0">
                <a:solidFill>
                  <a:schemeClr val="accent2"/>
                </a:solidFill>
                <a:highlight>
                  <a:srgbClr val="FED003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30,000 dong</a:t>
            </a:r>
            <a:r>
              <a:rPr lang="en-US" sz="2400" dirty="0">
                <a:highlight>
                  <a:srgbClr val="FED003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. </a:t>
            </a:r>
            <a:endParaRPr lang="en-US" sz="2400" dirty="0">
              <a:highlight>
                <a:srgbClr val="FED003"/>
              </a:highlight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06"/>
        </a:solidFill>
        <a:effectLst/>
      </p:bgPr>
    </p:bg>
    <p:spTree>
      <p:nvGrpSpPr>
        <p:cNvPr id="1" name="Shape 2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2" name="Google Shape;2082;p49"/>
          <p:cNvSpPr txBox="1">
            <a:spLocks noGrp="1"/>
          </p:cNvSpPr>
          <p:nvPr>
            <p:ph type="title"/>
          </p:nvPr>
        </p:nvSpPr>
        <p:spPr>
          <a:xfrm>
            <a:off x="1397621" y="1226022"/>
            <a:ext cx="6742038" cy="26914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4400" dirty="0"/>
              <a:t>Do you have any favorite food or drink? </a:t>
            </a:r>
            <a:endParaRPr lang="en-US" sz="4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US" sz="2400" dirty="0"/>
              <a:t>x 3. (p 55) Listen to the conversation and answer the following questions.</a:t>
            </a:r>
            <a:endParaRPr lang="en-US" sz="2400" dirty="0"/>
          </a:p>
        </p:txBody>
      </p:sp>
      <p:pic>
        <p:nvPicPr>
          <p:cNvPr id="3" name="035.mp3" descr="03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" name="Google Shape;2088;p50"/>
          <p:cNvGrpSpPr/>
          <p:nvPr/>
        </p:nvGrpSpPr>
        <p:grpSpPr>
          <a:xfrm>
            <a:off x="277554" y="3414054"/>
            <a:ext cx="7596526" cy="742500"/>
            <a:chOff x="713225" y="3855975"/>
            <a:chExt cx="3042000" cy="742500"/>
          </a:xfrm>
        </p:grpSpPr>
        <p:sp>
          <p:nvSpPr>
            <p:cNvPr id="5" name="Google Shape;2089;p50"/>
            <p:cNvSpPr/>
            <p:nvPr/>
          </p:nvSpPr>
          <p:spPr>
            <a:xfrm>
              <a:off x="713225" y="38559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6" name="Google Shape;2090;p50"/>
            <p:cNvGrpSpPr/>
            <p:nvPr/>
          </p:nvGrpSpPr>
          <p:grpSpPr>
            <a:xfrm>
              <a:off x="764300" y="3930323"/>
              <a:ext cx="641318" cy="595485"/>
              <a:chOff x="764300" y="3930323"/>
              <a:chExt cx="641318" cy="595485"/>
            </a:xfrm>
          </p:grpSpPr>
          <p:sp>
            <p:nvSpPr>
              <p:cNvPr id="7" name="Google Shape;2091;p50"/>
              <p:cNvSpPr/>
              <p:nvPr/>
            </p:nvSpPr>
            <p:spPr>
              <a:xfrm>
                <a:off x="764300" y="3930323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24" y="1"/>
                    </a:moveTo>
                    <a:cubicBezTo>
                      <a:pt x="5705" y="1"/>
                      <a:pt x="1654" y="3337"/>
                      <a:pt x="887" y="8022"/>
                    </a:cubicBezTo>
                    <a:cubicBezTo>
                      <a:pt x="0" y="13248"/>
                      <a:pt x="3547" y="18188"/>
                      <a:pt x="8773" y="19075"/>
                    </a:cubicBezTo>
                    <a:cubicBezTo>
                      <a:pt x="9300" y="19161"/>
                      <a:pt x="9824" y="19203"/>
                      <a:pt x="10342" y="19203"/>
                    </a:cubicBezTo>
                    <a:cubicBezTo>
                      <a:pt x="14954" y="19203"/>
                      <a:pt x="19028" y="15887"/>
                      <a:pt x="19825" y="11189"/>
                    </a:cubicBezTo>
                    <a:cubicBezTo>
                      <a:pt x="20680" y="5964"/>
                      <a:pt x="17165" y="1024"/>
                      <a:pt x="11940" y="137"/>
                    </a:cubicBezTo>
                    <a:cubicBezTo>
                      <a:pt x="11396" y="45"/>
                      <a:pt x="10857" y="1"/>
                      <a:pt x="10324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" name="Google Shape;2092;p50"/>
              <p:cNvSpPr/>
              <p:nvPr/>
            </p:nvSpPr>
            <p:spPr>
              <a:xfrm>
                <a:off x="1249440" y="4247567"/>
                <a:ext cx="33429" cy="45461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466" extrusionOk="0">
                    <a:moveTo>
                      <a:pt x="852" y="1"/>
                    </a:moveTo>
                    <a:cubicBezTo>
                      <a:pt x="750" y="1"/>
                      <a:pt x="655" y="58"/>
                      <a:pt x="603" y="136"/>
                    </a:cubicBezTo>
                    <a:cubicBezTo>
                      <a:pt x="476" y="484"/>
                      <a:pt x="286" y="801"/>
                      <a:pt x="64" y="1086"/>
                    </a:cubicBezTo>
                    <a:cubicBezTo>
                      <a:pt x="1" y="1181"/>
                      <a:pt x="1" y="1339"/>
                      <a:pt x="96" y="1403"/>
                    </a:cubicBezTo>
                    <a:cubicBezTo>
                      <a:pt x="128" y="1434"/>
                      <a:pt x="191" y="1466"/>
                      <a:pt x="254" y="1466"/>
                    </a:cubicBezTo>
                    <a:cubicBezTo>
                      <a:pt x="318" y="1466"/>
                      <a:pt x="381" y="1434"/>
                      <a:pt x="413" y="1371"/>
                    </a:cubicBezTo>
                    <a:cubicBezTo>
                      <a:pt x="698" y="1054"/>
                      <a:pt x="888" y="706"/>
                      <a:pt x="1046" y="294"/>
                    </a:cubicBezTo>
                    <a:cubicBezTo>
                      <a:pt x="1078" y="199"/>
                      <a:pt x="1014" y="73"/>
                      <a:pt x="919" y="9"/>
                    </a:cubicBezTo>
                    <a:cubicBezTo>
                      <a:pt x="897" y="4"/>
                      <a:pt x="874" y="1"/>
                      <a:pt x="852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" name="Google Shape;2093;p50"/>
              <p:cNvSpPr/>
              <p:nvPr/>
            </p:nvSpPr>
            <p:spPr>
              <a:xfrm>
                <a:off x="968573" y="4299076"/>
                <a:ext cx="274997" cy="35227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1136" extrusionOk="0">
                    <a:moveTo>
                      <a:pt x="8597" y="1"/>
                    </a:moveTo>
                    <a:cubicBezTo>
                      <a:pt x="8547" y="1"/>
                      <a:pt x="8496" y="19"/>
                      <a:pt x="8456" y="58"/>
                    </a:cubicBezTo>
                    <a:cubicBezTo>
                      <a:pt x="7854" y="470"/>
                      <a:pt x="7158" y="692"/>
                      <a:pt x="6398" y="692"/>
                    </a:cubicBezTo>
                    <a:lnTo>
                      <a:pt x="1109" y="692"/>
                    </a:lnTo>
                    <a:cubicBezTo>
                      <a:pt x="824" y="692"/>
                      <a:pt x="571" y="660"/>
                      <a:pt x="285" y="597"/>
                    </a:cubicBezTo>
                    <a:cubicBezTo>
                      <a:pt x="273" y="593"/>
                      <a:pt x="260" y="591"/>
                      <a:pt x="247" y="591"/>
                    </a:cubicBezTo>
                    <a:cubicBezTo>
                      <a:pt x="159" y="591"/>
                      <a:pt x="60" y="677"/>
                      <a:pt x="32" y="787"/>
                    </a:cubicBezTo>
                    <a:cubicBezTo>
                      <a:pt x="0" y="882"/>
                      <a:pt x="64" y="1008"/>
                      <a:pt x="190" y="1040"/>
                    </a:cubicBezTo>
                    <a:cubicBezTo>
                      <a:pt x="507" y="1103"/>
                      <a:pt x="792" y="1135"/>
                      <a:pt x="1109" y="1135"/>
                    </a:cubicBezTo>
                    <a:lnTo>
                      <a:pt x="6398" y="1135"/>
                    </a:lnTo>
                    <a:cubicBezTo>
                      <a:pt x="7253" y="1135"/>
                      <a:pt x="8044" y="882"/>
                      <a:pt x="8741" y="407"/>
                    </a:cubicBezTo>
                    <a:cubicBezTo>
                      <a:pt x="8836" y="343"/>
                      <a:pt x="8868" y="185"/>
                      <a:pt x="8773" y="90"/>
                    </a:cubicBezTo>
                    <a:cubicBezTo>
                      <a:pt x="8736" y="35"/>
                      <a:pt x="8667" y="1"/>
                      <a:pt x="859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" name="Google Shape;2094;p50"/>
              <p:cNvSpPr/>
              <p:nvPr/>
            </p:nvSpPr>
            <p:spPr>
              <a:xfrm>
                <a:off x="908658" y="4282795"/>
                <a:ext cx="51104" cy="3972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281" extrusionOk="0">
                    <a:moveTo>
                      <a:pt x="256" y="1"/>
                    </a:moveTo>
                    <a:cubicBezTo>
                      <a:pt x="203" y="1"/>
                      <a:pt x="156" y="16"/>
                      <a:pt x="127" y="45"/>
                    </a:cubicBezTo>
                    <a:cubicBezTo>
                      <a:pt x="1" y="140"/>
                      <a:pt x="1" y="267"/>
                      <a:pt x="96" y="362"/>
                    </a:cubicBezTo>
                    <a:cubicBezTo>
                      <a:pt x="444" y="742"/>
                      <a:pt x="824" y="1058"/>
                      <a:pt x="1299" y="1280"/>
                    </a:cubicBezTo>
                    <a:lnTo>
                      <a:pt x="1394" y="1280"/>
                    </a:lnTo>
                    <a:cubicBezTo>
                      <a:pt x="1489" y="1280"/>
                      <a:pt x="1552" y="1248"/>
                      <a:pt x="1584" y="1185"/>
                    </a:cubicBezTo>
                    <a:cubicBezTo>
                      <a:pt x="1647" y="1058"/>
                      <a:pt x="1616" y="932"/>
                      <a:pt x="1489" y="868"/>
                    </a:cubicBezTo>
                    <a:cubicBezTo>
                      <a:pt x="1077" y="678"/>
                      <a:pt x="729" y="393"/>
                      <a:pt x="444" y="77"/>
                    </a:cubicBezTo>
                    <a:cubicBezTo>
                      <a:pt x="392" y="24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" name="Google Shape;2095;p50"/>
              <p:cNvSpPr/>
              <p:nvPr/>
            </p:nvSpPr>
            <p:spPr>
              <a:xfrm>
                <a:off x="888035" y="4250017"/>
                <a:ext cx="17707" cy="1848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96" extrusionOk="0">
                    <a:moveTo>
                      <a:pt x="272" y="0"/>
                    </a:moveTo>
                    <a:cubicBezTo>
                      <a:pt x="244" y="0"/>
                      <a:pt x="216" y="8"/>
                      <a:pt x="191" y="25"/>
                    </a:cubicBezTo>
                    <a:cubicBezTo>
                      <a:pt x="64" y="57"/>
                      <a:pt x="1" y="184"/>
                      <a:pt x="64" y="310"/>
                    </a:cubicBezTo>
                    <a:cubicBezTo>
                      <a:pt x="64" y="374"/>
                      <a:pt x="96" y="405"/>
                      <a:pt x="127" y="469"/>
                    </a:cubicBezTo>
                    <a:cubicBezTo>
                      <a:pt x="159" y="532"/>
                      <a:pt x="222" y="595"/>
                      <a:pt x="317" y="595"/>
                    </a:cubicBezTo>
                    <a:cubicBezTo>
                      <a:pt x="349" y="595"/>
                      <a:pt x="381" y="595"/>
                      <a:pt x="412" y="564"/>
                    </a:cubicBezTo>
                    <a:cubicBezTo>
                      <a:pt x="539" y="532"/>
                      <a:pt x="571" y="374"/>
                      <a:pt x="539" y="279"/>
                    </a:cubicBezTo>
                    <a:cubicBezTo>
                      <a:pt x="507" y="215"/>
                      <a:pt x="507" y="184"/>
                      <a:pt x="476" y="152"/>
                    </a:cubicBezTo>
                    <a:cubicBezTo>
                      <a:pt x="429" y="59"/>
                      <a:pt x="349" y="0"/>
                      <a:pt x="272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" name="Google Shape;2096;p50"/>
              <p:cNvSpPr/>
              <p:nvPr/>
            </p:nvSpPr>
            <p:spPr>
              <a:xfrm>
                <a:off x="842852" y="4041839"/>
                <a:ext cx="484190" cy="371996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11996" extrusionOk="0">
                    <a:moveTo>
                      <a:pt x="5923" y="1861"/>
                    </a:moveTo>
                    <a:lnTo>
                      <a:pt x="5923" y="1861"/>
                    </a:lnTo>
                    <a:cubicBezTo>
                      <a:pt x="5796" y="2400"/>
                      <a:pt x="5765" y="2938"/>
                      <a:pt x="5860" y="3508"/>
                    </a:cubicBezTo>
                    <a:cubicBezTo>
                      <a:pt x="5955" y="4173"/>
                      <a:pt x="6240" y="4838"/>
                      <a:pt x="6651" y="5471"/>
                    </a:cubicBezTo>
                    <a:lnTo>
                      <a:pt x="1838" y="5471"/>
                    </a:lnTo>
                    <a:cubicBezTo>
                      <a:pt x="1838" y="5440"/>
                      <a:pt x="1869" y="5408"/>
                      <a:pt x="1869" y="5376"/>
                    </a:cubicBezTo>
                    <a:cubicBezTo>
                      <a:pt x="2534" y="3603"/>
                      <a:pt x="4054" y="2273"/>
                      <a:pt x="5923" y="1861"/>
                    </a:cubicBezTo>
                    <a:close/>
                    <a:moveTo>
                      <a:pt x="7970" y="452"/>
                    </a:moveTo>
                    <a:cubicBezTo>
                      <a:pt x="8132" y="452"/>
                      <a:pt x="8296" y="478"/>
                      <a:pt x="8456" y="531"/>
                    </a:cubicBezTo>
                    <a:cubicBezTo>
                      <a:pt x="8013" y="816"/>
                      <a:pt x="7855" y="1418"/>
                      <a:pt x="8076" y="1893"/>
                    </a:cubicBezTo>
                    <a:cubicBezTo>
                      <a:pt x="8456" y="2748"/>
                      <a:pt x="9470" y="3223"/>
                      <a:pt x="10832" y="3223"/>
                    </a:cubicBezTo>
                    <a:cubicBezTo>
                      <a:pt x="11528" y="3223"/>
                      <a:pt x="12130" y="3381"/>
                      <a:pt x="12668" y="3666"/>
                    </a:cubicBezTo>
                    <a:cubicBezTo>
                      <a:pt x="13334" y="4046"/>
                      <a:pt x="13809" y="4711"/>
                      <a:pt x="13935" y="5471"/>
                    </a:cubicBezTo>
                    <a:lnTo>
                      <a:pt x="7190" y="5471"/>
                    </a:lnTo>
                    <a:cubicBezTo>
                      <a:pt x="5891" y="3698"/>
                      <a:pt x="6240" y="2210"/>
                      <a:pt x="6430" y="1671"/>
                    </a:cubicBezTo>
                    <a:cubicBezTo>
                      <a:pt x="6525" y="1481"/>
                      <a:pt x="6588" y="1323"/>
                      <a:pt x="6683" y="1164"/>
                    </a:cubicBezTo>
                    <a:cubicBezTo>
                      <a:pt x="6971" y="708"/>
                      <a:pt x="7460" y="452"/>
                      <a:pt x="7970" y="452"/>
                    </a:cubicBezTo>
                    <a:close/>
                    <a:moveTo>
                      <a:pt x="14410" y="5946"/>
                    </a:moveTo>
                    <a:cubicBezTo>
                      <a:pt x="14664" y="5946"/>
                      <a:pt x="14854" y="6041"/>
                      <a:pt x="14980" y="6231"/>
                    </a:cubicBezTo>
                    <a:cubicBezTo>
                      <a:pt x="15107" y="6390"/>
                      <a:pt x="15139" y="6612"/>
                      <a:pt x="15107" y="6802"/>
                    </a:cubicBezTo>
                    <a:cubicBezTo>
                      <a:pt x="14695" y="8132"/>
                      <a:pt x="13650" y="9272"/>
                      <a:pt x="12098" y="10063"/>
                    </a:cubicBezTo>
                    <a:lnTo>
                      <a:pt x="7031" y="10063"/>
                    </a:lnTo>
                    <a:cubicBezTo>
                      <a:pt x="6905" y="10063"/>
                      <a:pt x="6810" y="10158"/>
                      <a:pt x="6810" y="10285"/>
                    </a:cubicBezTo>
                    <a:cubicBezTo>
                      <a:pt x="6810" y="10412"/>
                      <a:pt x="6905" y="10507"/>
                      <a:pt x="7031" y="10507"/>
                    </a:cubicBezTo>
                    <a:lnTo>
                      <a:pt x="11908" y="10507"/>
                    </a:lnTo>
                    <a:cubicBezTo>
                      <a:pt x="11782" y="11109"/>
                      <a:pt x="11243" y="11552"/>
                      <a:pt x="10578" y="11552"/>
                    </a:cubicBezTo>
                    <a:lnTo>
                      <a:pt x="5036" y="11552"/>
                    </a:lnTo>
                    <a:cubicBezTo>
                      <a:pt x="4371" y="11552"/>
                      <a:pt x="3833" y="11109"/>
                      <a:pt x="3738" y="10507"/>
                    </a:cubicBezTo>
                    <a:lnTo>
                      <a:pt x="4910" y="10507"/>
                    </a:lnTo>
                    <a:cubicBezTo>
                      <a:pt x="5036" y="10507"/>
                      <a:pt x="5131" y="10412"/>
                      <a:pt x="5131" y="10285"/>
                    </a:cubicBezTo>
                    <a:cubicBezTo>
                      <a:pt x="5131" y="10158"/>
                      <a:pt x="5036" y="10063"/>
                      <a:pt x="4910" y="10063"/>
                    </a:cubicBezTo>
                    <a:lnTo>
                      <a:pt x="3548" y="10063"/>
                    </a:lnTo>
                    <a:cubicBezTo>
                      <a:pt x="1996" y="9272"/>
                      <a:pt x="919" y="8132"/>
                      <a:pt x="539" y="6802"/>
                    </a:cubicBezTo>
                    <a:cubicBezTo>
                      <a:pt x="476" y="6612"/>
                      <a:pt x="508" y="6390"/>
                      <a:pt x="634" y="6231"/>
                    </a:cubicBezTo>
                    <a:cubicBezTo>
                      <a:pt x="793" y="6041"/>
                      <a:pt x="983" y="5946"/>
                      <a:pt x="1204" y="5946"/>
                    </a:cubicBezTo>
                    <a:close/>
                    <a:moveTo>
                      <a:pt x="7981" y="1"/>
                    </a:moveTo>
                    <a:cubicBezTo>
                      <a:pt x="7768" y="1"/>
                      <a:pt x="7554" y="40"/>
                      <a:pt x="7348" y="119"/>
                    </a:cubicBezTo>
                    <a:cubicBezTo>
                      <a:pt x="6905" y="246"/>
                      <a:pt x="6525" y="531"/>
                      <a:pt x="6303" y="943"/>
                    </a:cubicBezTo>
                    <a:cubicBezTo>
                      <a:pt x="6208" y="1069"/>
                      <a:pt x="6145" y="1228"/>
                      <a:pt x="6081" y="1386"/>
                    </a:cubicBezTo>
                    <a:cubicBezTo>
                      <a:pt x="3959" y="1735"/>
                      <a:pt x="2186" y="3191"/>
                      <a:pt x="1458" y="5218"/>
                    </a:cubicBezTo>
                    <a:cubicBezTo>
                      <a:pt x="1426" y="5281"/>
                      <a:pt x="1394" y="5345"/>
                      <a:pt x="1331" y="5471"/>
                    </a:cubicBezTo>
                    <a:lnTo>
                      <a:pt x="1204" y="5471"/>
                    </a:lnTo>
                    <a:cubicBezTo>
                      <a:pt x="824" y="5471"/>
                      <a:pt x="476" y="5661"/>
                      <a:pt x="254" y="5946"/>
                    </a:cubicBezTo>
                    <a:cubicBezTo>
                      <a:pt x="64" y="6231"/>
                      <a:pt x="1" y="6580"/>
                      <a:pt x="96" y="6928"/>
                    </a:cubicBezTo>
                    <a:cubicBezTo>
                      <a:pt x="508" y="8353"/>
                      <a:pt x="1616" y="9588"/>
                      <a:pt x="3263" y="10412"/>
                    </a:cubicBezTo>
                    <a:cubicBezTo>
                      <a:pt x="3326" y="11299"/>
                      <a:pt x="4086" y="11995"/>
                      <a:pt x="5036" y="11995"/>
                    </a:cubicBezTo>
                    <a:lnTo>
                      <a:pt x="10578" y="11995"/>
                    </a:lnTo>
                    <a:cubicBezTo>
                      <a:pt x="11528" y="11995"/>
                      <a:pt x="12288" y="11299"/>
                      <a:pt x="12352" y="10412"/>
                    </a:cubicBezTo>
                    <a:cubicBezTo>
                      <a:pt x="13999" y="9588"/>
                      <a:pt x="15107" y="8353"/>
                      <a:pt x="15519" y="6928"/>
                    </a:cubicBezTo>
                    <a:cubicBezTo>
                      <a:pt x="15614" y="6580"/>
                      <a:pt x="15550" y="6231"/>
                      <a:pt x="15360" y="5946"/>
                    </a:cubicBezTo>
                    <a:cubicBezTo>
                      <a:pt x="15139" y="5661"/>
                      <a:pt x="14790" y="5471"/>
                      <a:pt x="14410" y="5471"/>
                    </a:cubicBezTo>
                    <a:lnTo>
                      <a:pt x="14379" y="5471"/>
                    </a:lnTo>
                    <a:cubicBezTo>
                      <a:pt x="14252" y="4521"/>
                      <a:pt x="13714" y="3730"/>
                      <a:pt x="12890" y="3255"/>
                    </a:cubicBezTo>
                    <a:cubicBezTo>
                      <a:pt x="12288" y="2938"/>
                      <a:pt x="11592" y="2780"/>
                      <a:pt x="10832" y="2780"/>
                    </a:cubicBezTo>
                    <a:cubicBezTo>
                      <a:pt x="9660" y="2780"/>
                      <a:pt x="8773" y="2400"/>
                      <a:pt x="8488" y="1735"/>
                    </a:cubicBezTo>
                    <a:cubicBezTo>
                      <a:pt x="8361" y="1418"/>
                      <a:pt x="8456" y="1069"/>
                      <a:pt x="8710" y="911"/>
                    </a:cubicBezTo>
                    <a:cubicBezTo>
                      <a:pt x="8868" y="816"/>
                      <a:pt x="8932" y="658"/>
                      <a:pt x="8932" y="468"/>
                    </a:cubicBezTo>
                    <a:cubicBezTo>
                      <a:pt x="8900" y="309"/>
                      <a:pt x="8773" y="183"/>
                      <a:pt x="8615" y="119"/>
                    </a:cubicBezTo>
                    <a:cubicBezTo>
                      <a:pt x="8409" y="40"/>
                      <a:pt x="8195" y="1"/>
                      <a:pt x="7981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13" name="Google Shape;2097;p50"/>
          <p:cNvGrpSpPr/>
          <p:nvPr/>
        </p:nvGrpSpPr>
        <p:grpSpPr>
          <a:xfrm>
            <a:off x="277554" y="1712167"/>
            <a:ext cx="7596529" cy="742500"/>
            <a:chOff x="713225" y="2151763"/>
            <a:chExt cx="3042000" cy="742500"/>
          </a:xfrm>
        </p:grpSpPr>
        <p:sp>
          <p:nvSpPr>
            <p:cNvPr id="14" name="Google Shape;2098;p50"/>
            <p:cNvSpPr/>
            <p:nvPr/>
          </p:nvSpPr>
          <p:spPr>
            <a:xfrm>
              <a:off x="713225" y="2151763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15" name="Google Shape;2099;p50"/>
            <p:cNvGrpSpPr/>
            <p:nvPr/>
          </p:nvGrpSpPr>
          <p:grpSpPr>
            <a:xfrm>
              <a:off x="764300" y="2228618"/>
              <a:ext cx="641318" cy="595485"/>
              <a:chOff x="764300" y="2228618"/>
              <a:chExt cx="641318" cy="595485"/>
            </a:xfrm>
          </p:grpSpPr>
          <p:sp>
            <p:nvSpPr>
              <p:cNvPr id="16" name="Google Shape;2100;p50"/>
              <p:cNvSpPr/>
              <p:nvPr/>
            </p:nvSpPr>
            <p:spPr>
              <a:xfrm>
                <a:off x="764300" y="2228618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61" y="1"/>
                    </a:moveTo>
                    <a:cubicBezTo>
                      <a:pt x="5727" y="1"/>
                      <a:pt x="1656" y="3316"/>
                      <a:pt x="887" y="8014"/>
                    </a:cubicBezTo>
                    <a:cubicBezTo>
                      <a:pt x="0" y="13240"/>
                      <a:pt x="3516" y="18212"/>
                      <a:pt x="8773" y="19067"/>
                    </a:cubicBezTo>
                    <a:cubicBezTo>
                      <a:pt x="9313" y="19158"/>
                      <a:pt x="9849" y="19203"/>
                      <a:pt x="10379" y="19203"/>
                    </a:cubicBezTo>
                    <a:cubicBezTo>
                      <a:pt x="14976" y="19203"/>
                      <a:pt x="19030" y="15867"/>
                      <a:pt x="19825" y="11181"/>
                    </a:cubicBezTo>
                    <a:cubicBezTo>
                      <a:pt x="20680" y="5956"/>
                      <a:pt x="17165" y="1015"/>
                      <a:pt x="11940" y="129"/>
                    </a:cubicBezTo>
                    <a:cubicBezTo>
                      <a:pt x="11409" y="42"/>
                      <a:pt x="10882" y="1"/>
                      <a:pt x="10361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7" name="Google Shape;2101;p50"/>
              <p:cNvSpPr/>
              <p:nvPr/>
            </p:nvSpPr>
            <p:spPr>
              <a:xfrm>
                <a:off x="1100183" y="2378929"/>
                <a:ext cx="15722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767" extrusionOk="0">
                    <a:moveTo>
                      <a:pt x="285" y="0"/>
                    </a:moveTo>
                    <a:cubicBezTo>
                      <a:pt x="158" y="0"/>
                      <a:pt x="32" y="95"/>
                      <a:pt x="32" y="190"/>
                    </a:cubicBezTo>
                    <a:cubicBezTo>
                      <a:pt x="0" y="317"/>
                      <a:pt x="32" y="444"/>
                      <a:pt x="32" y="570"/>
                    </a:cubicBezTo>
                    <a:cubicBezTo>
                      <a:pt x="59" y="680"/>
                      <a:pt x="135" y="766"/>
                      <a:pt x="237" y="766"/>
                    </a:cubicBezTo>
                    <a:cubicBezTo>
                      <a:pt x="252" y="766"/>
                      <a:pt x="268" y="765"/>
                      <a:pt x="285" y="760"/>
                    </a:cubicBezTo>
                    <a:cubicBezTo>
                      <a:pt x="348" y="760"/>
                      <a:pt x="380" y="729"/>
                      <a:pt x="412" y="697"/>
                    </a:cubicBezTo>
                    <a:cubicBezTo>
                      <a:pt x="475" y="665"/>
                      <a:pt x="507" y="570"/>
                      <a:pt x="475" y="507"/>
                    </a:cubicBezTo>
                    <a:cubicBezTo>
                      <a:pt x="475" y="412"/>
                      <a:pt x="475" y="349"/>
                      <a:pt x="475" y="254"/>
                    </a:cubicBezTo>
                    <a:cubicBezTo>
                      <a:pt x="507" y="127"/>
                      <a:pt x="412" y="32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8" name="Google Shape;2102;p50"/>
              <p:cNvSpPr/>
              <p:nvPr/>
            </p:nvSpPr>
            <p:spPr>
              <a:xfrm>
                <a:off x="987240" y="2450813"/>
                <a:ext cx="22606" cy="204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60" extrusionOk="0">
                    <a:moveTo>
                      <a:pt x="490" y="0"/>
                    </a:moveTo>
                    <a:cubicBezTo>
                      <a:pt x="439" y="0"/>
                      <a:pt x="388" y="18"/>
                      <a:pt x="349" y="57"/>
                    </a:cubicBezTo>
                    <a:cubicBezTo>
                      <a:pt x="254" y="121"/>
                      <a:pt x="159" y="216"/>
                      <a:pt x="95" y="311"/>
                    </a:cubicBezTo>
                    <a:cubicBezTo>
                      <a:pt x="0" y="406"/>
                      <a:pt x="32" y="532"/>
                      <a:pt x="127" y="628"/>
                    </a:cubicBezTo>
                    <a:cubicBezTo>
                      <a:pt x="190" y="659"/>
                      <a:pt x="222" y="659"/>
                      <a:pt x="285" y="659"/>
                    </a:cubicBezTo>
                    <a:cubicBezTo>
                      <a:pt x="349" y="659"/>
                      <a:pt x="412" y="628"/>
                      <a:pt x="444" y="564"/>
                    </a:cubicBezTo>
                    <a:cubicBezTo>
                      <a:pt x="507" y="501"/>
                      <a:pt x="570" y="437"/>
                      <a:pt x="634" y="406"/>
                    </a:cubicBezTo>
                    <a:cubicBezTo>
                      <a:pt x="729" y="311"/>
                      <a:pt x="729" y="184"/>
                      <a:pt x="665" y="89"/>
                    </a:cubicBezTo>
                    <a:cubicBezTo>
                      <a:pt x="628" y="34"/>
                      <a:pt x="560" y="0"/>
                      <a:pt x="490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9" name="Google Shape;2103;p50"/>
              <p:cNvSpPr/>
              <p:nvPr/>
            </p:nvSpPr>
            <p:spPr>
              <a:xfrm>
                <a:off x="981348" y="2474971"/>
                <a:ext cx="14761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67" extrusionOk="0">
                    <a:moveTo>
                      <a:pt x="205" y="1"/>
                    </a:moveTo>
                    <a:cubicBezTo>
                      <a:pt x="103" y="1"/>
                      <a:pt x="28" y="87"/>
                      <a:pt x="0" y="197"/>
                    </a:cubicBezTo>
                    <a:cubicBezTo>
                      <a:pt x="0" y="260"/>
                      <a:pt x="0" y="324"/>
                      <a:pt x="0" y="387"/>
                    </a:cubicBezTo>
                    <a:cubicBezTo>
                      <a:pt x="0" y="450"/>
                      <a:pt x="0" y="514"/>
                      <a:pt x="0" y="577"/>
                    </a:cubicBezTo>
                    <a:cubicBezTo>
                      <a:pt x="32" y="672"/>
                      <a:pt x="127" y="767"/>
                      <a:pt x="222" y="767"/>
                    </a:cubicBezTo>
                    <a:lnTo>
                      <a:pt x="254" y="767"/>
                    </a:lnTo>
                    <a:cubicBezTo>
                      <a:pt x="380" y="735"/>
                      <a:pt x="475" y="640"/>
                      <a:pt x="444" y="514"/>
                    </a:cubicBezTo>
                    <a:cubicBezTo>
                      <a:pt x="444" y="482"/>
                      <a:pt x="444" y="419"/>
                      <a:pt x="444" y="387"/>
                    </a:cubicBezTo>
                    <a:cubicBezTo>
                      <a:pt x="444" y="324"/>
                      <a:pt x="444" y="292"/>
                      <a:pt x="444" y="260"/>
                    </a:cubicBezTo>
                    <a:cubicBezTo>
                      <a:pt x="475" y="134"/>
                      <a:pt x="380" y="7"/>
                      <a:pt x="254" y="7"/>
                    </a:cubicBezTo>
                    <a:cubicBezTo>
                      <a:pt x="237" y="3"/>
                      <a:pt x="221" y="1"/>
                      <a:pt x="205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0" name="Google Shape;2104;p50"/>
              <p:cNvSpPr/>
              <p:nvPr/>
            </p:nvSpPr>
            <p:spPr>
              <a:xfrm>
                <a:off x="1040270" y="2450224"/>
                <a:ext cx="22606" cy="2105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79" extrusionOk="0">
                    <a:moveTo>
                      <a:pt x="247" y="1"/>
                    </a:moveTo>
                    <a:cubicBezTo>
                      <a:pt x="184" y="1"/>
                      <a:pt x="130" y="24"/>
                      <a:pt x="95" y="76"/>
                    </a:cubicBezTo>
                    <a:cubicBezTo>
                      <a:pt x="0" y="203"/>
                      <a:pt x="32" y="330"/>
                      <a:pt x="127" y="425"/>
                    </a:cubicBezTo>
                    <a:cubicBezTo>
                      <a:pt x="190" y="456"/>
                      <a:pt x="254" y="520"/>
                      <a:pt x="285" y="583"/>
                    </a:cubicBezTo>
                    <a:cubicBezTo>
                      <a:pt x="349" y="647"/>
                      <a:pt x="412" y="678"/>
                      <a:pt x="475" y="678"/>
                    </a:cubicBezTo>
                    <a:cubicBezTo>
                      <a:pt x="539" y="678"/>
                      <a:pt x="570" y="678"/>
                      <a:pt x="602" y="647"/>
                    </a:cubicBezTo>
                    <a:cubicBezTo>
                      <a:pt x="697" y="551"/>
                      <a:pt x="729" y="425"/>
                      <a:pt x="665" y="330"/>
                    </a:cubicBezTo>
                    <a:cubicBezTo>
                      <a:pt x="570" y="203"/>
                      <a:pt x="507" y="140"/>
                      <a:pt x="412" y="45"/>
                    </a:cubicBezTo>
                    <a:cubicBezTo>
                      <a:pt x="355" y="16"/>
                      <a:pt x="298" y="1"/>
                      <a:pt x="24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1" name="Google Shape;2105;p50"/>
              <p:cNvSpPr/>
              <p:nvPr/>
            </p:nvSpPr>
            <p:spPr>
              <a:xfrm>
                <a:off x="847783" y="2340630"/>
                <a:ext cx="475352" cy="372213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2003" extrusionOk="0">
                    <a:moveTo>
                      <a:pt x="5289" y="824"/>
                    </a:moveTo>
                    <a:cubicBezTo>
                      <a:pt x="5352" y="824"/>
                      <a:pt x="5416" y="855"/>
                      <a:pt x="5447" y="887"/>
                    </a:cubicBezTo>
                    <a:lnTo>
                      <a:pt x="6081" y="1520"/>
                    </a:lnTo>
                    <a:cubicBezTo>
                      <a:pt x="6176" y="1615"/>
                      <a:pt x="6176" y="1742"/>
                      <a:pt x="6081" y="1837"/>
                    </a:cubicBezTo>
                    <a:cubicBezTo>
                      <a:pt x="6033" y="1885"/>
                      <a:pt x="5978" y="1908"/>
                      <a:pt x="5922" y="1908"/>
                    </a:cubicBezTo>
                    <a:cubicBezTo>
                      <a:pt x="5867" y="1908"/>
                      <a:pt x="5811" y="1885"/>
                      <a:pt x="5764" y="1837"/>
                    </a:cubicBezTo>
                    <a:lnTo>
                      <a:pt x="5131" y="1204"/>
                    </a:lnTo>
                    <a:cubicBezTo>
                      <a:pt x="5036" y="1109"/>
                      <a:pt x="5036" y="982"/>
                      <a:pt x="5131" y="887"/>
                    </a:cubicBezTo>
                    <a:cubicBezTo>
                      <a:pt x="5162" y="824"/>
                      <a:pt x="5226" y="824"/>
                      <a:pt x="5289" y="824"/>
                    </a:cubicBezTo>
                    <a:close/>
                    <a:moveTo>
                      <a:pt x="8107" y="444"/>
                    </a:moveTo>
                    <a:lnTo>
                      <a:pt x="9628" y="1964"/>
                    </a:lnTo>
                    <a:cubicBezTo>
                      <a:pt x="9604" y="1972"/>
                      <a:pt x="9578" y="1976"/>
                      <a:pt x="9551" y="1976"/>
                    </a:cubicBezTo>
                    <a:cubicBezTo>
                      <a:pt x="9471" y="1976"/>
                      <a:pt x="9382" y="1940"/>
                      <a:pt x="9311" y="1869"/>
                    </a:cubicBezTo>
                    <a:cubicBezTo>
                      <a:pt x="9279" y="1821"/>
                      <a:pt x="9224" y="1797"/>
                      <a:pt x="9164" y="1797"/>
                    </a:cubicBezTo>
                    <a:cubicBezTo>
                      <a:pt x="9105" y="1797"/>
                      <a:pt x="9042" y="1821"/>
                      <a:pt x="8994" y="1869"/>
                    </a:cubicBezTo>
                    <a:cubicBezTo>
                      <a:pt x="8931" y="1964"/>
                      <a:pt x="8931" y="2090"/>
                      <a:pt x="8994" y="2185"/>
                    </a:cubicBezTo>
                    <a:cubicBezTo>
                      <a:pt x="9058" y="2249"/>
                      <a:pt x="9153" y="2312"/>
                      <a:pt x="9216" y="2344"/>
                    </a:cubicBezTo>
                    <a:cubicBezTo>
                      <a:pt x="9184" y="2344"/>
                      <a:pt x="9153" y="2375"/>
                      <a:pt x="9121" y="2407"/>
                    </a:cubicBezTo>
                    <a:cubicBezTo>
                      <a:pt x="9121" y="2407"/>
                      <a:pt x="9089" y="2439"/>
                      <a:pt x="9058" y="2439"/>
                    </a:cubicBezTo>
                    <a:cubicBezTo>
                      <a:pt x="9058" y="2439"/>
                      <a:pt x="9026" y="2407"/>
                      <a:pt x="8994" y="2375"/>
                    </a:cubicBezTo>
                    <a:cubicBezTo>
                      <a:pt x="8963" y="2344"/>
                      <a:pt x="8931" y="2312"/>
                      <a:pt x="8899" y="2280"/>
                    </a:cubicBezTo>
                    <a:cubicBezTo>
                      <a:pt x="8868" y="2249"/>
                      <a:pt x="8836" y="2217"/>
                      <a:pt x="8804" y="2185"/>
                    </a:cubicBezTo>
                    <a:cubicBezTo>
                      <a:pt x="8769" y="2133"/>
                      <a:pt x="8715" y="2110"/>
                      <a:pt x="8653" y="2110"/>
                    </a:cubicBezTo>
                    <a:cubicBezTo>
                      <a:pt x="8601" y="2110"/>
                      <a:pt x="8544" y="2125"/>
                      <a:pt x="8487" y="2154"/>
                    </a:cubicBezTo>
                    <a:cubicBezTo>
                      <a:pt x="8392" y="2249"/>
                      <a:pt x="8392" y="2375"/>
                      <a:pt x="8456" y="2470"/>
                    </a:cubicBezTo>
                    <a:cubicBezTo>
                      <a:pt x="8487" y="2534"/>
                      <a:pt x="8551" y="2565"/>
                      <a:pt x="8582" y="2629"/>
                    </a:cubicBezTo>
                    <a:cubicBezTo>
                      <a:pt x="8614" y="2660"/>
                      <a:pt x="8678" y="2692"/>
                      <a:pt x="8709" y="2724"/>
                    </a:cubicBezTo>
                    <a:cubicBezTo>
                      <a:pt x="8741" y="2755"/>
                      <a:pt x="8773" y="2755"/>
                      <a:pt x="8773" y="2755"/>
                    </a:cubicBezTo>
                    <a:cubicBezTo>
                      <a:pt x="8678" y="2914"/>
                      <a:pt x="8614" y="3040"/>
                      <a:pt x="8582" y="3199"/>
                    </a:cubicBezTo>
                    <a:cubicBezTo>
                      <a:pt x="8487" y="3135"/>
                      <a:pt x="8361" y="3040"/>
                      <a:pt x="8266" y="2945"/>
                    </a:cubicBezTo>
                    <a:cubicBezTo>
                      <a:pt x="7601" y="2249"/>
                      <a:pt x="7537" y="1204"/>
                      <a:pt x="8107" y="444"/>
                    </a:cubicBezTo>
                    <a:close/>
                    <a:moveTo>
                      <a:pt x="2977" y="4085"/>
                    </a:moveTo>
                    <a:cubicBezTo>
                      <a:pt x="3040" y="4085"/>
                      <a:pt x="3104" y="4117"/>
                      <a:pt x="3135" y="4149"/>
                    </a:cubicBezTo>
                    <a:cubicBezTo>
                      <a:pt x="3199" y="4212"/>
                      <a:pt x="3199" y="4244"/>
                      <a:pt x="3199" y="4307"/>
                    </a:cubicBezTo>
                    <a:cubicBezTo>
                      <a:pt x="3199" y="4371"/>
                      <a:pt x="3199" y="4434"/>
                      <a:pt x="3135" y="4466"/>
                    </a:cubicBezTo>
                    <a:lnTo>
                      <a:pt x="2502" y="5099"/>
                    </a:lnTo>
                    <a:cubicBezTo>
                      <a:pt x="2455" y="5146"/>
                      <a:pt x="2399" y="5170"/>
                      <a:pt x="2344" y="5170"/>
                    </a:cubicBezTo>
                    <a:cubicBezTo>
                      <a:pt x="2288" y="5170"/>
                      <a:pt x="2233" y="5146"/>
                      <a:pt x="2185" y="5099"/>
                    </a:cubicBezTo>
                    <a:cubicBezTo>
                      <a:pt x="2154" y="5067"/>
                      <a:pt x="2122" y="5004"/>
                      <a:pt x="2122" y="4941"/>
                    </a:cubicBezTo>
                    <a:cubicBezTo>
                      <a:pt x="2122" y="4909"/>
                      <a:pt x="2154" y="4846"/>
                      <a:pt x="2185" y="4782"/>
                    </a:cubicBezTo>
                    <a:lnTo>
                      <a:pt x="2819" y="4149"/>
                    </a:lnTo>
                    <a:cubicBezTo>
                      <a:pt x="2882" y="4117"/>
                      <a:pt x="2914" y="4085"/>
                      <a:pt x="2977" y="4085"/>
                    </a:cubicBezTo>
                    <a:close/>
                    <a:moveTo>
                      <a:pt x="2310" y="2906"/>
                    </a:moveTo>
                    <a:cubicBezTo>
                      <a:pt x="2342" y="2906"/>
                      <a:pt x="2374" y="2908"/>
                      <a:pt x="2407" y="2914"/>
                    </a:cubicBezTo>
                    <a:cubicBezTo>
                      <a:pt x="2597" y="2945"/>
                      <a:pt x="2755" y="3040"/>
                      <a:pt x="2819" y="3199"/>
                    </a:cubicBezTo>
                    <a:cubicBezTo>
                      <a:pt x="2967" y="3421"/>
                      <a:pt x="3191" y="3547"/>
                      <a:pt x="3448" y="3547"/>
                    </a:cubicBezTo>
                    <a:cubicBezTo>
                      <a:pt x="3521" y="3547"/>
                      <a:pt x="3597" y="3536"/>
                      <a:pt x="3674" y="3515"/>
                    </a:cubicBezTo>
                    <a:lnTo>
                      <a:pt x="3737" y="3515"/>
                    </a:lnTo>
                    <a:cubicBezTo>
                      <a:pt x="3642" y="3642"/>
                      <a:pt x="3579" y="3769"/>
                      <a:pt x="3547" y="3927"/>
                    </a:cubicBezTo>
                    <a:cubicBezTo>
                      <a:pt x="3515" y="3895"/>
                      <a:pt x="3484" y="3864"/>
                      <a:pt x="3452" y="3832"/>
                    </a:cubicBezTo>
                    <a:cubicBezTo>
                      <a:pt x="3325" y="3705"/>
                      <a:pt x="3159" y="3642"/>
                      <a:pt x="2989" y="3642"/>
                    </a:cubicBezTo>
                    <a:cubicBezTo>
                      <a:pt x="2819" y="3642"/>
                      <a:pt x="2645" y="3705"/>
                      <a:pt x="2502" y="3832"/>
                    </a:cubicBezTo>
                    <a:lnTo>
                      <a:pt x="1869" y="4466"/>
                    </a:lnTo>
                    <a:cubicBezTo>
                      <a:pt x="1615" y="4751"/>
                      <a:pt x="1615" y="5162"/>
                      <a:pt x="1869" y="5416"/>
                    </a:cubicBezTo>
                    <a:cubicBezTo>
                      <a:pt x="1900" y="5479"/>
                      <a:pt x="1964" y="5511"/>
                      <a:pt x="1995" y="5511"/>
                    </a:cubicBezTo>
                    <a:lnTo>
                      <a:pt x="1457" y="5511"/>
                    </a:lnTo>
                    <a:cubicBezTo>
                      <a:pt x="1457" y="5447"/>
                      <a:pt x="1457" y="5384"/>
                      <a:pt x="1425" y="5352"/>
                    </a:cubicBezTo>
                    <a:cubicBezTo>
                      <a:pt x="1267" y="5194"/>
                      <a:pt x="1204" y="4972"/>
                      <a:pt x="1235" y="4782"/>
                    </a:cubicBezTo>
                    <a:cubicBezTo>
                      <a:pt x="1235" y="4561"/>
                      <a:pt x="1172" y="4276"/>
                      <a:pt x="729" y="4022"/>
                    </a:cubicBezTo>
                    <a:cubicBezTo>
                      <a:pt x="634" y="3959"/>
                      <a:pt x="570" y="3864"/>
                      <a:pt x="539" y="3800"/>
                    </a:cubicBezTo>
                    <a:cubicBezTo>
                      <a:pt x="475" y="3642"/>
                      <a:pt x="507" y="3515"/>
                      <a:pt x="570" y="3452"/>
                    </a:cubicBezTo>
                    <a:cubicBezTo>
                      <a:pt x="652" y="3370"/>
                      <a:pt x="806" y="3288"/>
                      <a:pt x="969" y="3288"/>
                    </a:cubicBezTo>
                    <a:cubicBezTo>
                      <a:pt x="994" y="3288"/>
                      <a:pt x="1020" y="3290"/>
                      <a:pt x="1045" y="3294"/>
                    </a:cubicBezTo>
                    <a:cubicBezTo>
                      <a:pt x="1145" y="3319"/>
                      <a:pt x="1237" y="3330"/>
                      <a:pt x="1324" y="3330"/>
                    </a:cubicBezTo>
                    <a:cubicBezTo>
                      <a:pt x="1570" y="3330"/>
                      <a:pt x="1768" y="3236"/>
                      <a:pt x="1932" y="3072"/>
                    </a:cubicBezTo>
                    <a:cubicBezTo>
                      <a:pt x="2011" y="2967"/>
                      <a:pt x="2155" y="2906"/>
                      <a:pt x="2310" y="2906"/>
                    </a:cubicBezTo>
                    <a:close/>
                    <a:moveTo>
                      <a:pt x="12088" y="1704"/>
                    </a:moveTo>
                    <a:cubicBezTo>
                      <a:pt x="12358" y="1704"/>
                      <a:pt x="12597" y="1801"/>
                      <a:pt x="12763" y="1995"/>
                    </a:cubicBezTo>
                    <a:cubicBezTo>
                      <a:pt x="12953" y="2209"/>
                      <a:pt x="13232" y="2316"/>
                      <a:pt x="13560" y="2316"/>
                    </a:cubicBezTo>
                    <a:cubicBezTo>
                      <a:pt x="13669" y="2316"/>
                      <a:pt x="13784" y="2304"/>
                      <a:pt x="13903" y="2280"/>
                    </a:cubicBezTo>
                    <a:cubicBezTo>
                      <a:pt x="13961" y="2267"/>
                      <a:pt x="14021" y="2261"/>
                      <a:pt x="14080" y="2261"/>
                    </a:cubicBezTo>
                    <a:cubicBezTo>
                      <a:pt x="14311" y="2261"/>
                      <a:pt x="14537" y="2357"/>
                      <a:pt x="14663" y="2534"/>
                    </a:cubicBezTo>
                    <a:cubicBezTo>
                      <a:pt x="14758" y="2629"/>
                      <a:pt x="14885" y="2819"/>
                      <a:pt x="14758" y="3104"/>
                    </a:cubicBezTo>
                    <a:cubicBezTo>
                      <a:pt x="14695" y="3230"/>
                      <a:pt x="14568" y="3389"/>
                      <a:pt x="14441" y="3452"/>
                    </a:cubicBezTo>
                    <a:cubicBezTo>
                      <a:pt x="13840" y="3800"/>
                      <a:pt x="13745" y="4212"/>
                      <a:pt x="13776" y="4466"/>
                    </a:cubicBezTo>
                    <a:cubicBezTo>
                      <a:pt x="13840" y="4782"/>
                      <a:pt x="13713" y="5131"/>
                      <a:pt x="13491" y="5352"/>
                    </a:cubicBezTo>
                    <a:cubicBezTo>
                      <a:pt x="13428" y="5416"/>
                      <a:pt x="13428" y="5479"/>
                      <a:pt x="13428" y="5511"/>
                    </a:cubicBezTo>
                    <a:lnTo>
                      <a:pt x="12541" y="5511"/>
                    </a:lnTo>
                    <a:cubicBezTo>
                      <a:pt x="12351" y="4687"/>
                      <a:pt x="11623" y="4085"/>
                      <a:pt x="10768" y="4085"/>
                    </a:cubicBezTo>
                    <a:cubicBezTo>
                      <a:pt x="9881" y="4085"/>
                      <a:pt x="9153" y="4687"/>
                      <a:pt x="8963" y="5511"/>
                    </a:cubicBezTo>
                    <a:lnTo>
                      <a:pt x="7537" y="5511"/>
                    </a:lnTo>
                    <a:cubicBezTo>
                      <a:pt x="7474" y="5321"/>
                      <a:pt x="7506" y="5067"/>
                      <a:pt x="7601" y="4877"/>
                    </a:cubicBezTo>
                    <a:cubicBezTo>
                      <a:pt x="7759" y="4592"/>
                      <a:pt x="7981" y="4434"/>
                      <a:pt x="8266" y="4371"/>
                    </a:cubicBezTo>
                    <a:cubicBezTo>
                      <a:pt x="8678" y="4276"/>
                      <a:pt x="8994" y="3927"/>
                      <a:pt x="8994" y="3484"/>
                    </a:cubicBezTo>
                    <a:cubicBezTo>
                      <a:pt x="9026" y="3199"/>
                      <a:pt x="9153" y="2945"/>
                      <a:pt x="9406" y="2755"/>
                    </a:cubicBezTo>
                    <a:cubicBezTo>
                      <a:pt x="9570" y="2638"/>
                      <a:pt x="9787" y="2573"/>
                      <a:pt x="9991" y="2573"/>
                    </a:cubicBezTo>
                    <a:cubicBezTo>
                      <a:pt x="10062" y="2573"/>
                      <a:pt x="10132" y="2581"/>
                      <a:pt x="10198" y="2597"/>
                    </a:cubicBezTo>
                    <a:cubicBezTo>
                      <a:pt x="10284" y="2623"/>
                      <a:pt x="10371" y="2636"/>
                      <a:pt x="10457" y="2636"/>
                    </a:cubicBezTo>
                    <a:cubicBezTo>
                      <a:pt x="10785" y="2636"/>
                      <a:pt x="11099" y="2454"/>
                      <a:pt x="11274" y="2154"/>
                    </a:cubicBezTo>
                    <a:cubicBezTo>
                      <a:pt x="11401" y="1900"/>
                      <a:pt x="11686" y="1742"/>
                      <a:pt x="11971" y="1710"/>
                    </a:cubicBezTo>
                    <a:cubicBezTo>
                      <a:pt x="12011" y="1706"/>
                      <a:pt x="12050" y="1704"/>
                      <a:pt x="12088" y="1704"/>
                    </a:cubicBezTo>
                    <a:close/>
                    <a:moveTo>
                      <a:pt x="3420" y="4846"/>
                    </a:moveTo>
                    <a:cubicBezTo>
                      <a:pt x="3420" y="5099"/>
                      <a:pt x="3452" y="5321"/>
                      <a:pt x="3547" y="5542"/>
                    </a:cubicBezTo>
                    <a:lnTo>
                      <a:pt x="2692" y="5542"/>
                    </a:lnTo>
                    <a:cubicBezTo>
                      <a:pt x="2755" y="5511"/>
                      <a:pt x="2787" y="5479"/>
                      <a:pt x="2819" y="5416"/>
                    </a:cubicBezTo>
                    <a:lnTo>
                      <a:pt x="3420" y="4846"/>
                    </a:lnTo>
                    <a:close/>
                    <a:moveTo>
                      <a:pt x="5732" y="2850"/>
                    </a:moveTo>
                    <a:cubicBezTo>
                      <a:pt x="6587" y="2850"/>
                      <a:pt x="7347" y="3420"/>
                      <a:pt x="7537" y="4244"/>
                    </a:cubicBezTo>
                    <a:cubicBezTo>
                      <a:pt x="7411" y="4371"/>
                      <a:pt x="7284" y="4497"/>
                      <a:pt x="7221" y="4656"/>
                    </a:cubicBezTo>
                    <a:cubicBezTo>
                      <a:pt x="7189" y="4719"/>
                      <a:pt x="7157" y="4751"/>
                      <a:pt x="7157" y="4814"/>
                    </a:cubicBezTo>
                    <a:cubicBezTo>
                      <a:pt x="7157" y="4782"/>
                      <a:pt x="7157" y="4751"/>
                      <a:pt x="7157" y="4719"/>
                    </a:cubicBezTo>
                    <a:cubicBezTo>
                      <a:pt x="7157" y="4656"/>
                      <a:pt x="7157" y="4592"/>
                      <a:pt x="7126" y="4529"/>
                    </a:cubicBezTo>
                    <a:cubicBezTo>
                      <a:pt x="7126" y="4402"/>
                      <a:pt x="6999" y="4339"/>
                      <a:pt x="6872" y="4339"/>
                    </a:cubicBezTo>
                    <a:cubicBezTo>
                      <a:pt x="6777" y="4339"/>
                      <a:pt x="6682" y="4466"/>
                      <a:pt x="6682" y="4592"/>
                    </a:cubicBezTo>
                    <a:cubicBezTo>
                      <a:pt x="6682" y="4624"/>
                      <a:pt x="6714" y="4687"/>
                      <a:pt x="6714" y="4719"/>
                    </a:cubicBezTo>
                    <a:cubicBezTo>
                      <a:pt x="6714" y="4751"/>
                      <a:pt x="6682" y="4814"/>
                      <a:pt x="6682" y="4846"/>
                    </a:cubicBezTo>
                    <a:cubicBezTo>
                      <a:pt x="6682" y="4972"/>
                      <a:pt x="6777" y="5067"/>
                      <a:pt x="6872" y="5099"/>
                    </a:cubicBezTo>
                    <a:lnTo>
                      <a:pt x="6904" y="5099"/>
                    </a:lnTo>
                    <a:cubicBezTo>
                      <a:pt x="6967" y="5099"/>
                      <a:pt x="7031" y="5067"/>
                      <a:pt x="7094" y="5036"/>
                    </a:cubicBezTo>
                    <a:lnTo>
                      <a:pt x="7094" y="5036"/>
                    </a:lnTo>
                    <a:cubicBezTo>
                      <a:pt x="7031" y="5194"/>
                      <a:pt x="7031" y="5352"/>
                      <a:pt x="7062" y="5542"/>
                    </a:cubicBezTo>
                    <a:lnTo>
                      <a:pt x="6872" y="5542"/>
                    </a:lnTo>
                    <a:cubicBezTo>
                      <a:pt x="6936" y="5447"/>
                      <a:pt x="6904" y="5321"/>
                      <a:pt x="6809" y="5257"/>
                    </a:cubicBezTo>
                    <a:cubicBezTo>
                      <a:pt x="6770" y="5231"/>
                      <a:pt x="6725" y="5216"/>
                      <a:pt x="6679" y="5216"/>
                    </a:cubicBezTo>
                    <a:cubicBezTo>
                      <a:pt x="6615" y="5216"/>
                      <a:pt x="6548" y="5246"/>
                      <a:pt x="6492" y="5321"/>
                    </a:cubicBezTo>
                    <a:cubicBezTo>
                      <a:pt x="6461" y="5384"/>
                      <a:pt x="6397" y="5447"/>
                      <a:pt x="6334" y="5479"/>
                    </a:cubicBezTo>
                    <a:cubicBezTo>
                      <a:pt x="6302" y="5511"/>
                      <a:pt x="6302" y="5511"/>
                      <a:pt x="6271" y="5542"/>
                    </a:cubicBezTo>
                    <a:lnTo>
                      <a:pt x="5859" y="5542"/>
                    </a:lnTo>
                    <a:cubicBezTo>
                      <a:pt x="6239" y="5479"/>
                      <a:pt x="6556" y="5131"/>
                      <a:pt x="6556" y="4719"/>
                    </a:cubicBezTo>
                    <a:cubicBezTo>
                      <a:pt x="6556" y="4339"/>
                      <a:pt x="6302" y="4022"/>
                      <a:pt x="5954" y="3927"/>
                    </a:cubicBezTo>
                    <a:lnTo>
                      <a:pt x="5954" y="3515"/>
                    </a:lnTo>
                    <a:cubicBezTo>
                      <a:pt x="5954" y="3389"/>
                      <a:pt x="5859" y="3294"/>
                      <a:pt x="5732" y="3294"/>
                    </a:cubicBezTo>
                    <a:cubicBezTo>
                      <a:pt x="5606" y="3294"/>
                      <a:pt x="5511" y="3389"/>
                      <a:pt x="5511" y="3515"/>
                    </a:cubicBezTo>
                    <a:lnTo>
                      <a:pt x="5511" y="4212"/>
                    </a:lnTo>
                    <a:cubicBezTo>
                      <a:pt x="5542" y="4276"/>
                      <a:pt x="5637" y="4339"/>
                      <a:pt x="5732" y="4339"/>
                    </a:cubicBezTo>
                    <a:cubicBezTo>
                      <a:pt x="5922" y="4339"/>
                      <a:pt x="6112" y="4497"/>
                      <a:pt x="6112" y="4719"/>
                    </a:cubicBezTo>
                    <a:cubicBezTo>
                      <a:pt x="6112" y="4909"/>
                      <a:pt x="5922" y="5099"/>
                      <a:pt x="5732" y="5099"/>
                    </a:cubicBezTo>
                    <a:cubicBezTo>
                      <a:pt x="5511" y="5099"/>
                      <a:pt x="5352" y="4909"/>
                      <a:pt x="5352" y="4719"/>
                    </a:cubicBezTo>
                    <a:cubicBezTo>
                      <a:pt x="5352" y="4592"/>
                      <a:pt x="5257" y="4497"/>
                      <a:pt x="5131" y="4497"/>
                    </a:cubicBezTo>
                    <a:cubicBezTo>
                      <a:pt x="5004" y="4497"/>
                      <a:pt x="4909" y="4592"/>
                      <a:pt x="4909" y="4719"/>
                    </a:cubicBezTo>
                    <a:cubicBezTo>
                      <a:pt x="4909" y="5131"/>
                      <a:pt x="5194" y="5479"/>
                      <a:pt x="5606" y="5542"/>
                    </a:cubicBezTo>
                    <a:lnTo>
                      <a:pt x="5162" y="5542"/>
                    </a:lnTo>
                    <a:cubicBezTo>
                      <a:pt x="5162" y="5511"/>
                      <a:pt x="5131" y="5511"/>
                      <a:pt x="5131" y="5479"/>
                    </a:cubicBezTo>
                    <a:cubicBezTo>
                      <a:pt x="5067" y="5416"/>
                      <a:pt x="5004" y="5384"/>
                      <a:pt x="4941" y="5289"/>
                    </a:cubicBezTo>
                    <a:cubicBezTo>
                      <a:pt x="4906" y="5237"/>
                      <a:pt x="4842" y="5213"/>
                      <a:pt x="4776" y="5213"/>
                    </a:cubicBezTo>
                    <a:cubicBezTo>
                      <a:pt x="4722" y="5213"/>
                      <a:pt x="4667" y="5229"/>
                      <a:pt x="4624" y="5257"/>
                    </a:cubicBezTo>
                    <a:cubicBezTo>
                      <a:pt x="4529" y="5321"/>
                      <a:pt x="4529" y="5447"/>
                      <a:pt x="4561" y="5542"/>
                    </a:cubicBezTo>
                    <a:lnTo>
                      <a:pt x="4022" y="5542"/>
                    </a:lnTo>
                    <a:cubicBezTo>
                      <a:pt x="3927" y="5289"/>
                      <a:pt x="3832" y="5004"/>
                      <a:pt x="3832" y="4719"/>
                    </a:cubicBezTo>
                    <a:cubicBezTo>
                      <a:pt x="3864" y="3674"/>
                      <a:pt x="4687" y="2850"/>
                      <a:pt x="5732" y="2850"/>
                    </a:cubicBezTo>
                    <a:close/>
                    <a:moveTo>
                      <a:pt x="10768" y="4529"/>
                    </a:moveTo>
                    <a:cubicBezTo>
                      <a:pt x="11401" y="4529"/>
                      <a:pt x="11908" y="4941"/>
                      <a:pt x="12066" y="5542"/>
                    </a:cubicBezTo>
                    <a:lnTo>
                      <a:pt x="9438" y="5542"/>
                    </a:lnTo>
                    <a:cubicBezTo>
                      <a:pt x="9596" y="4941"/>
                      <a:pt x="10134" y="4529"/>
                      <a:pt x="10768" y="4529"/>
                    </a:cubicBezTo>
                    <a:close/>
                    <a:moveTo>
                      <a:pt x="13871" y="5986"/>
                    </a:moveTo>
                    <a:cubicBezTo>
                      <a:pt x="14093" y="5986"/>
                      <a:pt x="14283" y="6081"/>
                      <a:pt x="14410" y="6239"/>
                    </a:cubicBezTo>
                    <a:cubicBezTo>
                      <a:pt x="14536" y="6397"/>
                      <a:pt x="14568" y="6619"/>
                      <a:pt x="14505" y="6841"/>
                    </a:cubicBezTo>
                    <a:cubicBezTo>
                      <a:pt x="14156" y="8139"/>
                      <a:pt x="13143" y="9248"/>
                      <a:pt x="11686" y="10039"/>
                    </a:cubicBezTo>
                    <a:lnTo>
                      <a:pt x="5447" y="10039"/>
                    </a:lnTo>
                    <a:cubicBezTo>
                      <a:pt x="5321" y="10039"/>
                      <a:pt x="5226" y="10134"/>
                      <a:pt x="5226" y="10261"/>
                    </a:cubicBezTo>
                    <a:cubicBezTo>
                      <a:pt x="5226" y="10388"/>
                      <a:pt x="5321" y="10483"/>
                      <a:pt x="5447" y="10483"/>
                    </a:cubicBezTo>
                    <a:lnTo>
                      <a:pt x="11464" y="10483"/>
                    </a:lnTo>
                    <a:cubicBezTo>
                      <a:pt x="11369" y="11084"/>
                      <a:pt x="10831" y="11528"/>
                      <a:pt x="10229" y="11528"/>
                    </a:cubicBezTo>
                    <a:lnTo>
                      <a:pt x="4909" y="11528"/>
                    </a:lnTo>
                    <a:cubicBezTo>
                      <a:pt x="4276" y="11528"/>
                      <a:pt x="3737" y="11084"/>
                      <a:pt x="3642" y="10483"/>
                    </a:cubicBezTo>
                    <a:lnTo>
                      <a:pt x="4561" y="10483"/>
                    </a:lnTo>
                    <a:cubicBezTo>
                      <a:pt x="4687" y="10483"/>
                      <a:pt x="4782" y="10388"/>
                      <a:pt x="4782" y="10261"/>
                    </a:cubicBezTo>
                    <a:cubicBezTo>
                      <a:pt x="4782" y="10134"/>
                      <a:pt x="4687" y="10039"/>
                      <a:pt x="4561" y="10039"/>
                    </a:cubicBezTo>
                    <a:lnTo>
                      <a:pt x="3420" y="10039"/>
                    </a:lnTo>
                    <a:cubicBezTo>
                      <a:pt x="1964" y="9248"/>
                      <a:pt x="950" y="8107"/>
                      <a:pt x="602" y="6841"/>
                    </a:cubicBezTo>
                    <a:cubicBezTo>
                      <a:pt x="539" y="6619"/>
                      <a:pt x="570" y="6397"/>
                      <a:pt x="697" y="6239"/>
                    </a:cubicBezTo>
                    <a:cubicBezTo>
                      <a:pt x="824" y="6081"/>
                      <a:pt x="1014" y="5986"/>
                      <a:pt x="1235" y="5986"/>
                    </a:cubicBezTo>
                    <a:close/>
                    <a:moveTo>
                      <a:pt x="8076" y="0"/>
                    </a:moveTo>
                    <a:cubicBezTo>
                      <a:pt x="7949" y="0"/>
                      <a:pt x="7854" y="64"/>
                      <a:pt x="7759" y="159"/>
                    </a:cubicBezTo>
                    <a:cubicBezTo>
                      <a:pt x="7569" y="412"/>
                      <a:pt x="7442" y="697"/>
                      <a:pt x="7347" y="982"/>
                    </a:cubicBezTo>
                    <a:cubicBezTo>
                      <a:pt x="7211" y="948"/>
                      <a:pt x="7075" y="930"/>
                      <a:pt x="6943" y="930"/>
                    </a:cubicBezTo>
                    <a:cubicBezTo>
                      <a:pt x="6707" y="930"/>
                      <a:pt x="6485" y="987"/>
                      <a:pt x="6302" y="1109"/>
                    </a:cubicBezTo>
                    <a:lnTo>
                      <a:pt x="5764" y="570"/>
                    </a:lnTo>
                    <a:cubicBezTo>
                      <a:pt x="5637" y="444"/>
                      <a:pt x="5463" y="380"/>
                      <a:pt x="5289" y="380"/>
                    </a:cubicBezTo>
                    <a:cubicBezTo>
                      <a:pt x="5115" y="380"/>
                      <a:pt x="4941" y="444"/>
                      <a:pt x="4814" y="570"/>
                    </a:cubicBezTo>
                    <a:cubicBezTo>
                      <a:pt x="4656" y="729"/>
                      <a:pt x="4592" y="919"/>
                      <a:pt x="4624" y="1109"/>
                    </a:cubicBezTo>
                    <a:cubicBezTo>
                      <a:pt x="4054" y="1140"/>
                      <a:pt x="3579" y="1489"/>
                      <a:pt x="3357" y="1995"/>
                    </a:cubicBezTo>
                    <a:cubicBezTo>
                      <a:pt x="3325" y="2059"/>
                      <a:pt x="3294" y="2122"/>
                      <a:pt x="3262" y="2154"/>
                    </a:cubicBezTo>
                    <a:cubicBezTo>
                      <a:pt x="3167" y="2249"/>
                      <a:pt x="3167" y="2407"/>
                      <a:pt x="3262" y="2470"/>
                    </a:cubicBezTo>
                    <a:cubicBezTo>
                      <a:pt x="3294" y="2534"/>
                      <a:pt x="3357" y="2534"/>
                      <a:pt x="3420" y="2534"/>
                    </a:cubicBezTo>
                    <a:cubicBezTo>
                      <a:pt x="3484" y="2534"/>
                      <a:pt x="3547" y="2534"/>
                      <a:pt x="3579" y="2470"/>
                    </a:cubicBezTo>
                    <a:cubicBezTo>
                      <a:pt x="3674" y="2375"/>
                      <a:pt x="3737" y="2280"/>
                      <a:pt x="3769" y="2154"/>
                    </a:cubicBezTo>
                    <a:cubicBezTo>
                      <a:pt x="3932" y="1745"/>
                      <a:pt x="4331" y="1570"/>
                      <a:pt x="4701" y="1570"/>
                    </a:cubicBezTo>
                    <a:cubicBezTo>
                      <a:pt x="4761" y="1570"/>
                      <a:pt x="4820" y="1575"/>
                      <a:pt x="4877" y="1584"/>
                    </a:cubicBezTo>
                    <a:lnTo>
                      <a:pt x="5447" y="2154"/>
                    </a:lnTo>
                    <a:cubicBezTo>
                      <a:pt x="5574" y="2312"/>
                      <a:pt x="5764" y="2375"/>
                      <a:pt x="5922" y="2375"/>
                    </a:cubicBezTo>
                    <a:cubicBezTo>
                      <a:pt x="6112" y="2375"/>
                      <a:pt x="6271" y="2312"/>
                      <a:pt x="6397" y="2154"/>
                    </a:cubicBezTo>
                    <a:cubicBezTo>
                      <a:pt x="6587" y="1964"/>
                      <a:pt x="6651" y="1710"/>
                      <a:pt x="6556" y="1457"/>
                    </a:cubicBezTo>
                    <a:cubicBezTo>
                      <a:pt x="6678" y="1405"/>
                      <a:pt x="6800" y="1381"/>
                      <a:pt x="6927" y="1381"/>
                    </a:cubicBezTo>
                    <a:cubicBezTo>
                      <a:pt x="7031" y="1381"/>
                      <a:pt x="7139" y="1397"/>
                      <a:pt x="7252" y="1425"/>
                    </a:cubicBezTo>
                    <a:cubicBezTo>
                      <a:pt x="7221" y="2090"/>
                      <a:pt x="7442" y="2755"/>
                      <a:pt x="7949" y="3262"/>
                    </a:cubicBezTo>
                    <a:cubicBezTo>
                      <a:pt x="8107" y="3420"/>
                      <a:pt x="8297" y="3579"/>
                      <a:pt x="8519" y="3674"/>
                    </a:cubicBezTo>
                    <a:cubicBezTo>
                      <a:pt x="8424" y="3832"/>
                      <a:pt x="8297" y="3927"/>
                      <a:pt x="8171" y="3927"/>
                    </a:cubicBezTo>
                    <a:cubicBezTo>
                      <a:pt x="8076" y="3959"/>
                      <a:pt x="8012" y="3990"/>
                      <a:pt x="7949" y="4022"/>
                    </a:cubicBezTo>
                    <a:cubicBezTo>
                      <a:pt x="7632" y="3072"/>
                      <a:pt x="6746" y="2407"/>
                      <a:pt x="5732" y="2407"/>
                    </a:cubicBezTo>
                    <a:cubicBezTo>
                      <a:pt x="5067" y="2407"/>
                      <a:pt x="4466" y="2660"/>
                      <a:pt x="4054" y="3104"/>
                    </a:cubicBezTo>
                    <a:cubicBezTo>
                      <a:pt x="3959" y="3088"/>
                      <a:pt x="3872" y="3080"/>
                      <a:pt x="3785" y="3080"/>
                    </a:cubicBezTo>
                    <a:cubicBezTo>
                      <a:pt x="3698" y="3080"/>
                      <a:pt x="3610" y="3088"/>
                      <a:pt x="3515" y="3104"/>
                    </a:cubicBezTo>
                    <a:cubicBezTo>
                      <a:pt x="3493" y="3111"/>
                      <a:pt x="3469" y="3115"/>
                      <a:pt x="3444" y="3115"/>
                    </a:cubicBezTo>
                    <a:cubicBezTo>
                      <a:pt x="3364" y="3115"/>
                      <a:pt x="3279" y="3074"/>
                      <a:pt x="3230" y="2977"/>
                    </a:cubicBezTo>
                    <a:cubicBezTo>
                      <a:pt x="3072" y="2692"/>
                      <a:pt x="2787" y="2502"/>
                      <a:pt x="2439" y="2470"/>
                    </a:cubicBezTo>
                    <a:cubicBezTo>
                      <a:pt x="2406" y="2467"/>
                      <a:pt x="2374" y="2466"/>
                      <a:pt x="2341" y="2466"/>
                    </a:cubicBezTo>
                    <a:cubicBezTo>
                      <a:pt x="2053" y="2466"/>
                      <a:pt x="1754" y="2588"/>
                      <a:pt x="1584" y="2787"/>
                    </a:cubicBezTo>
                    <a:cubicBezTo>
                      <a:pt x="1499" y="2872"/>
                      <a:pt x="1387" y="2900"/>
                      <a:pt x="1283" y="2900"/>
                    </a:cubicBezTo>
                    <a:cubicBezTo>
                      <a:pt x="1232" y="2900"/>
                      <a:pt x="1182" y="2893"/>
                      <a:pt x="1140" y="2882"/>
                    </a:cubicBezTo>
                    <a:cubicBezTo>
                      <a:pt x="1063" y="2861"/>
                      <a:pt x="986" y="2851"/>
                      <a:pt x="910" y="2851"/>
                    </a:cubicBezTo>
                    <a:cubicBezTo>
                      <a:pt x="644" y="2851"/>
                      <a:pt x="394" y="2977"/>
                      <a:pt x="222" y="3199"/>
                    </a:cubicBezTo>
                    <a:cubicBezTo>
                      <a:pt x="32" y="3420"/>
                      <a:pt x="0" y="3705"/>
                      <a:pt x="95" y="3990"/>
                    </a:cubicBezTo>
                    <a:cubicBezTo>
                      <a:pt x="190" y="4149"/>
                      <a:pt x="317" y="4307"/>
                      <a:pt x="507" y="4402"/>
                    </a:cubicBezTo>
                    <a:cubicBezTo>
                      <a:pt x="760" y="4561"/>
                      <a:pt x="760" y="4719"/>
                      <a:pt x="760" y="4751"/>
                    </a:cubicBezTo>
                    <a:cubicBezTo>
                      <a:pt x="729" y="5036"/>
                      <a:pt x="792" y="5352"/>
                      <a:pt x="982" y="5574"/>
                    </a:cubicBezTo>
                    <a:cubicBezTo>
                      <a:pt x="729" y="5637"/>
                      <a:pt x="507" y="5764"/>
                      <a:pt x="349" y="5986"/>
                    </a:cubicBezTo>
                    <a:cubicBezTo>
                      <a:pt x="127" y="6271"/>
                      <a:pt x="64" y="6619"/>
                      <a:pt x="159" y="6967"/>
                    </a:cubicBezTo>
                    <a:cubicBezTo>
                      <a:pt x="570" y="8361"/>
                      <a:pt x="1615" y="9596"/>
                      <a:pt x="3199" y="10451"/>
                    </a:cubicBezTo>
                    <a:cubicBezTo>
                      <a:pt x="3230" y="10863"/>
                      <a:pt x="3389" y="11243"/>
                      <a:pt x="3705" y="11528"/>
                    </a:cubicBezTo>
                    <a:cubicBezTo>
                      <a:pt x="4022" y="11844"/>
                      <a:pt x="4434" y="12003"/>
                      <a:pt x="4877" y="12003"/>
                    </a:cubicBezTo>
                    <a:lnTo>
                      <a:pt x="10198" y="12003"/>
                    </a:lnTo>
                    <a:cubicBezTo>
                      <a:pt x="10641" y="12003"/>
                      <a:pt x="11084" y="11844"/>
                      <a:pt x="11401" y="11528"/>
                    </a:cubicBezTo>
                    <a:cubicBezTo>
                      <a:pt x="11686" y="11243"/>
                      <a:pt x="11876" y="10863"/>
                      <a:pt x="11908" y="10451"/>
                    </a:cubicBezTo>
                    <a:cubicBezTo>
                      <a:pt x="13460" y="9596"/>
                      <a:pt x="14536" y="8392"/>
                      <a:pt x="14948" y="6967"/>
                    </a:cubicBezTo>
                    <a:cubicBezTo>
                      <a:pt x="15043" y="6619"/>
                      <a:pt x="14980" y="6271"/>
                      <a:pt x="14758" y="5986"/>
                    </a:cubicBezTo>
                    <a:cubicBezTo>
                      <a:pt x="14536" y="5732"/>
                      <a:pt x="14251" y="5574"/>
                      <a:pt x="13935" y="5542"/>
                    </a:cubicBezTo>
                    <a:cubicBezTo>
                      <a:pt x="14156" y="5226"/>
                      <a:pt x="14283" y="4846"/>
                      <a:pt x="14220" y="4434"/>
                    </a:cubicBezTo>
                    <a:cubicBezTo>
                      <a:pt x="14220" y="4339"/>
                      <a:pt x="14188" y="4117"/>
                      <a:pt x="14663" y="3864"/>
                    </a:cubicBezTo>
                    <a:cubicBezTo>
                      <a:pt x="14885" y="3705"/>
                      <a:pt x="15075" y="3515"/>
                      <a:pt x="15170" y="3294"/>
                    </a:cubicBezTo>
                    <a:cubicBezTo>
                      <a:pt x="15328" y="2945"/>
                      <a:pt x="15265" y="2565"/>
                      <a:pt x="15011" y="2249"/>
                    </a:cubicBezTo>
                    <a:cubicBezTo>
                      <a:pt x="14781" y="1967"/>
                      <a:pt x="14427" y="1810"/>
                      <a:pt x="14065" y="1810"/>
                    </a:cubicBezTo>
                    <a:cubicBezTo>
                      <a:pt x="13979" y="1810"/>
                      <a:pt x="13893" y="1819"/>
                      <a:pt x="13808" y="1837"/>
                    </a:cubicBezTo>
                    <a:cubicBezTo>
                      <a:pt x="13731" y="1859"/>
                      <a:pt x="13642" y="1873"/>
                      <a:pt x="13551" y="1873"/>
                    </a:cubicBezTo>
                    <a:cubicBezTo>
                      <a:pt x="13381" y="1873"/>
                      <a:pt x="13203" y="1823"/>
                      <a:pt x="13080" y="1679"/>
                    </a:cubicBezTo>
                    <a:cubicBezTo>
                      <a:pt x="12819" y="1418"/>
                      <a:pt x="12451" y="1263"/>
                      <a:pt x="12051" y="1263"/>
                    </a:cubicBezTo>
                    <a:cubicBezTo>
                      <a:pt x="12014" y="1263"/>
                      <a:pt x="11977" y="1264"/>
                      <a:pt x="11939" y="1267"/>
                    </a:cubicBezTo>
                    <a:cubicBezTo>
                      <a:pt x="11464" y="1330"/>
                      <a:pt x="11084" y="1584"/>
                      <a:pt x="10894" y="1932"/>
                    </a:cubicBezTo>
                    <a:cubicBezTo>
                      <a:pt x="10799" y="2090"/>
                      <a:pt x="10641" y="2185"/>
                      <a:pt x="10483" y="2185"/>
                    </a:cubicBezTo>
                    <a:lnTo>
                      <a:pt x="8424" y="127"/>
                    </a:lnTo>
                    <a:cubicBezTo>
                      <a:pt x="8329" y="32"/>
                      <a:pt x="8202" y="0"/>
                      <a:pt x="8076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2" name="Google Shape;2106;p50"/>
              <p:cNvSpPr/>
              <p:nvPr/>
            </p:nvSpPr>
            <p:spPr>
              <a:xfrm>
                <a:off x="1191511" y="2427058"/>
                <a:ext cx="69741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362" extrusionOk="0">
                    <a:moveTo>
                      <a:pt x="1584" y="443"/>
                    </a:moveTo>
                    <a:cubicBezTo>
                      <a:pt x="1710" y="443"/>
                      <a:pt x="1805" y="538"/>
                      <a:pt x="1805" y="665"/>
                    </a:cubicBezTo>
                    <a:cubicBezTo>
                      <a:pt x="1805" y="792"/>
                      <a:pt x="1710" y="887"/>
                      <a:pt x="1584" y="887"/>
                    </a:cubicBezTo>
                    <a:lnTo>
                      <a:pt x="665" y="887"/>
                    </a:lnTo>
                    <a:cubicBezTo>
                      <a:pt x="539" y="887"/>
                      <a:pt x="444" y="792"/>
                      <a:pt x="444" y="665"/>
                    </a:cubicBezTo>
                    <a:cubicBezTo>
                      <a:pt x="444" y="538"/>
                      <a:pt x="539" y="443"/>
                      <a:pt x="665" y="443"/>
                    </a:cubicBezTo>
                    <a:close/>
                    <a:moveTo>
                      <a:pt x="665" y="0"/>
                    </a:moveTo>
                    <a:cubicBezTo>
                      <a:pt x="317" y="0"/>
                      <a:pt x="0" y="317"/>
                      <a:pt x="0" y="665"/>
                    </a:cubicBezTo>
                    <a:cubicBezTo>
                      <a:pt x="0" y="1045"/>
                      <a:pt x="317" y="1362"/>
                      <a:pt x="665" y="1362"/>
                    </a:cubicBezTo>
                    <a:lnTo>
                      <a:pt x="1584" y="1362"/>
                    </a:lnTo>
                    <a:cubicBezTo>
                      <a:pt x="1964" y="1362"/>
                      <a:pt x="2249" y="1045"/>
                      <a:pt x="2249" y="665"/>
                    </a:cubicBezTo>
                    <a:cubicBezTo>
                      <a:pt x="2249" y="317"/>
                      <a:pt x="1964" y="0"/>
                      <a:pt x="158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23" name="Google Shape;2107;p50"/>
          <p:cNvGrpSpPr/>
          <p:nvPr/>
        </p:nvGrpSpPr>
        <p:grpSpPr>
          <a:xfrm>
            <a:off x="310953" y="2564261"/>
            <a:ext cx="7550553" cy="742500"/>
            <a:chOff x="713225" y="3003875"/>
            <a:chExt cx="3042000" cy="742500"/>
          </a:xfrm>
        </p:grpSpPr>
        <p:sp>
          <p:nvSpPr>
            <p:cNvPr id="24" name="Google Shape;2108;p50"/>
            <p:cNvSpPr/>
            <p:nvPr/>
          </p:nvSpPr>
          <p:spPr>
            <a:xfrm>
              <a:off x="713225" y="30038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25" name="Google Shape;2109;p50"/>
            <p:cNvGrpSpPr/>
            <p:nvPr/>
          </p:nvGrpSpPr>
          <p:grpSpPr>
            <a:xfrm>
              <a:off x="746624" y="3079564"/>
              <a:ext cx="677631" cy="595330"/>
              <a:chOff x="746624" y="3079564"/>
              <a:chExt cx="677631" cy="595330"/>
            </a:xfrm>
          </p:grpSpPr>
          <p:sp>
            <p:nvSpPr>
              <p:cNvPr id="26" name="Google Shape;2110;p50"/>
              <p:cNvSpPr/>
              <p:nvPr/>
            </p:nvSpPr>
            <p:spPr>
              <a:xfrm>
                <a:off x="746624" y="3079564"/>
                <a:ext cx="677631" cy="595330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198" extrusionOk="0">
                    <a:moveTo>
                      <a:pt x="10888" y="0"/>
                    </a:moveTo>
                    <a:cubicBezTo>
                      <a:pt x="9598" y="0"/>
                      <a:pt x="8287" y="261"/>
                      <a:pt x="7031" y="811"/>
                    </a:cubicBezTo>
                    <a:cubicBezTo>
                      <a:pt x="2185" y="2964"/>
                      <a:pt x="0" y="8633"/>
                      <a:pt x="2122" y="13478"/>
                    </a:cubicBezTo>
                    <a:cubicBezTo>
                      <a:pt x="3717" y="17068"/>
                      <a:pt x="7242" y="19197"/>
                      <a:pt x="10932" y="19197"/>
                    </a:cubicBezTo>
                    <a:cubicBezTo>
                      <a:pt x="12223" y="19197"/>
                      <a:pt x="13534" y="18937"/>
                      <a:pt x="14790" y="18387"/>
                    </a:cubicBezTo>
                    <a:cubicBezTo>
                      <a:pt x="19635" y="16233"/>
                      <a:pt x="21852" y="10565"/>
                      <a:pt x="19698" y="5719"/>
                    </a:cubicBezTo>
                    <a:cubicBezTo>
                      <a:pt x="18103" y="2130"/>
                      <a:pt x="14578" y="0"/>
                      <a:pt x="10888" y="0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7" name="Google Shape;2111;p50"/>
              <p:cNvSpPr/>
              <p:nvPr/>
            </p:nvSpPr>
            <p:spPr>
              <a:xfrm>
                <a:off x="1020608" y="3429772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380"/>
                      <a:pt x="96" y="507"/>
                      <a:pt x="254" y="507"/>
                    </a:cubicBezTo>
                    <a:cubicBezTo>
                      <a:pt x="381" y="507"/>
                      <a:pt x="508" y="380"/>
                      <a:pt x="508" y="253"/>
                    </a:cubicBezTo>
                    <a:cubicBezTo>
                      <a:pt x="508" y="95"/>
                      <a:pt x="381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8" name="Google Shape;2112;p50"/>
              <p:cNvSpPr/>
              <p:nvPr/>
            </p:nvSpPr>
            <p:spPr>
              <a:xfrm>
                <a:off x="1117860" y="3429772"/>
                <a:ext cx="15722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07" extrusionOk="0">
                    <a:moveTo>
                      <a:pt x="254" y="0"/>
                    </a:moveTo>
                    <a:cubicBezTo>
                      <a:pt x="95" y="0"/>
                      <a:pt x="0" y="95"/>
                      <a:pt x="0" y="253"/>
                    </a:cubicBezTo>
                    <a:cubicBezTo>
                      <a:pt x="0" y="380"/>
                      <a:pt x="95" y="507"/>
                      <a:pt x="254" y="507"/>
                    </a:cubicBezTo>
                    <a:cubicBezTo>
                      <a:pt x="412" y="507"/>
                      <a:pt x="507" y="380"/>
                      <a:pt x="507" y="253"/>
                    </a:cubicBezTo>
                    <a:cubicBezTo>
                      <a:pt x="507" y="95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9" name="Google Shape;2113;p50"/>
              <p:cNvSpPr/>
              <p:nvPr/>
            </p:nvSpPr>
            <p:spPr>
              <a:xfrm>
                <a:off x="1139444" y="3462179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412"/>
                      <a:pt x="96" y="507"/>
                      <a:pt x="254" y="507"/>
                    </a:cubicBezTo>
                    <a:cubicBezTo>
                      <a:pt x="413" y="507"/>
                      <a:pt x="508" y="412"/>
                      <a:pt x="508" y="253"/>
                    </a:cubicBezTo>
                    <a:cubicBezTo>
                      <a:pt x="508" y="95"/>
                      <a:pt x="413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0" name="Google Shape;2114;p50"/>
              <p:cNvSpPr/>
              <p:nvPr/>
            </p:nvSpPr>
            <p:spPr>
              <a:xfrm>
                <a:off x="1182673" y="3451356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1"/>
                    </a:moveTo>
                    <a:cubicBezTo>
                      <a:pt x="127" y="1"/>
                      <a:pt x="0" y="96"/>
                      <a:pt x="0" y="254"/>
                    </a:cubicBezTo>
                    <a:cubicBezTo>
                      <a:pt x="0" y="381"/>
                      <a:pt x="127" y="507"/>
                      <a:pt x="254" y="507"/>
                    </a:cubicBezTo>
                    <a:cubicBezTo>
                      <a:pt x="412" y="507"/>
                      <a:pt x="507" y="381"/>
                      <a:pt x="507" y="254"/>
                    </a:cubicBezTo>
                    <a:cubicBezTo>
                      <a:pt x="507" y="96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1" name="Google Shape;2115;p50"/>
              <p:cNvSpPr/>
              <p:nvPr/>
            </p:nvSpPr>
            <p:spPr>
              <a:xfrm>
                <a:off x="1085453" y="3468071"/>
                <a:ext cx="15722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39" extrusionOk="0">
                    <a:moveTo>
                      <a:pt x="253" y="0"/>
                    </a:moveTo>
                    <a:cubicBezTo>
                      <a:pt x="95" y="0"/>
                      <a:pt x="0" y="127"/>
                      <a:pt x="0" y="253"/>
                    </a:cubicBezTo>
                    <a:cubicBezTo>
                      <a:pt x="0" y="412"/>
                      <a:pt x="95" y="538"/>
                      <a:pt x="253" y="538"/>
                    </a:cubicBezTo>
                    <a:cubicBezTo>
                      <a:pt x="380" y="538"/>
                      <a:pt x="507" y="412"/>
                      <a:pt x="507" y="253"/>
                    </a:cubicBezTo>
                    <a:cubicBezTo>
                      <a:pt x="507" y="127"/>
                      <a:pt x="380" y="0"/>
                      <a:pt x="253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2" name="Google Shape;2116;p50"/>
              <p:cNvSpPr/>
              <p:nvPr/>
            </p:nvSpPr>
            <p:spPr>
              <a:xfrm>
                <a:off x="993132" y="3457248"/>
                <a:ext cx="16714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40" extrusionOk="0">
                    <a:moveTo>
                      <a:pt x="254" y="1"/>
                    </a:moveTo>
                    <a:cubicBezTo>
                      <a:pt x="127" y="1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54" y="539"/>
                    </a:cubicBezTo>
                    <a:cubicBezTo>
                      <a:pt x="412" y="539"/>
                      <a:pt x="539" y="412"/>
                      <a:pt x="539" y="254"/>
                    </a:cubicBezTo>
                    <a:cubicBezTo>
                      <a:pt x="539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3" name="Google Shape;2117;p50"/>
              <p:cNvSpPr/>
              <p:nvPr/>
            </p:nvSpPr>
            <p:spPr>
              <a:xfrm>
                <a:off x="1042223" y="3457248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381" y="539"/>
                      <a:pt x="507" y="412"/>
                      <a:pt x="507" y="254"/>
                    </a:cubicBezTo>
                    <a:cubicBezTo>
                      <a:pt x="507" y="127"/>
                      <a:pt x="381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4" name="Google Shape;2118;p50"/>
              <p:cNvSpPr/>
              <p:nvPr/>
            </p:nvSpPr>
            <p:spPr>
              <a:xfrm>
                <a:off x="1003924" y="3348244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0"/>
                    </a:moveTo>
                    <a:cubicBezTo>
                      <a:pt x="127" y="0"/>
                      <a:pt x="1" y="127"/>
                      <a:pt x="1" y="254"/>
                    </a:cubicBezTo>
                    <a:cubicBezTo>
                      <a:pt x="1" y="412"/>
                      <a:pt x="127" y="507"/>
                      <a:pt x="254" y="507"/>
                    </a:cubicBezTo>
                    <a:cubicBezTo>
                      <a:pt x="412" y="507"/>
                      <a:pt x="507" y="412"/>
                      <a:pt x="507" y="254"/>
                    </a:cubicBezTo>
                    <a:cubicBezTo>
                      <a:pt x="507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5" name="Google Shape;2119;p50"/>
              <p:cNvSpPr/>
              <p:nvPr/>
            </p:nvSpPr>
            <p:spPr>
              <a:xfrm>
                <a:off x="947949" y="3424842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5" y="1"/>
                      <a:pt x="0" y="127"/>
                      <a:pt x="0" y="286"/>
                    </a:cubicBezTo>
                    <a:cubicBezTo>
                      <a:pt x="0" y="412"/>
                      <a:pt x="95" y="539"/>
                      <a:pt x="254" y="539"/>
                    </a:cubicBezTo>
                    <a:cubicBezTo>
                      <a:pt x="380" y="539"/>
                      <a:pt x="507" y="412"/>
                      <a:pt x="507" y="286"/>
                    </a:cubicBezTo>
                    <a:cubicBezTo>
                      <a:pt x="507" y="127"/>
                      <a:pt x="380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6" name="Google Shape;2120;p50"/>
              <p:cNvSpPr/>
              <p:nvPr/>
            </p:nvSpPr>
            <p:spPr>
              <a:xfrm>
                <a:off x="1057946" y="3331560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54" y="0"/>
                    </a:moveTo>
                    <a:cubicBezTo>
                      <a:pt x="127" y="0"/>
                      <a:pt x="0" y="127"/>
                      <a:pt x="0" y="285"/>
                    </a:cubicBezTo>
                    <a:cubicBezTo>
                      <a:pt x="0" y="412"/>
                      <a:pt x="127" y="538"/>
                      <a:pt x="254" y="538"/>
                    </a:cubicBezTo>
                    <a:cubicBezTo>
                      <a:pt x="412" y="538"/>
                      <a:pt x="539" y="412"/>
                      <a:pt x="539" y="285"/>
                    </a:cubicBezTo>
                    <a:cubicBezTo>
                      <a:pt x="539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7" name="Google Shape;2121;p50"/>
              <p:cNvSpPr/>
              <p:nvPr/>
            </p:nvSpPr>
            <p:spPr>
              <a:xfrm>
                <a:off x="1090353" y="3359036"/>
                <a:ext cx="16714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08" extrusionOk="0">
                    <a:moveTo>
                      <a:pt x="254" y="1"/>
                    </a:moveTo>
                    <a:cubicBezTo>
                      <a:pt x="127" y="1"/>
                      <a:pt x="0" y="128"/>
                      <a:pt x="0" y="254"/>
                    </a:cubicBezTo>
                    <a:cubicBezTo>
                      <a:pt x="0" y="413"/>
                      <a:pt x="127" y="508"/>
                      <a:pt x="254" y="508"/>
                    </a:cubicBezTo>
                    <a:cubicBezTo>
                      <a:pt x="412" y="508"/>
                      <a:pt x="539" y="413"/>
                      <a:pt x="539" y="254"/>
                    </a:cubicBezTo>
                    <a:cubicBezTo>
                      <a:pt x="539" y="128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8" name="Google Shape;2122;p50"/>
              <p:cNvSpPr/>
              <p:nvPr/>
            </p:nvSpPr>
            <p:spPr>
              <a:xfrm>
                <a:off x="1171850" y="335314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128" y="1"/>
                      <a:pt x="1" y="128"/>
                      <a:pt x="1" y="286"/>
                    </a:cubicBezTo>
                    <a:cubicBezTo>
                      <a:pt x="1" y="413"/>
                      <a:pt x="128" y="539"/>
                      <a:pt x="254" y="539"/>
                    </a:cubicBezTo>
                    <a:cubicBezTo>
                      <a:pt x="413" y="539"/>
                      <a:pt x="508" y="413"/>
                      <a:pt x="508" y="286"/>
                    </a:cubicBezTo>
                    <a:cubicBezTo>
                      <a:pt x="508" y="128"/>
                      <a:pt x="413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9" name="Google Shape;2123;p50"/>
              <p:cNvSpPr/>
              <p:nvPr/>
            </p:nvSpPr>
            <p:spPr>
              <a:xfrm>
                <a:off x="1128652" y="333841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412" y="539"/>
                      <a:pt x="507" y="412"/>
                      <a:pt x="507" y="254"/>
                    </a:cubicBezTo>
                    <a:cubicBezTo>
                      <a:pt x="507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0" name="Google Shape;2124;p50"/>
              <p:cNvSpPr/>
              <p:nvPr/>
            </p:nvSpPr>
            <p:spPr>
              <a:xfrm>
                <a:off x="954834" y="3349236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85" y="0"/>
                    </a:moveTo>
                    <a:cubicBezTo>
                      <a:pt x="127" y="0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85" y="539"/>
                    </a:cubicBezTo>
                    <a:cubicBezTo>
                      <a:pt x="412" y="539"/>
                      <a:pt x="538" y="412"/>
                      <a:pt x="538" y="254"/>
                    </a:cubicBezTo>
                    <a:cubicBezTo>
                      <a:pt x="538" y="127"/>
                      <a:pt x="412" y="0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1" name="Google Shape;2125;p50"/>
              <p:cNvSpPr/>
              <p:nvPr/>
            </p:nvSpPr>
            <p:spPr>
              <a:xfrm>
                <a:off x="844837" y="3190832"/>
                <a:ext cx="480252" cy="372492"/>
              </a:xfrm>
              <a:custGeom>
                <a:avLst/>
                <a:gdLst/>
                <a:ahLst/>
                <a:cxnLst/>
                <a:rect l="l" t="t" r="r" b="b"/>
                <a:pathLst>
                  <a:path w="15487" h="12012" extrusionOk="0">
                    <a:moveTo>
                      <a:pt x="7739" y="524"/>
                    </a:moveTo>
                    <a:cubicBezTo>
                      <a:pt x="7838" y="524"/>
                      <a:pt x="7949" y="548"/>
                      <a:pt x="8076" y="611"/>
                    </a:cubicBezTo>
                    <a:cubicBezTo>
                      <a:pt x="8107" y="611"/>
                      <a:pt x="8139" y="643"/>
                      <a:pt x="8139" y="643"/>
                    </a:cubicBezTo>
                    <a:cubicBezTo>
                      <a:pt x="8361" y="770"/>
                      <a:pt x="8424" y="960"/>
                      <a:pt x="8456" y="1086"/>
                    </a:cubicBezTo>
                    <a:cubicBezTo>
                      <a:pt x="8519" y="1276"/>
                      <a:pt x="8487" y="1498"/>
                      <a:pt x="8361" y="1688"/>
                    </a:cubicBezTo>
                    <a:cubicBezTo>
                      <a:pt x="8361" y="1720"/>
                      <a:pt x="8329" y="1720"/>
                      <a:pt x="8329" y="1751"/>
                    </a:cubicBezTo>
                    <a:lnTo>
                      <a:pt x="7126" y="1751"/>
                    </a:lnTo>
                    <a:cubicBezTo>
                      <a:pt x="7157" y="1720"/>
                      <a:pt x="7126" y="1688"/>
                      <a:pt x="7094" y="1656"/>
                    </a:cubicBezTo>
                    <a:cubicBezTo>
                      <a:pt x="6967" y="1403"/>
                      <a:pt x="6999" y="1181"/>
                      <a:pt x="7031" y="1055"/>
                    </a:cubicBezTo>
                    <a:cubicBezTo>
                      <a:pt x="7094" y="833"/>
                      <a:pt x="7284" y="675"/>
                      <a:pt x="7474" y="580"/>
                    </a:cubicBezTo>
                    <a:cubicBezTo>
                      <a:pt x="7553" y="548"/>
                      <a:pt x="7640" y="524"/>
                      <a:pt x="7739" y="524"/>
                    </a:cubicBezTo>
                    <a:close/>
                    <a:moveTo>
                      <a:pt x="12288" y="2290"/>
                    </a:moveTo>
                    <a:cubicBezTo>
                      <a:pt x="12541" y="2290"/>
                      <a:pt x="12731" y="2480"/>
                      <a:pt x="12731" y="2733"/>
                    </a:cubicBezTo>
                    <a:lnTo>
                      <a:pt x="12731" y="3841"/>
                    </a:lnTo>
                    <a:cubicBezTo>
                      <a:pt x="12541" y="3841"/>
                      <a:pt x="12383" y="3778"/>
                      <a:pt x="12256" y="3620"/>
                    </a:cubicBezTo>
                    <a:cubicBezTo>
                      <a:pt x="12098" y="3493"/>
                      <a:pt x="11939" y="3398"/>
                      <a:pt x="11749" y="3398"/>
                    </a:cubicBezTo>
                    <a:cubicBezTo>
                      <a:pt x="11528" y="3398"/>
                      <a:pt x="11369" y="3493"/>
                      <a:pt x="11211" y="3620"/>
                    </a:cubicBezTo>
                    <a:cubicBezTo>
                      <a:pt x="11084" y="3778"/>
                      <a:pt x="10926" y="3841"/>
                      <a:pt x="10736" y="3841"/>
                    </a:cubicBezTo>
                    <a:cubicBezTo>
                      <a:pt x="10546" y="3841"/>
                      <a:pt x="10388" y="3778"/>
                      <a:pt x="10261" y="3620"/>
                    </a:cubicBezTo>
                    <a:cubicBezTo>
                      <a:pt x="10134" y="3493"/>
                      <a:pt x="9944" y="3398"/>
                      <a:pt x="9754" y="3398"/>
                    </a:cubicBezTo>
                    <a:cubicBezTo>
                      <a:pt x="9533" y="3398"/>
                      <a:pt x="9374" y="3493"/>
                      <a:pt x="9216" y="3620"/>
                    </a:cubicBezTo>
                    <a:cubicBezTo>
                      <a:pt x="9089" y="3778"/>
                      <a:pt x="8931" y="3841"/>
                      <a:pt x="8741" y="3841"/>
                    </a:cubicBezTo>
                    <a:cubicBezTo>
                      <a:pt x="8551" y="3841"/>
                      <a:pt x="8392" y="3778"/>
                      <a:pt x="8266" y="3620"/>
                    </a:cubicBezTo>
                    <a:cubicBezTo>
                      <a:pt x="8139" y="3493"/>
                      <a:pt x="7949" y="3398"/>
                      <a:pt x="7759" y="3398"/>
                    </a:cubicBezTo>
                    <a:cubicBezTo>
                      <a:pt x="7537" y="3398"/>
                      <a:pt x="7379" y="3493"/>
                      <a:pt x="7221" y="3620"/>
                    </a:cubicBezTo>
                    <a:cubicBezTo>
                      <a:pt x="7094" y="3778"/>
                      <a:pt x="6936" y="3841"/>
                      <a:pt x="6746" y="3841"/>
                    </a:cubicBezTo>
                    <a:cubicBezTo>
                      <a:pt x="6556" y="3841"/>
                      <a:pt x="6397" y="3778"/>
                      <a:pt x="6271" y="3620"/>
                    </a:cubicBezTo>
                    <a:cubicBezTo>
                      <a:pt x="6144" y="3493"/>
                      <a:pt x="5954" y="3398"/>
                      <a:pt x="5764" y="3398"/>
                    </a:cubicBezTo>
                    <a:cubicBezTo>
                      <a:pt x="5542" y="3398"/>
                      <a:pt x="5384" y="3493"/>
                      <a:pt x="5226" y="3620"/>
                    </a:cubicBezTo>
                    <a:cubicBezTo>
                      <a:pt x="5099" y="3778"/>
                      <a:pt x="4941" y="3841"/>
                      <a:pt x="4751" y="3841"/>
                    </a:cubicBezTo>
                    <a:cubicBezTo>
                      <a:pt x="4561" y="3841"/>
                      <a:pt x="4402" y="3778"/>
                      <a:pt x="4275" y="3620"/>
                    </a:cubicBezTo>
                    <a:cubicBezTo>
                      <a:pt x="4149" y="3493"/>
                      <a:pt x="3959" y="3398"/>
                      <a:pt x="3769" y="3398"/>
                    </a:cubicBezTo>
                    <a:cubicBezTo>
                      <a:pt x="3547" y="3398"/>
                      <a:pt x="3389" y="3493"/>
                      <a:pt x="3230" y="3620"/>
                    </a:cubicBezTo>
                    <a:cubicBezTo>
                      <a:pt x="3104" y="3778"/>
                      <a:pt x="2945" y="3841"/>
                      <a:pt x="2755" y="3841"/>
                    </a:cubicBezTo>
                    <a:lnTo>
                      <a:pt x="2787" y="2733"/>
                    </a:lnTo>
                    <a:cubicBezTo>
                      <a:pt x="2787" y="2480"/>
                      <a:pt x="2977" y="2290"/>
                      <a:pt x="3199" y="2290"/>
                    </a:cubicBezTo>
                    <a:close/>
                    <a:moveTo>
                      <a:pt x="11749" y="3936"/>
                    </a:moveTo>
                    <a:cubicBezTo>
                      <a:pt x="11781" y="3936"/>
                      <a:pt x="11844" y="3968"/>
                      <a:pt x="11876" y="4000"/>
                    </a:cubicBezTo>
                    <a:cubicBezTo>
                      <a:pt x="12003" y="4158"/>
                      <a:pt x="12193" y="4253"/>
                      <a:pt x="12383" y="4316"/>
                    </a:cubicBezTo>
                    <a:lnTo>
                      <a:pt x="12383" y="6280"/>
                    </a:lnTo>
                    <a:lnTo>
                      <a:pt x="3135" y="6280"/>
                    </a:lnTo>
                    <a:lnTo>
                      <a:pt x="3135" y="4316"/>
                    </a:lnTo>
                    <a:cubicBezTo>
                      <a:pt x="3325" y="4253"/>
                      <a:pt x="3484" y="4158"/>
                      <a:pt x="3642" y="4000"/>
                    </a:cubicBezTo>
                    <a:cubicBezTo>
                      <a:pt x="3674" y="3936"/>
                      <a:pt x="3705" y="3936"/>
                      <a:pt x="3769" y="3936"/>
                    </a:cubicBezTo>
                    <a:cubicBezTo>
                      <a:pt x="3800" y="3936"/>
                      <a:pt x="3864" y="3968"/>
                      <a:pt x="3895" y="4000"/>
                    </a:cubicBezTo>
                    <a:cubicBezTo>
                      <a:pt x="4117" y="4221"/>
                      <a:pt x="4434" y="4380"/>
                      <a:pt x="4751" y="4380"/>
                    </a:cubicBezTo>
                    <a:cubicBezTo>
                      <a:pt x="5067" y="4380"/>
                      <a:pt x="5384" y="4253"/>
                      <a:pt x="5606" y="4000"/>
                    </a:cubicBezTo>
                    <a:cubicBezTo>
                      <a:pt x="5669" y="3936"/>
                      <a:pt x="5701" y="3936"/>
                      <a:pt x="5764" y="3936"/>
                    </a:cubicBezTo>
                    <a:cubicBezTo>
                      <a:pt x="5796" y="3936"/>
                      <a:pt x="5827" y="3936"/>
                      <a:pt x="5891" y="4000"/>
                    </a:cubicBezTo>
                    <a:cubicBezTo>
                      <a:pt x="6112" y="4221"/>
                      <a:pt x="6429" y="4380"/>
                      <a:pt x="6746" y="4380"/>
                    </a:cubicBezTo>
                    <a:cubicBezTo>
                      <a:pt x="7062" y="4380"/>
                      <a:pt x="7379" y="4253"/>
                      <a:pt x="7601" y="4000"/>
                    </a:cubicBezTo>
                    <a:cubicBezTo>
                      <a:pt x="7664" y="3936"/>
                      <a:pt x="7696" y="3936"/>
                      <a:pt x="7759" y="3936"/>
                    </a:cubicBezTo>
                    <a:cubicBezTo>
                      <a:pt x="7791" y="3936"/>
                      <a:pt x="7854" y="3968"/>
                      <a:pt x="7886" y="4000"/>
                    </a:cubicBezTo>
                    <a:cubicBezTo>
                      <a:pt x="8107" y="4221"/>
                      <a:pt x="8424" y="4380"/>
                      <a:pt x="8741" y="4380"/>
                    </a:cubicBezTo>
                    <a:cubicBezTo>
                      <a:pt x="9058" y="4380"/>
                      <a:pt x="9374" y="4253"/>
                      <a:pt x="9596" y="4000"/>
                    </a:cubicBezTo>
                    <a:cubicBezTo>
                      <a:pt x="9659" y="3936"/>
                      <a:pt x="9691" y="3936"/>
                      <a:pt x="9754" y="3936"/>
                    </a:cubicBezTo>
                    <a:cubicBezTo>
                      <a:pt x="9786" y="3936"/>
                      <a:pt x="9849" y="3968"/>
                      <a:pt x="9881" y="4000"/>
                    </a:cubicBezTo>
                    <a:cubicBezTo>
                      <a:pt x="10103" y="4221"/>
                      <a:pt x="10419" y="4380"/>
                      <a:pt x="10736" y="4380"/>
                    </a:cubicBezTo>
                    <a:cubicBezTo>
                      <a:pt x="11053" y="4380"/>
                      <a:pt x="11369" y="4253"/>
                      <a:pt x="11591" y="4000"/>
                    </a:cubicBezTo>
                    <a:cubicBezTo>
                      <a:pt x="11654" y="3936"/>
                      <a:pt x="11686" y="3936"/>
                      <a:pt x="11749" y="3936"/>
                    </a:cubicBezTo>
                    <a:close/>
                    <a:moveTo>
                      <a:pt x="12383" y="6818"/>
                    </a:moveTo>
                    <a:lnTo>
                      <a:pt x="12383" y="9573"/>
                    </a:lnTo>
                    <a:lnTo>
                      <a:pt x="3135" y="9573"/>
                    </a:lnTo>
                    <a:lnTo>
                      <a:pt x="3135" y="6818"/>
                    </a:lnTo>
                    <a:lnTo>
                      <a:pt x="4054" y="6818"/>
                    </a:lnTo>
                    <a:lnTo>
                      <a:pt x="4054" y="7990"/>
                    </a:lnTo>
                    <a:cubicBezTo>
                      <a:pt x="4054" y="8148"/>
                      <a:pt x="4180" y="8243"/>
                      <a:pt x="4339" y="8243"/>
                    </a:cubicBezTo>
                    <a:cubicBezTo>
                      <a:pt x="4466" y="8243"/>
                      <a:pt x="4592" y="8117"/>
                      <a:pt x="4592" y="7990"/>
                    </a:cubicBezTo>
                    <a:lnTo>
                      <a:pt x="4592" y="6818"/>
                    </a:lnTo>
                    <a:lnTo>
                      <a:pt x="6872" y="6818"/>
                    </a:lnTo>
                    <a:lnTo>
                      <a:pt x="6872" y="7293"/>
                    </a:lnTo>
                    <a:cubicBezTo>
                      <a:pt x="6872" y="7452"/>
                      <a:pt x="6967" y="7547"/>
                      <a:pt x="7126" y="7547"/>
                    </a:cubicBezTo>
                    <a:cubicBezTo>
                      <a:pt x="7252" y="7547"/>
                      <a:pt x="7379" y="7420"/>
                      <a:pt x="7379" y="7293"/>
                    </a:cubicBezTo>
                    <a:lnTo>
                      <a:pt x="7379" y="6818"/>
                    </a:lnTo>
                    <a:lnTo>
                      <a:pt x="7917" y="6818"/>
                    </a:lnTo>
                    <a:lnTo>
                      <a:pt x="7917" y="7990"/>
                    </a:lnTo>
                    <a:cubicBezTo>
                      <a:pt x="7917" y="8148"/>
                      <a:pt x="8012" y="8243"/>
                      <a:pt x="8171" y="8243"/>
                    </a:cubicBezTo>
                    <a:cubicBezTo>
                      <a:pt x="8297" y="8243"/>
                      <a:pt x="8424" y="8117"/>
                      <a:pt x="8424" y="7990"/>
                    </a:cubicBezTo>
                    <a:lnTo>
                      <a:pt x="8424" y="6818"/>
                    </a:lnTo>
                    <a:lnTo>
                      <a:pt x="11401" y="6818"/>
                    </a:lnTo>
                    <a:lnTo>
                      <a:pt x="11401" y="7642"/>
                    </a:lnTo>
                    <a:cubicBezTo>
                      <a:pt x="11401" y="7800"/>
                      <a:pt x="11528" y="7895"/>
                      <a:pt x="11654" y="7895"/>
                    </a:cubicBezTo>
                    <a:cubicBezTo>
                      <a:pt x="11813" y="7895"/>
                      <a:pt x="11908" y="7800"/>
                      <a:pt x="11908" y="7642"/>
                    </a:cubicBezTo>
                    <a:lnTo>
                      <a:pt x="11908" y="6818"/>
                    </a:lnTo>
                    <a:close/>
                    <a:moveTo>
                      <a:pt x="14726" y="10080"/>
                    </a:moveTo>
                    <a:cubicBezTo>
                      <a:pt x="14853" y="10080"/>
                      <a:pt x="14980" y="10207"/>
                      <a:pt x="14980" y="10334"/>
                    </a:cubicBezTo>
                    <a:cubicBezTo>
                      <a:pt x="14980" y="10492"/>
                      <a:pt x="14853" y="10619"/>
                      <a:pt x="14726" y="10619"/>
                    </a:cubicBezTo>
                    <a:lnTo>
                      <a:pt x="10768" y="10619"/>
                    </a:lnTo>
                    <a:cubicBezTo>
                      <a:pt x="10609" y="10619"/>
                      <a:pt x="10514" y="10714"/>
                      <a:pt x="10514" y="10872"/>
                    </a:cubicBezTo>
                    <a:cubicBezTo>
                      <a:pt x="10514" y="10999"/>
                      <a:pt x="10609" y="11125"/>
                      <a:pt x="10768" y="11125"/>
                    </a:cubicBezTo>
                    <a:lnTo>
                      <a:pt x="13079" y="11125"/>
                    </a:lnTo>
                    <a:lnTo>
                      <a:pt x="12984" y="11252"/>
                    </a:lnTo>
                    <a:cubicBezTo>
                      <a:pt x="12826" y="11410"/>
                      <a:pt x="12636" y="11474"/>
                      <a:pt x="12414" y="11474"/>
                    </a:cubicBezTo>
                    <a:lnTo>
                      <a:pt x="3072" y="11474"/>
                    </a:lnTo>
                    <a:cubicBezTo>
                      <a:pt x="2882" y="11474"/>
                      <a:pt x="2692" y="11410"/>
                      <a:pt x="2534" y="11252"/>
                    </a:cubicBezTo>
                    <a:lnTo>
                      <a:pt x="2407" y="11125"/>
                    </a:lnTo>
                    <a:lnTo>
                      <a:pt x="4624" y="11125"/>
                    </a:lnTo>
                    <a:cubicBezTo>
                      <a:pt x="4782" y="11125"/>
                      <a:pt x="4877" y="10999"/>
                      <a:pt x="4877" y="10872"/>
                    </a:cubicBezTo>
                    <a:cubicBezTo>
                      <a:pt x="4877" y="10714"/>
                      <a:pt x="4782" y="10619"/>
                      <a:pt x="4624" y="10619"/>
                    </a:cubicBezTo>
                    <a:lnTo>
                      <a:pt x="792" y="10619"/>
                    </a:lnTo>
                    <a:cubicBezTo>
                      <a:pt x="634" y="10619"/>
                      <a:pt x="539" y="10492"/>
                      <a:pt x="539" y="10334"/>
                    </a:cubicBezTo>
                    <a:cubicBezTo>
                      <a:pt x="539" y="10207"/>
                      <a:pt x="634" y="10080"/>
                      <a:pt x="792" y="10080"/>
                    </a:cubicBezTo>
                    <a:close/>
                    <a:moveTo>
                      <a:pt x="7755" y="0"/>
                    </a:moveTo>
                    <a:cubicBezTo>
                      <a:pt x="7598" y="0"/>
                      <a:pt x="7441" y="33"/>
                      <a:pt x="7284" y="104"/>
                    </a:cubicBezTo>
                    <a:cubicBezTo>
                      <a:pt x="6936" y="231"/>
                      <a:pt x="6682" y="516"/>
                      <a:pt x="6556" y="865"/>
                    </a:cubicBezTo>
                    <a:cubicBezTo>
                      <a:pt x="6429" y="1150"/>
                      <a:pt x="6461" y="1466"/>
                      <a:pt x="6587" y="1751"/>
                    </a:cubicBezTo>
                    <a:lnTo>
                      <a:pt x="3199" y="1751"/>
                    </a:lnTo>
                    <a:cubicBezTo>
                      <a:pt x="2692" y="1751"/>
                      <a:pt x="2249" y="2195"/>
                      <a:pt x="2249" y="2701"/>
                    </a:cubicBezTo>
                    <a:lnTo>
                      <a:pt x="2249" y="3841"/>
                    </a:lnTo>
                    <a:cubicBezTo>
                      <a:pt x="2249" y="4063"/>
                      <a:pt x="2407" y="4285"/>
                      <a:pt x="2597" y="4348"/>
                    </a:cubicBezTo>
                    <a:lnTo>
                      <a:pt x="2597" y="6280"/>
                    </a:lnTo>
                    <a:cubicBezTo>
                      <a:pt x="2470" y="6312"/>
                      <a:pt x="2344" y="6407"/>
                      <a:pt x="2344" y="6565"/>
                    </a:cubicBezTo>
                    <a:cubicBezTo>
                      <a:pt x="2344" y="6692"/>
                      <a:pt x="2470" y="6818"/>
                      <a:pt x="2597" y="6818"/>
                    </a:cubicBezTo>
                    <a:lnTo>
                      <a:pt x="2597" y="9573"/>
                    </a:lnTo>
                    <a:lnTo>
                      <a:pt x="792" y="9573"/>
                    </a:lnTo>
                    <a:cubicBezTo>
                      <a:pt x="349" y="9573"/>
                      <a:pt x="0" y="9922"/>
                      <a:pt x="0" y="10334"/>
                    </a:cubicBezTo>
                    <a:cubicBezTo>
                      <a:pt x="0" y="10777"/>
                      <a:pt x="349" y="11125"/>
                      <a:pt x="792" y="11125"/>
                    </a:cubicBezTo>
                    <a:lnTo>
                      <a:pt x="1679" y="11125"/>
                    </a:lnTo>
                    <a:lnTo>
                      <a:pt x="2154" y="11632"/>
                    </a:lnTo>
                    <a:cubicBezTo>
                      <a:pt x="2407" y="11854"/>
                      <a:pt x="2724" y="12012"/>
                      <a:pt x="3072" y="12012"/>
                    </a:cubicBezTo>
                    <a:lnTo>
                      <a:pt x="12414" y="12012"/>
                    </a:lnTo>
                    <a:cubicBezTo>
                      <a:pt x="12763" y="12012"/>
                      <a:pt x="13079" y="11885"/>
                      <a:pt x="13333" y="11632"/>
                    </a:cubicBezTo>
                    <a:lnTo>
                      <a:pt x="13840" y="11125"/>
                    </a:lnTo>
                    <a:lnTo>
                      <a:pt x="14726" y="11125"/>
                    </a:lnTo>
                    <a:cubicBezTo>
                      <a:pt x="15138" y="11125"/>
                      <a:pt x="15486" y="10777"/>
                      <a:pt x="15486" y="10334"/>
                    </a:cubicBezTo>
                    <a:cubicBezTo>
                      <a:pt x="15486" y="9922"/>
                      <a:pt x="15138" y="9573"/>
                      <a:pt x="14726" y="9573"/>
                    </a:cubicBezTo>
                    <a:lnTo>
                      <a:pt x="12889" y="9573"/>
                    </a:lnTo>
                    <a:lnTo>
                      <a:pt x="12889" y="6818"/>
                    </a:lnTo>
                    <a:cubicBezTo>
                      <a:pt x="13048" y="6818"/>
                      <a:pt x="13143" y="6692"/>
                      <a:pt x="13143" y="6565"/>
                    </a:cubicBezTo>
                    <a:cubicBezTo>
                      <a:pt x="13143" y="6407"/>
                      <a:pt x="13048" y="6312"/>
                      <a:pt x="12889" y="6280"/>
                    </a:cubicBezTo>
                    <a:lnTo>
                      <a:pt x="12889" y="4348"/>
                    </a:lnTo>
                    <a:cubicBezTo>
                      <a:pt x="13111" y="4285"/>
                      <a:pt x="13238" y="4063"/>
                      <a:pt x="13238" y="3841"/>
                    </a:cubicBezTo>
                    <a:lnTo>
                      <a:pt x="13238" y="2701"/>
                    </a:lnTo>
                    <a:cubicBezTo>
                      <a:pt x="13238" y="2195"/>
                      <a:pt x="12826" y="1751"/>
                      <a:pt x="12288" y="1751"/>
                    </a:cubicBezTo>
                    <a:lnTo>
                      <a:pt x="8899" y="1751"/>
                    </a:lnTo>
                    <a:cubicBezTo>
                      <a:pt x="9026" y="1498"/>
                      <a:pt x="9026" y="1213"/>
                      <a:pt x="8963" y="960"/>
                    </a:cubicBezTo>
                    <a:cubicBezTo>
                      <a:pt x="8899" y="643"/>
                      <a:pt x="8677" y="358"/>
                      <a:pt x="8392" y="199"/>
                    </a:cubicBezTo>
                    <a:cubicBezTo>
                      <a:pt x="8392" y="168"/>
                      <a:pt x="8361" y="168"/>
                      <a:pt x="8329" y="136"/>
                    </a:cubicBezTo>
                    <a:cubicBezTo>
                      <a:pt x="8138" y="49"/>
                      <a:pt x="7946" y="0"/>
                      <a:pt x="775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42" name="Google Shape;2126;p50"/>
          <p:cNvGrpSpPr/>
          <p:nvPr/>
        </p:nvGrpSpPr>
        <p:grpSpPr>
          <a:xfrm>
            <a:off x="310953" y="858544"/>
            <a:ext cx="7596529" cy="742500"/>
            <a:chOff x="713225" y="1298025"/>
            <a:chExt cx="3042000" cy="742500"/>
          </a:xfrm>
        </p:grpSpPr>
        <p:sp>
          <p:nvSpPr>
            <p:cNvPr id="43" name="Google Shape;2127;p50"/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44" name="Google Shape;2128;p50"/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45" name="Google Shape;2129;p50"/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6" name="Google Shape;2130;p50"/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grpSp>
        <p:nvGrpSpPr>
          <p:cNvPr id="49" name="Google Shape;2126;p50"/>
          <p:cNvGrpSpPr/>
          <p:nvPr/>
        </p:nvGrpSpPr>
        <p:grpSpPr>
          <a:xfrm>
            <a:off x="277554" y="4263847"/>
            <a:ext cx="7596525" cy="742500"/>
            <a:chOff x="713225" y="1298025"/>
            <a:chExt cx="3042000" cy="742500"/>
          </a:xfrm>
        </p:grpSpPr>
        <p:sp>
          <p:nvSpPr>
            <p:cNvPr id="50" name="Google Shape;2127;p50"/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51" name="Google Shape;2128;p50"/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52" name="Google Shape;2129;p50"/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3" name="Google Shape;2130;p50"/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2276098" y="1042004"/>
            <a:ext cx="6257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What's Nam's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food? 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70483" y="1841143"/>
            <a:ext cx="5496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What's his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drink?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85032" y="2733347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foreign food does he like?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270483" y="3542457"/>
            <a:ext cx="5857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 does he want to try?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85032" y="4446542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 can he cook?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4" name="Google Shape;2129;p50"/>
          <p:cNvSpPr/>
          <p:nvPr/>
        </p:nvSpPr>
        <p:spPr>
          <a:xfrm>
            <a:off x="330706" y="934716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1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5" name="Google Shape;2129;p50"/>
          <p:cNvSpPr/>
          <p:nvPr/>
        </p:nvSpPr>
        <p:spPr>
          <a:xfrm>
            <a:off x="327307" y="1787473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2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6" name="Google Shape;2129;p50"/>
          <p:cNvSpPr/>
          <p:nvPr/>
        </p:nvSpPr>
        <p:spPr>
          <a:xfrm>
            <a:off x="371560" y="2633591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3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7" name="Google Shape;2129;p50"/>
          <p:cNvSpPr/>
          <p:nvPr/>
        </p:nvSpPr>
        <p:spPr>
          <a:xfrm>
            <a:off x="346951" y="347036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4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68" name="Google Shape;2129;p50"/>
          <p:cNvSpPr/>
          <p:nvPr/>
        </p:nvSpPr>
        <p:spPr>
          <a:xfrm>
            <a:off x="343117" y="436228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5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4" name="Title 1"/>
          <p:cNvSpPr txBox="1"/>
          <p:nvPr/>
        </p:nvSpPr>
        <p:spPr>
          <a:xfrm>
            <a:off x="265573" y="226215"/>
            <a:ext cx="876151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pPr algn="l"/>
            <a:r>
              <a:rPr lang="en-US" sz="2400" dirty="0"/>
              <a:t>E</a:t>
            </a:r>
            <a:r>
              <a:rPr lang="en-US" sz="2400" dirty="0"/>
              <a:t>x 3. (p 55) Underline the keywords.</a:t>
            </a:r>
            <a:endParaRPr lang="en-US" sz="2400" dirty="0"/>
          </a:p>
        </p:txBody>
      </p:sp>
      <p:sp>
        <p:nvSpPr>
          <p:cNvPr id="75" name="TextBox 74"/>
          <p:cNvSpPr txBox="1"/>
          <p:nvPr/>
        </p:nvSpPr>
        <p:spPr>
          <a:xfrm>
            <a:off x="2326768" y="1047813"/>
            <a:ext cx="4905305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Nam's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food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 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327177" y="1833413"/>
            <a:ext cx="5185003" cy="523220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his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drink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331734" y="2724122"/>
            <a:ext cx="5148053" cy="523220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foreign food 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he like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331118" y="3523614"/>
            <a:ext cx="5148820" cy="523220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 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he want to try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331118" y="4446542"/>
            <a:ext cx="4899903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he cook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 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4" grpId="0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US" sz="2400" dirty="0"/>
              <a:t>x 3. (p 55) Listen to the conversation and answer the following questions.</a:t>
            </a:r>
            <a:endParaRPr lang="en-US" sz="2400" dirty="0"/>
          </a:p>
        </p:txBody>
      </p:sp>
      <p:pic>
        <p:nvPicPr>
          <p:cNvPr id="3" name="035.mp3" descr="03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2" name="Google Shape;2126;p50"/>
          <p:cNvGrpSpPr/>
          <p:nvPr/>
        </p:nvGrpSpPr>
        <p:grpSpPr>
          <a:xfrm>
            <a:off x="610480" y="1531563"/>
            <a:ext cx="7596529" cy="742500"/>
            <a:chOff x="713225" y="1298025"/>
            <a:chExt cx="3042000" cy="742500"/>
          </a:xfrm>
        </p:grpSpPr>
        <p:sp>
          <p:nvSpPr>
            <p:cNvPr id="43" name="Google Shape;2127;p50"/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44" name="Google Shape;2128;p50"/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45" name="Google Shape;2129;p50"/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6" name="Google Shape;2130;p50"/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2480178" y="1647580"/>
            <a:ext cx="62574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What's Nam's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food? 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" name="Google Shape;2129;p50"/>
          <p:cNvSpPr/>
          <p:nvPr/>
        </p:nvSpPr>
        <p:spPr>
          <a:xfrm>
            <a:off x="630233" y="1607735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1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480178" y="1655649"/>
            <a:ext cx="4905305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Nam's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food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 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468184" y="2607641"/>
            <a:ext cx="71773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What's your </a:t>
            </a:r>
            <a:r>
              <a:rPr lang="en-US" sz="3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food, Nam?</a:t>
            </a:r>
            <a:endParaRPr lang="en-US" sz="3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It's 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highlight>
                  <a:srgbClr val="FED00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spring rolls.</a:t>
            </a:r>
            <a:endParaRPr lang="en-US" sz="3000" b="0" i="0" u="none" strike="noStrike" dirty="0">
              <a:solidFill>
                <a:srgbClr val="000000"/>
              </a:solidFill>
              <a:effectLst/>
              <a:highlight>
                <a:srgbClr val="FED003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Google Shape;2231;p52"/>
          <p:cNvSpPr/>
          <p:nvPr/>
        </p:nvSpPr>
        <p:spPr>
          <a:xfrm>
            <a:off x="3015274" y="4060145"/>
            <a:ext cx="3286074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 panose="00000500000000000000"/>
                <a:cs typeface="Calibri" panose="020F0502020204030204" pitchFamily="34" charset="0"/>
                <a:sym typeface="Mitr" panose="00000500000000000000"/>
              </a:rPr>
              <a:t>Answer: Spring rolls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 panose="00000500000000000000"/>
              <a:cs typeface="Calibri" panose="020F0502020204030204" pitchFamily="34" charset="0"/>
              <a:sym typeface="Mitr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US" sz="2400" dirty="0"/>
              <a:t>x 3. (p 55) Listen to the conversation and answer the following questions.</a:t>
            </a:r>
            <a:endParaRPr lang="en-US" sz="2400" dirty="0"/>
          </a:p>
        </p:txBody>
      </p:sp>
      <p:pic>
        <p:nvPicPr>
          <p:cNvPr id="3" name="035.mp3" descr="03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13" name="Google Shape;2097;p50"/>
          <p:cNvGrpSpPr/>
          <p:nvPr/>
        </p:nvGrpSpPr>
        <p:grpSpPr>
          <a:xfrm>
            <a:off x="640809" y="1699641"/>
            <a:ext cx="7596529" cy="742500"/>
            <a:chOff x="713225" y="2151763"/>
            <a:chExt cx="3042000" cy="742500"/>
          </a:xfrm>
        </p:grpSpPr>
        <p:sp>
          <p:nvSpPr>
            <p:cNvPr id="14" name="Google Shape;2098;p50"/>
            <p:cNvSpPr/>
            <p:nvPr/>
          </p:nvSpPr>
          <p:spPr>
            <a:xfrm>
              <a:off x="713225" y="2151763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15" name="Google Shape;2099;p50"/>
            <p:cNvGrpSpPr/>
            <p:nvPr/>
          </p:nvGrpSpPr>
          <p:grpSpPr>
            <a:xfrm>
              <a:off x="764300" y="2228618"/>
              <a:ext cx="641318" cy="595485"/>
              <a:chOff x="764300" y="2228618"/>
              <a:chExt cx="641318" cy="595485"/>
            </a:xfrm>
          </p:grpSpPr>
          <p:sp>
            <p:nvSpPr>
              <p:cNvPr id="16" name="Google Shape;2100;p50"/>
              <p:cNvSpPr/>
              <p:nvPr/>
            </p:nvSpPr>
            <p:spPr>
              <a:xfrm>
                <a:off x="764300" y="2228618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61" y="1"/>
                    </a:moveTo>
                    <a:cubicBezTo>
                      <a:pt x="5727" y="1"/>
                      <a:pt x="1656" y="3316"/>
                      <a:pt x="887" y="8014"/>
                    </a:cubicBezTo>
                    <a:cubicBezTo>
                      <a:pt x="0" y="13240"/>
                      <a:pt x="3516" y="18212"/>
                      <a:pt x="8773" y="19067"/>
                    </a:cubicBezTo>
                    <a:cubicBezTo>
                      <a:pt x="9313" y="19158"/>
                      <a:pt x="9849" y="19203"/>
                      <a:pt x="10379" y="19203"/>
                    </a:cubicBezTo>
                    <a:cubicBezTo>
                      <a:pt x="14976" y="19203"/>
                      <a:pt x="19030" y="15867"/>
                      <a:pt x="19825" y="11181"/>
                    </a:cubicBezTo>
                    <a:cubicBezTo>
                      <a:pt x="20680" y="5956"/>
                      <a:pt x="17165" y="1015"/>
                      <a:pt x="11940" y="129"/>
                    </a:cubicBezTo>
                    <a:cubicBezTo>
                      <a:pt x="11409" y="42"/>
                      <a:pt x="10882" y="1"/>
                      <a:pt x="10361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7" name="Google Shape;2101;p50"/>
              <p:cNvSpPr/>
              <p:nvPr/>
            </p:nvSpPr>
            <p:spPr>
              <a:xfrm>
                <a:off x="1100183" y="2378929"/>
                <a:ext cx="15722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767" extrusionOk="0">
                    <a:moveTo>
                      <a:pt x="285" y="0"/>
                    </a:moveTo>
                    <a:cubicBezTo>
                      <a:pt x="158" y="0"/>
                      <a:pt x="32" y="95"/>
                      <a:pt x="32" y="190"/>
                    </a:cubicBezTo>
                    <a:cubicBezTo>
                      <a:pt x="0" y="317"/>
                      <a:pt x="32" y="444"/>
                      <a:pt x="32" y="570"/>
                    </a:cubicBezTo>
                    <a:cubicBezTo>
                      <a:pt x="59" y="680"/>
                      <a:pt x="135" y="766"/>
                      <a:pt x="237" y="766"/>
                    </a:cubicBezTo>
                    <a:cubicBezTo>
                      <a:pt x="252" y="766"/>
                      <a:pt x="268" y="765"/>
                      <a:pt x="285" y="760"/>
                    </a:cubicBezTo>
                    <a:cubicBezTo>
                      <a:pt x="348" y="760"/>
                      <a:pt x="380" y="729"/>
                      <a:pt x="412" y="697"/>
                    </a:cubicBezTo>
                    <a:cubicBezTo>
                      <a:pt x="475" y="665"/>
                      <a:pt x="507" y="570"/>
                      <a:pt x="475" y="507"/>
                    </a:cubicBezTo>
                    <a:cubicBezTo>
                      <a:pt x="475" y="412"/>
                      <a:pt x="475" y="349"/>
                      <a:pt x="475" y="254"/>
                    </a:cubicBezTo>
                    <a:cubicBezTo>
                      <a:pt x="507" y="127"/>
                      <a:pt x="412" y="32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8" name="Google Shape;2102;p50"/>
              <p:cNvSpPr/>
              <p:nvPr/>
            </p:nvSpPr>
            <p:spPr>
              <a:xfrm>
                <a:off x="987240" y="2450813"/>
                <a:ext cx="22606" cy="204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60" extrusionOk="0">
                    <a:moveTo>
                      <a:pt x="490" y="0"/>
                    </a:moveTo>
                    <a:cubicBezTo>
                      <a:pt x="439" y="0"/>
                      <a:pt x="388" y="18"/>
                      <a:pt x="349" y="57"/>
                    </a:cubicBezTo>
                    <a:cubicBezTo>
                      <a:pt x="254" y="121"/>
                      <a:pt x="159" y="216"/>
                      <a:pt x="95" y="311"/>
                    </a:cubicBezTo>
                    <a:cubicBezTo>
                      <a:pt x="0" y="406"/>
                      <a:pt x="32" y="532"/>
                      <a:pt x="127" y="628"/>
                    </a:cubicBezTo>
                    <a:cubicBezTo>
                      <a:pt x="190" y="659"/>
                      <a:pt x="222" y="659"/>
                      <a:pt x="285" y="659"/>
                    </a:cubicBezTo>
                    <a:cubicBezTo>
                      <a:pt x="349" y="659"/>
                      <a:pt x="412" y="628"/>
                      <a:pt x="444" y="564"/>
                    </a:cubicBezTo>
                    <a:cubicBezTo>
                      <a:pt x="507" y="501"/>
                      <a:pt x="570" y="437"/>
                      <a:pt x="634" y="406"/>
                    </a:cubicBezTo>
                    <a:cubicBezTo>
                      <a:pt x="729" y="311"/>
                      <a:pt x="729" y="184"/>
                      <a:pt x="665" y="89"/>
                    </a:cubicBezTo>
                    <a:cubicBezTo>
                      <a:pt x="628" y="34"/>
                      <a:pt x="560" y="0"/>
                      <a:pt x="490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9" name="Google Shape;2103;p50"/>
              <p:cNvSpPr/>
              <p:nvPr/>
            </p:nvSpPr>
            <p:spPr>
              <a:xfrm>
                <a:off x="981348" y="2474971"/>
                <a:ext cx="14761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67" extrusionOk="0">
                    <a:moveTo>
                      <a:pt x="205" y="1"/>
                    </a:moveTo>
                    <a:cubicBezTo>
                      <a:pt x="103" y="1"/>
                      <a:pt x="28" y="87"/>
                      <a:pt x="0" y="197"/>
                    </a:cubicBezTo>
                    <a:cubicBezTo>
                      <a:pt x="0" y="260"/>
                      <a:pt x="0" y="324"/>
                      <a:pt x="0" y="387"/>
                    </a:cubicBezTo>
                    <a:cubicBezTo>
                      <a:pt x="0" y="450"/>
                      <a:pt x="0" y="514"/>
                      <a:pt x="0" y="577"/>
                    </a:cubicBezTo>
                    <a:cubicBezTo>
                      <a:pt x="32" y="672"/>
                      <a:pt x="127" y="767"/>
                      <a:pt x="222" y="767"/>
                    </a:cubicBezTo>
                    <a:lnTo>
                      <a:pt x="254" y="767"/>
                    </a:lnTo>
                    <a:cubicBezTo>
                      <a:pt x="380" y="735"/>
                      <a:pt x="475" y="640"/>
                      <a:pt x="444" y="514"/>
                    </a:cubicBezTo>
                    <a:cubicBezTo>
                      <a:pt x="444" y="482"/>
                      <a:pt x="444" y="419"/>
                      <a:pt x="444" y="387"/>
                    </a:cubicBezTo>
                    <a:cubicBezTo>
                      <a:pt x="444" y="324"/>
                      <a:pt x="444" y="292"/>
                      <a:pt x="444" y="260"/>
                    </a:cubicBezTo>
                    <a:cubicBezTo>
                      <a:pt x="475" y="134"/>
                      <a:pt x="380" y="7"/>
                      <a:pt x="254" y="7"/>
                    </a:cubicBezTo>
                    <a:cubicBezTo>
                      <a:pt x="237" y="3"/>
                      <a:pt x="221" y="1"/>
                      <a:pt x="205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0" name="Google Shape;2104;p50"/>
              <p:cNvSpPr/>
              <p:nvPr/>
            </p:nvSpPr>
            <p:spPr>
              <a:xfrm>
                <a:off x="1040270" y="2450224"/>
                <a:ext cx="22606" cy="2105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79" extrusionOk="0">
                    <a:moveTo>
                      <a:pt x="247" y="1"/>
                    </a:moveTo>
                    <a:cubicBezTo>
                      <a:pt x="184" y="1"/>
                      <a:pt x="130" y="24"/>
                      <a:pt x="95" y="76"/>
                    </a:cubicBezTo>
                    <a:cubicBezTo>
                      <a:pt x="0" y="203"/>
                      <a:pt x="32" y="330"/>
                      <a:pt x="127" y="425"/>
                    </a:cubicBezTo>
                    <a:cubicBezTo>
                      <a:pt x="190" y="456"/>
                      <a:pt x="254" y="520"/>
                      <a:pt x="285" y="583"/>
                    </a:cubicBezTo>
                    <a:cubicBezTo>
                      <a:pt x="349" y="647"/>
                      <a:pt x="412" y="678"/>
                      <a:pt x="475" y="678"/>
                    </a:cubicBezTo>
                    <a:cubicBezTo>
                      <a:pt x="539" y="678"/>
                      <a:pt x="570" y="678"/>
                      <a:pt x="602" y="647"/>
                    </a:cubicBezTo>
                    <a:cubicBezTo>
                      <a:pt x="697" y="551"/>
                      <a:pt x="729" y="425"/>
                      <a:pt x="665" y="330"/>
                    </a:cubicBezTo>
                    <a:cubicBezTo>
                      <a:pt x="570" y="203"/>
                      <a:pt x="507" y="140"/>
                      <a:pt x="412" y="45"/>
                    </a:cubicBezTo>
                    <a:cubicBezTo>
                      <a:pt x="355" y="16"/>
                      <a:pt x="298" y="1"/>
                      <a:pt x="24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1" name="Google Shape;2105;p50"/>
              <p:cNvSpPr/>
              <p:nvPr/>
            </p:nvSpPr>
            <p:spPr>
              <a:xfrm>
                <a:off x="847783" y="2340630"/>
                <a:ext cx="475352" cy="372213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2003" extrusionOk="0">
                    <a:moveTo>
                      <a:pt x="5289" y="824"/>
                    </a:moveTo>
                    <a:cubicBezTo>
                      <a:pt x="5352" y="824"/>
                      <a:pt x="5416" y="855"/>
                      <a:pt x="5447" y="887"/>
                    </a:cubicBezTo>
                    <a:lnTo>
                      <a:pt x="6081" y="1520"/>
                    </a:lnTo>
                    <a:cubicBezTo>
                      <a:pt x="6176" y="1615"/>
                      <a:pt x="6176" y="1742"/>
                      <a:pt x="6081" y="1837"/>
                    </a:cubicBezTo>
                    <a:cubicBezTo>
                      <a:pt x="6033" y="1885"/>
                      <a:pt x="5978" y="1908"/>
                      <a:pt x="5922" y="1908"/>
                    </a:cubicBezTo>
                    <a:cubicBezTo>
                      <a:pt x="5867" y="1908"/>
                      <a:pt x="5811" y="1885"/>
                      <a:pt x="5764" y="1837"/>
                    </a:cubicBezTo>
                    <a:lnTo>
                      <a:pt x="5131" y="1204"/>
                    </a:lnTo>
                    <a:cubicBezTo>
                      <a:pt x="5036" y="1109"/>
                      <a:pt x="5036" y="982"/>
                      <a:pt x="5131" y="887"/>
                    </a:cubicBezTo>
                    <a:cubicBezTo>
                      <a:pt x="5162" y="824"/>
                      <a:pt x="5226" y="824"/>
                      <a:pt x="5289" y="824"/>
                    </a:cubicBezTo>
                    <a:close/>
                    <a:moveTo>
                      <a:pt x="8107" y="444"/>
                    </a:moveTo>
                    <a:lnTo>
                      <a:pt x="9628" y="1964"/>
                    </a:lnTo>
                    <a:cubicBezTo>
                      <a:pt x="9604" y="1972"/>
                      <a:pt x="9578" y="1976"/>
                      <a:pt x="9551" y="1976"/>
                    </a:cubicBezTo>
                    <a:cubicBezTo>
                      <a:pt x="9471" y="1976"/>
                      <a:pt x="9382" y="1940"/>
                      <a:pt x="9311" y="1869"/>
                    </a:cubicBezTo>
                    <a:cubicBezTo>
                      <a:pt x="9279" y="1821"/>
                      <a:pt x="9224" y="1797"/>
                      <a:pt x="9164" y="1797"/>
                    </a:cubicBezTo>
                    <a:cubicBezTo>
                      <a:pt x="9105" y="1797"/>
                      <a:pt x="9042" y="1821"/>
                      <a:pt x="8994" y="1869"/>
                    </a:cubicBezTo>
                    <a:cubicBezTo>
                      <a:pt x="8931" y="1964"/>
                      <a:pt x="8931" y="2090"/>
                      <a:pt x="8994" y="2185"/>
                    </a:cubicBezTo>
                    <a:cubicBezTo>
                      <a:pt x="9058" y="2249"/>
                      <a:pt x="9153" y="2312"/>
                      <a:pt x="9216" y="2344"/>
                    </a:cubicBezTo>
                    <a:cubicBezTo>
                      <a:pt x="9184" y="2344"/>
                      <a:pt x="9153" y="2375"/>
                      <a:pt x="9121" y="2407"/>
                    </a:cubicBezTo>
                    <a:cubicBezTo>
                      <a:pt x="9121" y="2407"/>
                      <a:pt x="9089" y="2439"/>
                      <a:pt x="9058" y="2439"/>
                    </a:cubicBezTo>
                    <a:cubicBezTo>
                      <a:pt x="9058" y="2439"/>
                      <a:pt x="9026" y="2407"/>
                      <a:pt x="8994" y="2375"/>
                    </a:cubicBezTo>
                    <a:cubicBezTo>
                      <a:pt x="8963" y="2344"/>
                      <a:pt x="8931" y="2312"/>
                      <a:pt x="8899" y="2280"/>
                    </a:cubicBezTo>
                    <a:cubicBezTo>
                      <a:pt x="8868" y="2249"/>
                      <a:pt x="8836" y="2217"/>
                      <a:pt x="8804" y="2185"/>
                    </a:cubicBezTo>
                    <a:cubicBezTo>
                      <a:pt x="8769" y="2133"/>
                      <a:pt x="8715" y="2110"/>
                      <a:pt x="8653" y="2110"/>
                    </a:cubicBezTo>
                    <a:cubicBezTo>
                      <a:pt x="8601" y="2110"/>
                      <a:pt x="8544" y="2125"/>
                      <a:pt x="8487" y="2154"/>
                    </a:cubicBezTo>
                    <a:cubicBezTo>
                      <a:pt x="8392" y="2249"/>
                      <a:pt x="8392" y="2375"/>
                      <a:pt x="8456" y="2470"/>
                    </a:cubicBezTo>
                    <a:cubicBezTo>
                      <a:pt x="8487" y="2534"/>
                      <a:pt x="8551" y="2565"/>
                      <a:pt x="8582" y="2629"/>
                    </a:cubicBezTo>
                    <a:cubicBezTo>
                      <a:pt x="8614" y="2660"/>
                      <a:pt x="8678" y="2692"/>
                      <a:pt x="8709" y="2724"/>
                    </a:cubicBezTo>
                    <a:cubicBezTo>
                      <a:pt x="8741" y="2755"/>
                      <a:pt x="8773" y="2755"/>
                      <a:pt x="8773" y="2755"/>
                    </a:cubicBezTo>
                    <a:cubicBezTo>
                      <a:pt x="8678" y="2914"/>
                      <a:pt x="8614" y="3040"/>
                      <a:pt x="8582" y="3199"/>
                    </a:cubicBezTo>
                    <a:cubicBezTo>
                      <a:pt x="8487" y="3135"/>
                      <a:pt x="8361" y="3040"/>
                      <a:pt x="8266" y="2945"/>
                    </a:cubicBezTo>
                    <a:cubicBezTo>
                      <a:pt x="7601" y="2249"/>
                      <a:pt x="7537" y="1204"/>
                      <a:pt x="8107" y="444"/>
                    </a:cubicBezTo>
                    <a:close/>
                    <a:moveTo>
                      <a:pt x="2977" y="4085"/>
                    </a:moveTo>
                    <a:cubicBezTo>
                      <a:pt x="3040" y="4085"/>
                      <a:pt x="3104" y="4117"/>
                      <a:pt x="3135" y="4149"/>
                    </a:cubicBezTo>
                    <a:cubicBezTo>
                      <a:pt x="3199" y="4212"/>
                      <a:pt x="3199" y="4244"/>
                      <a:pt x="3199" y="4307"/>
                    </a:cubicBezTo>
                    <a:cubicBezTo>
                      <a:pt x="3199" y="4371"/>
                      <a:pt x="3199" y="4434"/>
                      <a:pt x="3135" y="4466"/>
                    </a:cubicBezTo>
                    <a:lnTo>
                      <a:pt x="2502" y="5099"/>
                    </a:lnTo>
                    <a:cubicBezTo>
                      <a:pt x="2455" y="5146"/>
                      <a:pt x="2399" y="5170"/>
                      <a:pt x="2344" y="5170"/>
                    </a:cubicBezTo>
                    <a:cubicBezTo>
                      <a:pt x="2288" y="5170"/>
                      <a:pt x="2233" y="5146"/>
                      <a:pt x="2185" y="5099"/>
                    </a:cubicBezTo>
                    <a:cubicBezTo>
                      <a:pt x="2154" y="5067"/>
                      <a:pt x="2122" y="5004"/>
                      <a:pt x="2122" y="4941"/>
                    </a:cubicBezTo>
                    <a:cubicBezTo>
                      <a:pt x="2122" y="4909"/>
                      <a:pt x="2154" y="4846"/>
                      <a:pt x="2185" y="4782"/>
                    </a:cubicBezTo>
                    <a:lnTo>
                      <a:pt x="2819" y="4149"/>
                    </a:lnTo>
                    <a:cubicBezTo>
                      <a:pt x="2882" y="4117"/>
                      <a:pt x="2914" y="4085"/>
                      <a:pt x="2977" y="4085"/>
                    </a:cubicBezTo>
                    <a:close/>
                    <a:moveTo>
                      <a:pt x="2310" y="2906"/>
                    </a:moveTo>
                    <a:cubicBezTo>
                      <a:pt x="2342" y="2906"/>
                      <a:pt x="2374" y="2908"/>
                      <a:pt x="2407" y="2914"/>
                    </a:cubicBezTo>
                    <a:cubicBezTo>
                      <a:pt x="2597" y="2945"/>
                      <a:pt x="2755" y="3040"/>
                      <a:pt x="2819" y="3199"/>
                    </a:cubicBezTo>
                    <a:cubicBezTo>
                      <a:pt x="2967" y="3421"/>
                      <a:pt x="3191" y="3547"/>
                      <a:pt x="3448" y="3547"/>
                    </a:cubicBezTo>
                    <a:cubicBezTo>
                      <a:pt x="3521" y="3547"/>
                      <a:pt x="3597" y="3536"/>
                      <a:pt x="3674" y="3515"/>
                    </a:cubicBezTo>
                    <a:lnTo>
                      <a:pt x="3737" y="3515"/>
                    </a:lnTo>
                    <a:cubicBezTo>
                      <a:pt x="3642" y="3642"/>
                      <a:pt x="3579" y="3769"/>
                      <a:pt x="3547" y="3927"/>
                    </a:cubicBezTo>
                    <a:cubicBezTo>
                      <a:pt x="3515" y="3895"/>
                      <a:pt x="3484" y="3864"/>
                      <a:pt x="3452" y="3832"/>
                    </a:cubicBezTo>
                    <a:cubicBezTo>
                      <a:pt x="3325" y="3705"/>
                      <a:pt x="3159" y="3642"/>
                      <a:pt x="2989" y="3642"/>
                    </a:cubicBezTo>
                    <a:cubicBezTo>
                      <a:pt x="2819" y="3642"/>
                      <a:pt x="2645" y="3705"/>
                      <a:pt x="2502" y="3832"/>
                    </a:cubicBezTo>
                    <a:lnTo>
                      <a:pt x="1869" y="4466"/>
                    </a:lnTo>
                    <a:cubicBezTo>
                      <a:pt x="1615" y="4751"/>
                      <a:pt x="1615" y="5162"/>
                      <a:pt x="1869" y="5416"/>
                    </a:cubicBezTo>
                    <a:cubicBezTo>
                      <a:pt x="1900" y="5479"/>
                      <a:pt x="1964" y="5511"/>
                      <a:pt x="1995" y="5511"/>
                    </a:cubicBezTo>
                    <a:lnTo>
                      <a:pt x="1457" y="5511"/>
                    </a:lnTo>
                    <a:cubicBezTo>
                      <a:pt x="1457" y="5447"/>
                      <a:pt x="1457" y="5384"/>
                      <a:pt x="1425" y="5352"/>
                    </a:cubicBezTo>
                    <a:cubicBezTo>
                      <a:pt x="1267" y="5194"/>
                      <a:pt x="1204" y="4972"/>
                      <a:pt x="1235" y="4782"/>
                    </a:cubicBezTo>
                    <a:cubicBezTo>
                      <a:pt x="1235" y="4561"/>
                      <a:pt x="1172" y="4276"/>
                      <a:pt x="729" y="4022"/>
                    </a:cubicBezTo>
                    <a:cubicBezTo>
                      <a:pt x="634" y="3959"/>
                      <a:pt x="570" y="3864"/>
                      <a:pt x="539" y="3800"/>
                    </a:cubicBezTo>
                    <a:cubicBezTo>
                      <a:pt x="475" y="3642"/>
                      <a:pt x="507" y="3515"/>
                      <a:pt x="570" y="3452"/>
                    </a:cubicBezTo>
                    <a:cubicBezTo>
                      <a:pt x="652" y="3370"/>
                      <a:pt x="806" y="3288"/>
                      <a:pt x="969" y="3288"/>
                    </a:cubicBezTo>
                    <a:cubicBezTo>
                      <a:pt x="994" y="3288"/>
                      <a:pt x="1020" y="3290"/>
                      <a:pt x="1045" y="3294"/>
                    </a:cubicBezTo>
                    <a:cubicBezTo>
                      <a:pt x="1145" y="3319"/>
                      <a:pt x="1237" y="3330"/>
                      <a:pt x="1324" y="3330"/>
                    </a:cubicBezTo>
                    <a:cubicBezTo>
                      <a:pt x="1570" y="3330"/>
                      <a:pt x="1768" y="3236"/>
                      <a:pt x="1932" y="3072"/>
                    </a:cubicBezTo>
                    <a:cubicBezTo>
                      <a:pt x="2011" y="2967"/>
                      <a:pt x="2155" y="2906"/>
                      <a:pt x="2310" y="2906"/>
                    </a:cubicBezTo>
                    <a:close/>
                    <a:moveTo>
                      <a:pt x="12088" y="1704"/>
                    </a:moveTo>
                    <a:cubicBezTo>
                      <a:pt x="12358" y="1704"/>
                      <a:pt x="12597" y="1801"/>
                      <a:pt x="12763" y="1995"/>
                    </a:cubicBezTo>
                    <a:cubicBezTo>
                      <a:pt x="12953" y="2209"/>
                      <a:pt x="13232" y="2316"/>
                      <a:pt x="13560" y="2316"/>
                    </a:cubicBezTo>
                    <a:cubicBezTo>
                      <a:pt x="13669" y="2316"/>
                      <a:pt x="13784" y="2304"/>
                      <a:pt x="13903" y="2280"/>
                    </a:cubicBezTo>
                    <a:cubicBezTo>
                      <a:pt x="13961" y="2267"/>
                      <a:pt x="14021" y="2261"/>
                      <a:pt x="14080" y="2261"/>
                    </a:cubicBezTo>
                    <a:cubicBezTo>
                      <a:pt x="14311" y="2261"/>
                      <a:pt x="14537" y="2357"/>
                      <a:pt x="14663" y="2534"/>
                    </a:cubicBezTo>
                    <a:cubicBezTo>
                      <a:pt x="14758" y="2629"/>
                      <a:pt x="14885" y="2819"/>
                      <a:pt x="14758" y="3104"/>
                    </a:cubicBezTo>
                    <a:cubicBezTo>
                      <a:pt x="14695" y="3230"/>
                      <a:pt x="14568" y="3389"/>
                      <a:pt x="14441" y="3452"/>
                    </a:cubicBezTo>
                    <a:cubicBezTo>
                      <a:pt x="13840" y="3800"/>
                      <a:pt x="13745" y="4212"/>
                      <a:pt x="13776" y="4466"/>
                    </a:cubicBezTo>
                    <a:cubicBezTo>
                      <a:pt x="13840" y="4782"/>
                      <a:pt x="13713" y="5131"/>
                      <a:pt x="13491" y="5352"/>
                    </a:cubicBezTo>
                    <a:cubicBezTo>
                      <a:pt x="13428" y="5416"/>
                      <a:pt x="13428" y="5479"/>
                      <a:pt x="13428" y="5511"/>
                    </a:cubicBezTo>
                    <a:lnTo>
                      <a:pt x="12541" y="5511"/>
                    </a:lnTo>
                    <a:cubicBezTo>
                      <a:pt x="12351" y="4687"/>
                      <a:pt x="11623" y="4085"/>
                      <a:pt x="10768" y="4085"/>
                    </a:cubicBezTo>
                    <a:cubicBezTo>
                      <a:pt x="9881" y="4085"/>
                      <a:pt x="9153" y="4687"/>
                      <a:pt x="8963" y="5511"/>
                    </a:cubicBezTo>
                    <a:lnTo>
                      <a:pt x="7537" y="5511"/>
                    </a:lnTo>
                    <a:cubicBezTo>
                      <a:pt x="7474" y="5321"/>
                      <a:pt x="7506" y="5067"/>
                      <a:pt x="7601" y="4877"/>
                    </a:cubicBezTo>
                    <a:cubicBezTo>
                      <a:pt x="7759" y="4592"/>
                      <a:pt x="7981" y="4434"/>
                      <a:pt x="8266" y="4371"/>
                    </a:cubicBezTo>
                    <a:cubicBezTo>
                      <a:pt x="8678" y="4276"/>
                      <a:pt x="8994" y="3927"/>
                      <a:pt x="8994" y="3484"/>
                    </a:cubicBezTo>
                    <a:cubicBezTo>
                      <a:pt x="9026" y="3199"/>
                      <a:pt x="9153" y="2945"/>
                      <a:pt x="9406" y="2755"/>
                    </a:cubicBezTo>
                    <a:cubicBezTo>
                      <a:pt x="9570" y="2638"/>
                      <a:pt x="9787" y="2573"/>
                      <a:pt x="9991" y="2573"/>
                    </a:cubicBezTo>
                    <a:cubicBezTo>
                      <a:pt x="10062" y="2573"/>
                      <a:pt x="10132" y="2581"/>
                      <a:pt x="10198" y="2597"/>
                    </a:cubicBezTo>
                    <a:cubicBezTo>
                      <a:pt x="10284" y="2623"/>
                      <a:pt x="10371" y="2636"/>
                      <a:pt x="10457" y="2636"/>
                    </a:cubicBezTo>
                    <a:cubicBezTo>
                      <a:pt x="10785" y="2636"/>
                      <a:pt x="11099" y="2454"/>
                      <a:pt x="11274" y="2154"/>
                    </a:cubicBezTo>
                    <a:cubicBezTo>
                      <a:pt x="11401" y="1900"/>
                      <a:pt x="11686" y="1742"/>
                      <a:pt x="11971" y="1710"/>
                    </a:cubicBezTo>
                    <a:cubicBezTo>
                      <a:pt x="12011" y="1706"/>
                      <a:pt x="12050" y="1704"/>
                      <a:pt x="12088" y="1704"/>
                    </a:cubicBezTo>
                    <a:close/>
                    <a:moveTo>
                      <a:pt x="3420" y="4846"/>
                    </a:moveTo>
                    <a:cubicBezTo>
                      <a:pt x="3420" y="5099"/>
                      <a:pt x="3452" y="5321"/>
                      <a:pt x="3547" y="5542"/>
                    </a:cubicBezTo>
                    <a:lnTo>
                      <a:pt x="2692" y="5542"/>
                    </a:lnTo>
                    <a:cubicBezTo>
                      <a:pt x="2755" y="5511"/>
                      <a:pt x="2787" y="5479"/>
                      <a:pt x="2819" y="5416"/>
                    </a:cubicBezTo>
                    <a:lnTo>
                      <a:pt x="3420" y="4846"/>
                    </a:lnTo>
                    <a:close/>
                    <a:moveTo>
                      <a:pt x="5732" y="2850"/>
                    </a:moveTo>
                    <a:cubicBezTo>
                      <a:pt x="6587" y="2850"/>
                      <a:pt x="7347" y="3420"/>
                      <a:pt x="7537" y="4244"/>
                    </a:cubicBezTo>
                    <a:cubicBezTo>
                      <a:pt x="7411" y="4371"/>
                      <a:pt x="7284" y="4497"/>
                      <a:pt x="7221" y="4656"/>
                    </a:cubicBezTo>
                    <a:cubicBezTo>
                      <a:pt x="7189" y="4719"/>
                      <a:pt x="7157" y="4751"/>
                      <a:pt x="7157" y="4814"/>
                    </a:cubicBezTo>
                    <a:cubicBezTo>
                      <a:pt x="7157" y="4782"/>
                      <a:pt x="7157" y="4751"/>
                      <a:pt x="7157" y="4719"/>
                    </a:cubicBezTo>
                    <a:cubicBezTo>
                      <a:pt x="7157" y="4656"/>
                      <a:pt x="7157" y="4592"/>
                      <a:pt x="7126" y="4529"/>
                    </a:cubicBezTo>
                    <a:cubicBezTo>
                      <a:pt x="7126" y="4402"/>
                      <a:pt x="6999" y="4339"/>
                      <a:pt x="6872" y="4339"/>
                    </a:cubicBezTo>
                    <a:cubicBezTo>
                      <a:pt x="6777" y="4339"/>
                      <a:pt x="6682" y="4466"/>
                      <a:pt x="6682" y="4592"/>
                    </a:cubicBezTo>
                    <a:cubicBezTo>
                      <a:pt x="6682" y="4624"/>
                      <a:pt x="6714" y="4687"/>
                      <a:pt x="6714" y="4719"/>
                    </a:cubicBezTo>
                    <a:cubicBezTo>
                      <a:pt x="6714" y="4751"/>
                      <a:pt x="6682" y="4814"/>
                      <a:pt x="6682" y="4846"/>
                    </a:cubicBezTo>
                    <a:cubicBezTo>
                      <a:pt x="6682" y="4972"/>
                      <a:pt x="6777" y="5067"/>
                      <a:pt x="6872" y="5099"/>
                    </a:cubicBezTo>
                    <a:lnTo>
                      <a:pt x="6904" y="5099"/>
                    </a:lnTo>
                    <a:cubicBezTo>
                      <a:pt x="6967" y="5099"/>
                      <a:pt x="7031" y="5067"/>
                      <a:pt x="7094" y="5036"/>
                    </a:cubicBezTo>
                    <a:lnTo>
                      <a:pt x="7094" y="5036"/>
                    </a:lnTo>
                    <a:cubicBezTo>
                      <a:pt x="7031" y="5194"/>
                      <a:pt x="7031" y="5352"/>
                      <a:pt x="7062" y="5542"/>
                    </a:cubicBezTo>
                    <a:lnTo>
                      <a:pt x="6872" y="5542"/>
                    </a:lnTo>
                    <a:cubicBezTo>
                      <a:pt x="6936" y="5447"/>
                      <a:pt x="6904" y="5321"/>
                      <a:pt x="6809" y="5257"/>
                    </a:cubicBezTo>
                    <a:cubicBezTo>
                      <a:pt x="6770" y="5231"/>
                      <a:pt x="6725" y="5216"/>
                      <a:pt x="6679" y="5216"/>
                    </a:cubicBezTo>
                    <a:cubicBezTo>
                      <a:pt x="6615" y="5216"/>
                      <a:pt x="6548" y="5246"/>
                      <a:pt x="6492" y="5321"/>
                    </a:cubicBezTo>
                    <a:cubicBezTo>
                      <a:pt x="6461" y="5384"/>
                      <a:pt x="6397" y="5447"/>
                      <a:pt x="6334" y="5479"/>
                    </a:cubicBezTo>
                    <a:cubicBezTo>
                      <a:pt x="6302" y="5511"/>
                      <a:pt x="6302" y="5511"/>
                      <a:pt x="6271" y="5542"/>
                    </a:cubicBezTo>
                    <a:lnTo>
                      <a:pt x="5859" y="5542"/>
                    </a:lnTo>
                    <a:cubicBezTo>
                      <a:pt x="6239" y="5479"/>
                      <a:pt x="6556" y="5131"/>
                      <a:pt x="6556" y="4719"/>
                    </a:cubicBezTo>
                    <a:cubicBezTo>
                      <a:pt x="6556" y="4339"/>
                      <a:pt x="6302" y="4022"/>
                      <a:pt x="5954" y="3927"/>
                    </a:cubicBezTo>
                    <a:lnTo>
                      <a:pt x="5954" y="3515"/>
                    </a:lnTo>
                    <a:cubicBezTo>
                      <a:pt x="5954" y="3389"/>
                      <a:pt x="5859" y="3294"/>
                      <a:pt x="5732" y="3294"/>
                    </a:cubicBezTo>
                    <a:cubicBezTo>
                      <a:pt x="5606" y="3294"/>
                      <a:pt x="5511" y="3389"/>
                      <a:pt x="5511" y="3515"/>
                    </a:cubicBezTo>
                    <a:lnTo>
                      <a:pt x="5511" y="4212"/>
                    </a:lnTo>
                    <a:cubicBezTo>
                      <a:pt x="5542" y="4276"/>
                      <a:pt x="5637" y="4339"/>
                      <a:pt x="5732" y="4339"/>
                    </a:cubicBezTo>
                    <a:cubicBezTo>
                      <a:pt x="5922" y="4339"/>
                      <a:pt x="6112" y="4497"/>
                      <a:pt x="6112" y="4719"/>
                    </a:cubicBezTo>
                    <a:cubicBezTo>
                      <a:pt x="6112" y="4909"/>
                      <a:pt x="5922" y="5099"/>
                      <a:pt x="5732" y="5099"/>
                    </a:cubicBezTo>
                    <a:cubicBezTo>
                      <a:pt x="5511" y="5099"/>
                      <a:pt x="5352" y="4909"/>
                      <a:pt x="5352" y="4719"/>
                    </a:cubicBezTo>
                    <a:cubicBezTo>
                      <a:pt x="5352" y="4592"/>
                      <a:pt x="5257" y="4497"/>
                      <a:pt x="5131" y="4497"/>
                    </a:cubicBezTo>
                    <a:cubicBezTo>
                      <a:pt x="5004" y="4497"/>
                      <a:pt x="4909" y="4592"/>
                      <a:pt x="4909" y="4719"/>
                    </a:cubicBezTo>
                    <a:cubicBezTo>
                      <a:pt x="4909" y="5131"/>
                      <a:pt x="5194" y="5479"/>
                      <a:pt x="5606" y="5542"/>
                    </a:cubicBezTo>
                    <a:lnTo>
                      <a:pt x="5162" y="5542"/>
                    </a:lnTo>
                    <a:cubicBezTo>
                      <a:pt x="5162" y="5511"/>
                      <a:pt x="5131" y="5511"/>
                      <a:pt x="5131" y="5479"/>
                    </a:cubicBezTo>
                    <a:cubicBezTo>
                      <a:pt x="5067" y="5416"/>
                      <a:pt x="5004" y="5384"/>
                      <a:pt x="4941" y="5289"/>
                    </a:cubicBezTo>
                    <a:cubicBezTo>
                      <a:pt x="4906" y="5237"/>
                      <a:pt x="4842" y="5213"/>
                      <a:pt x="4776" y="5213"/>
                    </a:cubicBezTo>
                    <a:cubicBezTo>
                      <a:pt x="4722" y="5213"/>
                      <a:pt x="4667" y="5229"/>
                      <a:pt x="4624" y="5257"/>
                    </a:cubicBezTo>
                    <a:cubicBezTo>
                      <a:pt x="4529" y="5321"/>
                      <a:pt x="4529" y="5447"/>
                      <a:pt x="4561" y="5542"/>
                    </a:cubicBezTo>
                    <a:lnTo>
                      <a:pt x="4022" y="5542"/>
                    </a:lnTo>
                    <a:cubicBezTo>
                      <a:pt x="3927" y="5289"/>
                      <a:pt x="3832" y="5004"/>
                      <a:pt x="3832" y="4719"/>
                    </a:cubicBezTo>
                    <a:cubicBezTo>
                      <a:pt x="3864" y="3674"/>
                      <a:pt x="4687" y="2850"/>
                      <a:pt x="5732" y="2850"/>
                    </a:cubicBezTo>
                    <a:close/>
                    <a:moveTo>
                      <a:pt x="10768" y="4529"/>
                    </a:moveTo>
                    <a:cubicBezTo>
                      <a:pt x="11401" y="4529"/>
                      <a:pt x="11908" y="4941"/>
                      <a:pt x="12066" y="5542"/>
                    </a:cubicBezTo>
                    <a:lnTo>
                      <a:pt x="9438" y="5542"/>
                    </a:lnTo>
                    <a:cubicBezTo>
                      <a:pt x="9596" y="4941"/>
                      <a:pt x="10134" y="4529"/>
                      <a:pt x="10768" y="4529"/>
                    </a:cubicBezTo>
                    <a:close/>
                    <a:moveTo>
                      <a:pt x="13871" y="5986"/>
                    </a:moveTo>
                    <a:cubicBezTo>
                      <a:pt x="14093" y="5986"/>
                      <a:pt x="14283" y="6081"/>
                      <a:pt x="14410" y="6239"/>
                    </a:cubicBezTo>
                    <a:cubicBezTo>
                      <a:pt x="14536" y="6397"/>
                      <a:pt x="14568" y="6619"/>
                      <a:pt x="14505" y="6841"/>
                    </a:cubicBezTo>
                    <a:cubicBezTo>
                      <a:pt x="14156" y="8139"/>
                      <a:pt x="13143" y="9248"/>
                      <a:pt x="11686" y="10039"/>
                    </a:cubicBezTo>
                    <a:lnTo>
                      <a:pt x="5447" y="10039"/>
                    </a:lnTo>
                    <a:cubicBezTo>
                      <a:pt x="5321" y="10039"/>
                      <a:pt x="5226" y="10134"/>
                      <a:pt x="5226" y="10261"/>
                    </a:cubicBezTo>
                    <a:cubicBezTo>
                      <a:pt x="5226" y="10388"/>
                      <a:pt x="5321" y="10483"/>
                      <a:pt x="5447" y="10483"/>
                    </a:cubicBezTo>
                    <a:lnTo>
                      <a:pt x="11464" y="10483"/>
                    </a:lnTo>
                    <a:cubicBezTo>
                      <a:pt x="11369" y="11084"/>
                      <a:pt x="10831" y="11528"/>
                      <a:pt x="10229" y="11528"/>
                    </a:cubicBezTo>
                    <a:lnTo>
                      <a:pt x="4909" y="11528"/>
                    </a:lnTo>
                    <a:cubicBezTo>
                      <a:pt x="4276" y="11528"/>
                      <a:pt x="3737" y="11084"/>
                      <a:pt x="3642" y="10483"/>
                    </a:cubicBezTo>
                    <a:lnTo>
                      <a:pt x="4561" y="10483"/>
                    </a:lnTo>
                    <a:cubicBezTo>
                      <a:pt x="4687" y="10483"/>
                      <a:pt x="4782" y="10388"/>
                      <a:pt x="4782" y="10261"/>
                    </a:cubicBezTo>
                    <a:cubicBezTo>
                      <a:pt x="4782" y="10134"/>
                      <a:pt x="4687" y="10039"/>
                      <a:pt x="4561" y="10039"/>
                    </a:cubicBezTo>
                    <a:lnTo>
                      <a:pt x="3420" y="10039"/>
                    </a:lnTo>
                    <a:cubicBezTo>
                      <a:pt x="1964" y="9248"/>
                      <a:pt x="950" y="8107"/>
                      <a:pt x="602" y="6841"/>
                    </a:cubicBezTo>
                    <a:cubicBezTo>
                      <a:pt x="539" y="6619"/>
                      <a:pt x="570" y="6397"/>
                      <a:pt x="697" y="6239"/>
                    </a:cubicBezTo>
                    <a:cubicBezTo>
                      <a:pt x="824" y="6081"/>
                      <a:pt x="1014" y="5986"/>
                      <a:pt x="1235" y="5986"/>
                    </a:cubicBezTo>
                    <a:close/>
                    <a:moveTo>
                      <a:pt x="8076" y="0"/>
                    </a:moveTo>
                    <a:cubicBezTo>
                      <a:pt x="7949" y="0"/>
                      <a:pt x="7854" y="64"/>
                      <a:pt x="7759" y="159"/>
                    </a:cubicBezTo>
                    <a:cubicBezTo>
                      <a:pt x="7569" y="412"/>
                      <a:pt x="7442" y="697"/>
                      <a:pt x="7347" y="982"/>
                    </a:cubicBezTo>
                    <a:cubicBezTo>
                      <a:pt x="7211" y="948"/>
                      <a:pt x="7075" y="930"/>
                      <a:pt x="6943" y="930"/>
                    </a:cubicBezTo>
                    <a:cubicBezTo>
                      <a:pt x="6707" y="930"/>
                      <a:pt x="6485" y="987"/>
                      <a:pt x="6302" y="1109"/>
                    </a:cubicBezTo>
                    <a:lnTo>
                      <a:pt x="5764" y="570"/>
                    </a:lnTo>
                    <a:cubicBezTo>
                      <a:pt x="5637" y="444"/>
                      <a:pt x="5463" y="380"/>
                      <a:pt x="5289" y="380"/>
                    </a:cubicBezTo>
                    <a:cubicBezTo>
                      <a:pt x="5115" y="380"/>
                      <a:pt x="4941" y="444"/>
                      <a:pt x="4814" y="570"/>
                    </a:cubicBezTo>
                    <a:cubicBezTo>
                      <a:pt x="4656" y="729"/>
                      <a:pt x="4592" y="919"/>
                      <a:pt x="4624" y="1109"/>
                    </a:cubicBezTo>
                    <a:cubicBezTo>
                      <a:pt x="4054" y="1140"/>
                      <a:pt x="3579" y="1489"/>
                      <a:pt x="3357" y="1995"/>
                    </a:cubicBezTo>
                    <a:cubicBezTo>
                      <a:pt x="3325" y="2059"/>
                      <a:pt x="3294" y="2122"/>
                      <a:pt x="3262" y="2154"/>
                    </a:cubicBezTo>
                    <a:cubicBezTo>
                      <a:pt x="3167" y="2249"/>
                      <a:pt x="3167" y="2407"/>
                      <a:pt x="3262" y="2470"/>
                    </a:cubicBezTo>
                    <a:cubicBezTo>
                      <a:pt x="3294" y="2534"/>
                      <a:pt x="3357" y="2534"/>
                      <a:pt x="3420" y="2534"/>
                    </a:cubicBezTo>
                    <a:cubicBezTo>
                      <a:pt x="3484" y="2534"/>
                      <a:pt x="3547" y="2534"/>
                      <a:pt x="3579" y="2470"/>
                    </a:cubicBezTo>
                    <a:cubicBezTo>
                      <a:pt x="3674" y="2375"/>
                      <a:pt x="3737" y="2280"/>
                      <a:pt x="3769" y="2154"/>
                    </a:cubicBezTo>
                    <a:cubicBezTo>
                      <a:pt x="3932" y="1745"/>
                      <a:pt x="4331" y="1570"/>
                      <a:pt x="4701" y="1570"/>
                    </a:cubicBezTo>
                    <a:cubicBezTo>
                      <a:pt x="4761" y="1570"/>
                      <a:pt x="4820" y="1575"/>
                      <a:pt x="4877" y="1584"/>
                    </a:cubicBezTo>
                    <a:lnTo>
                      <a:pt x="5447" y="2154"/>
                    </a:lnTo>
                    <a:cubicBezTo>
                      <a:pt x="5574" y="2312"/>
                      <a:pt x="5764" y="2375"/>
                      <a:pt x="5922" y="2375"/>
                    </a:cubicBezTo>
                    <a:cubicBezTo>
                      <a:pt x="6112" y="2375"/>
                      <a:pt x="6271" y="2312"/>
                      <a:pt x="6397" y="2154"/>
                    </a:cubicBezTo>
                    <a:cubicBezTo>
                      <a:pt x="6587" y="1964"/>
                      <a:pt x="6651" y="1710"/>
                      <a:pt x="6556" y="1457"/>
                    </a:cubicBezTo>
                    <a:cubicBezTo>
                      <a:pt x="6678" y="1405"/>
                      <a:pt x="6800" y="1381"/>
                      <a:pt x="6927" y="1381"/>
                    </a:cubicBezTo>
                    <a:cubicBezTo>
                      <a:pt x="7031" y="1381"/>
                      <a:pt x="7139" y="1397"/>
                      <a:pt x="7252" y="1425"/>
                    </a:cubicBezTo>
                    <a:cubicBezTo>
                      <a:pt x="7221" y="2090"/>
                      <a:pt x="7442" y="2755"/>
                      <a:pt x="7949" y="3262"/>
                    </a:cubicBezTo>
                    <a:cubicBezTo>
                      <a:pt x="8107" y="3420"/>
                      <a:pt x="8297" y="3579"/>
                      <a:pt x="8519" y="3674"/>
                    </a:cubicBezTo>
                    <a:cubicBezTo>
                      <a:pt x="8424" y="3832"/>
                      <a:pt x="8297" y="3927"/>
                      <a:pt x="8171" y="3927"/>
                    </a:cubicBezTo>
                    <a:cubicBezTo>
                      <a:pt x="8076" y="3959"/>
                      <a:pt x="8012" y="3990"/>
                      <a:pt x="7949" y="4022"/>
                    </a:cubicBezTo>
                    <a:cubicBezTo>
                      <a:pt x="7632" y="3072"/>
                      <a:pt x="6746" y="2407"/>
                      <a:pt x="5732" y="2407"/>
                    </a:cubicBezTo>
                    <a:cubicBezTo>
                      <a:pt x="5067" y="2407"/>
                      <a:pt x="4466" y="2660"/>
                      <a:pt x="4054" y="3104"/>
                    </a:cubicBezTo>
                    <a:cubicBezTo>
                      <a:pt x="3959" y="3088"/>
                      <a:pt x="3872" y="3080"/>
                      <a:pt x="3785" y="3080"/>
                    </a:cubicBezTo>
                    <a:cubicBezTo>
                      <a:pt x="3698" y="3080"/>
                      <a:pt x="3610" y="3088"/>
                      <a:pt x="3515" y="3104"/>
                    </a:cubicBezTo>
                    <a:cubicBezTo>
                      <a:pt x="3493" y="3111"/>
                      <a:pt x="3469" y="3115"/>
                      <a:pt x="3444" y="3115"/>
                    </a:cubicBezTo>
                    <a:cubicBezTo>
                      <a:pt x="3364" y="3115"/>
                      <a:pt x="3279" y="3074"/>
                      <a:pt x="3230" y="2977"/>
                    </a:cubicBezTo>
                    <a:cubicBezTo>
                      <a:pt x="3072" y="2692"/>
                      <a:pt x="2787" y="2502"/>
                      <a:pt x="2439" y="2470"/>
                    </a:cubicBezTo>
                    <a:cubicBezTo>
                      <a:pt x="2406" y="2467"/>
                      <a:pt x="2374" y="2466"/>
                      <a:pt x="2341" y="2466"/>
                    </a:cubicBezTo>
                    <a:cubicBezTo>
                      <a:pt x="2053" y="2466"/>
                      <a:pt x="1754" y="2588"/>
                      <a:pt x="1584" y="2787"/>
                    </a:cubicBezTo>
                    <a:cubicBezTo>
                      <a:pt x="1499" y="2872"/>
                      <a:pt x="1387" y="2900"/>
                      <a:pt x="1283" y="2900"/>
                    </a:cubicBezTo>
                    <a:cubicBezTo>
                      <a:pt x="1232" y="2900"/>
                      <a:pt x="1182" y="2893"/>
                      <a:pt x="1140" y="2882"/>
                    </a:cubicBezTo>
                    <a:cubicBezTo>
                      <a:pt x="1063" y="2861"/>
                      <a:pt x="986" y="2851"/>
                      <a:pt x="910" y="2851"/>
                    </a:cubicBezTo>
                    <a:cubicBezTo>
                      <a:pt x="644" y="2851"/>
                      <a:pt x="394" y="2977"/>
                      <a:pt x="222" y="3199"/>
                    </a:cubicBezTo>
                    <a:cubicBezTo>
                      <a:pt x="32" y="3420"/>
                      <a:pt x="0" y="3705"/>
                      <a:pt x="95" y="3990"/>
                    </a:cubicBezTo>
                    <a:cubicBezTo>
                      <a:pt x="190" y="4149"/>
                      <a:pt x="317" y="4307"/>
                      <a:pt x="507" y="4402"/>
                    </a:cubicBezTo>
                    <a:cubicBezTo>
                      <a:pt x="760" y="4561"/>
                      <a:pt x="760" y="4719"/>
                      <a:pt x="760" y="4751"/>
                    </a:cubicBezTo>
                    <a:cubicBezTo>
                      <a:pt x="729" y="5036"/>
                      <a:pt x="792" y="5352"/>
                      <a:pt x="982" y="5574"/>
                    </a:cubicBezTo>
                    <a:cubicBezTo>
                      <a:pt x="729" y="5637"/>
                      <a:pt x="507" y="5764"/>
                      <a:pt x="349" y="5986"/>
                    </a:cubicBezTo>
                    <a:cubicBezTo>
                      <a:pt x="127" y="6271"/>
                      <a:pt x="64" y="6619"/>
                      <a:pt x="159" y="6967"/>
                    </a:cubicBezTo>
                    <a:cubicBezTo>
                      <a:pt x="570" y="8361"/>
                      <a:pt x="1615" y="9596"/>
                      <a:pt x="3199" y="10451"/>
                    </a:cubicBezTo>
                    <a:cubicBezTo>
                      <a:pt x="3230" y="10863"/>
                      <a:pt x="3389" y="11243"/>
                      <a:pt x="3705" y="11528"/>
                    </a:cubicBezTo>
                    <a:cubicBezTo>
                      <a:pt x="4022" y="11844"/>
                      <a:pt x="4434" y="12003"/>
                      <a:pt x="4877" y="12003"/>
                    </a:cubicBezTo>
                    <a:lnTo>
                      <a:pt x="10198" y="12003"/>
                    </a:lnTo>
                    <a:cubicBezTo>
                      <a:pt x="10641" y="12003"/>
                      <a:pt x="11084" y="11844"/>
                      <a:pt x="11401" y="11528"/>
                    </a:cubicBezTo>
                    <a:cubicBezTo>
                      <a:pt x="11686" y="11243"/>
                      <a:pt x="11876" y="10863"/>
                      <a:pt x="11908" y="10451"/>
                    </a:cubicBezTo>
                    <a:cubicBezTo>
                      <a:pt x="13460" y="9596"/>
                      <a:pt x="14536" y="8392"/>
                      <a:pt x="14948" y="6967"/>
                    </a:cubicBezTo>
                    <a:cubicBezTo>
                      <a:pt x="15043" y="6619"/>
                      <a:pt x="14980" y="6271"/>
                      <a:pt x="14758" y="5986"/>
                    </a:cubicBezTo>
                    <a:cubicBezTo>
                      <a:pt x="14536" y="5732"/>
                      <a:pt x="14251" y="5574"/>
                      <a:pt x="13935" y="5542"/>
                    </a:cubicBezTo>
                    <a:cubicBezTo>
                      <a:pt x="14156" y="5226"/>
                      <a:pt x="14283" y="4846"/>
                      <a:pt x="14220" y="4434"/>
                    </a:cubicBezTo>
                    <a:cubicBezTo>
                      <a:pt x="14220" y="4339"/>
                      <a:pt x="14188" y="4117"/>
                      <a:pt x="14663" y="3864"/>
                    </a:cubicBezTo>
                    <a:cubicBezTo>
                      <a:pt x="14885" y="3705"/>
                      <a:pt x="15075" y="3515"/>
                      <a:pt x="15170" y="3294"/>
                    </a:cubicBezTo>
                    <a:cubicBezTo>
                      <a:pt x="15328" y="2945"/>
                      <a:pt x="15265" y="2565"/>
                      <a:pt x="15011" y="2249"/>
                    </a:cubicBezTo>
                    <a:cubicBezTo>
                      <a:pt x="14781" y="1967"/>
                      <a:pt x="14427" y="1810"/>
                      <a:pt x="14065" y="1810"/>
                    </a:cubicBezTo>
                    <a:cubicBezTo>
                      <a:pt x="13979" y="1810"/>
                      <a:pt x="13893" y="1819"/>
                      <a:pt x="13808" y="1837"/>
                    </a:cubicBezTo>
                    <a:cubicBezTo>
                      <a:pt x="13731" y="1859"/>
                      <a:pt x="13642" y="1873"/>
                      <a:pt x="13551" y="1873"/>
                    </a:cubicBezTo>
                    <a:cubicBezTo>
                      <a:pt x="13381" y="1873"/>
                      <a:pt x="13203" y="1823"/>
                      <a:pt x="13080" y="1679"/>
                    </a:cubicBezTo>
                    <a:cubicBezTo>
                      <a:pt x="12819" y="1418"/>
                      <a:pt x="12451" y="1263"/>
                      <a:pt x="12051" y="1263"/>
                    </a:cubicBezTo>
                    <a:cubicBezTo>
                      <a:pt x="12014" y="1263"/>
                      <a:pt x="11977" y="1264"/>
                      <a:pt x="11939" y="1267"/>
                    </a:cubicBezTo>
                    <a:cubicBezTo>
                      <a:pt x="11464" y="1330"/>
                      <a:pt x="11084" y="1584"/>
                      <a:pt x="10894" y="1932"/>
                    </a:cubicBezTo>
                    <a:cubicBezTo>
                      <a:pt x="10799" y="2090"/>
                      <a:pt x="10641" y="2185"/>
                      <a:pt x="10483" y="2185"/>
                    </a:cubicBezTo>
                    <a:lnTo>
                      <a:pt x="8424" y="127"/>
                    </a:lnTo>
                    <a:cubicBezTo>
                      <a:pt x="8329" y="32"/>
                      <a:pt x="8202" y="0"/>
                      <a:pt x="8076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2" name="Google Shape;2106;p50"/>
              <p:cNvSpPr/>
              <p:nvPr/>
            </p:nvSpPr>
            <p:spPr>
              <a:xfrm>
                <a:off x="1191511" y="2427058"/>
                <a:ext cx="69741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362" extrusionOk="0">
                    <a:moveTo>
                      <a:pt x="1584" y="443"/>
                    </a:moveTo>
                    <a:cubicBezTo>
                      <a:pt x="1710" y="443"/>
                      <a:pt x="1805" y="538"/>
                      <a:pt x="1805" y="665"/>
                    </a:cubicBezTo>
                    <a:cubicBezTo>
                      <a:pt x="1805" y="792"/>
                      <a:pt x="1710" y="887"/>
                      <a:pt x="1584" y="887"/>
                    </a:cubicBezTo>
                    <a:lnTo>
                      <a:pt x="665" y="887"/>
                    </a:lnTo>
                    <a:cubicBezTo>
                      <a:pt x="539" y="887"/>
                      <a:pt x="444" y="792"/>
                      <a:pt x="444" y="665"/>
                    </a:cubicBezTo>
                    <a:cubicBezTo>
                      <a:pt x="444" y="538"/>
                      <a:pt x="539" y="443"/>
                      <a:pt x="665" y="443"/>
                    </a:cubicBezTo>
                    <a:close/>
                    <a:moveTo>
                      <a:pt x="665" y="0"/>
                    </a:moveTo>
                    <a:cubicBezTo>
                      <a:pt x="317" y="0"/>
                      <a:pt x="0" y="317"/>
                      <a:pt x="0" y="665"/>
                    </a:cubicBezTo>
                    <a:cubicBezTo>
                      <a:pt x="0" y="1045"/>
                      <a:pt x="317" y="1362"/>
                      <a:pt x="665" y="1362"/>
                    </a:cubicBezTo>
                    <a:lnTo>
                      <a:pt x="1584" y="1362"/>
                    </a:lnTo>
                    <a:cubicBezTo>
                      <a:pt x="1964" y="1362"/>
                      <a:pt x="2249" y="1045"/>
                      <a:pt x="2249" y="665"/>
                    </a:cubicBezTo>
                    <a:cubicBezTo>
                      <a:pt x="2249" y="317"/>
                      <a:pt x="1964" y="0"/>
                      <a:pt x="158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7" name="TextBox 56"/>
          <p:cNvSpPr txBox="1"/>
          <p:nvPr/>
        </p:nvSpPr>
        <p:spPr>
          <a:xfrm>
            <a:off x="2633738" y="1828617"/>
            <a:ext cx="54961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What's his </a:t>
            </a:r>
            <a:r>
              <a:rPr lang="en-US" sz="2800" dirty="0" err="1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drink?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5" name="Google Shape;2129;p50"/>
          <p:cNvSpPr/>
          <p:nvPr/>
        </p:nvSpPr>
        <p:spPr>
          <a:xfrm>
            <a:off x="690562" y="1774947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2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2690432" y="1820887"/>
            <a:ext cx="5185003" cy="523220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's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his </a:t>
            </a:r>
            <a:r>
              <a:rPr lang="en-US" sz="2800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drink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694423" y="2701360"/>
            <a:ext cx="674108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What's your </a:t>
            </a:r>
            <a:r>
              <a:rPr lang="en-US" sz="3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drink?</a:t>
            </a:r>
            <a:endParaRPr lang="en-US" sz="3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highlight>
                  <a:srgbClr val="FED003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I like lemonade.</a:t>
            </a:r>
            <a:endParaRPr lang="en-US" sz="3000" b="0" i="0" u="none" strike="noStrike" dirty="0">
              <a:solidFill>
                <a:srgbClr val="000000"/>
              </a:solidFill>
              <a:effectLst/>
              <a:highlight>
                <a:srgbClr val="FED003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Google Shape;2231;p52"/>
          <p:cNvSpPr/>
          <p:nvPr/>
        </p:nvSpPr>
        <p:spPr>
          <a:xfrm>
            <a:off x="3005102" y="4085086"/>
            <a:ext cx="3306418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 panose="00000500000000000000"/>
                <a:cs typeface="Calibri" panose="020F0502020204030204" pitchFamily="34" charset="0"/>
                <a:sym typeface="Mitr" panose="00000500000000000000"/>
              </a:rPr>
              <a:t>Answer: Lemonade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 panose="00000500000000000000"/>
              <a:cs typeface="Calibri" panose="020F0502020204030204" pitchFamily="34" charset="0"/>
              <a:sym typeface="Mitr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US" sz="2400" dirty="0"/>
              <a:t>x 3. (p 55) Listen to the conversation and answer the following questions.</a:t>
            </a:r>
            <a:endParaRPr lang="en-US" sz="2400" dirty="0"/>
          </a:p>
        </p:txBody>
      </p:sp>
      <p:pic>
        <p:nvPicPr>
          <p:cNvPr id="3" name="035.mp3" descr="03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23" name="Google Shape;2107;p50"/>
          <p:cNvGrpSpPr/>
          <p:nvPr/>
        </p:nvGrpSpPr>
        <p:grpSpPr>
          <a:xfrm>
            <a:off x="904230" y="1537127"/>
            <a:ext cx="7550553" cy="742500"/>
            <a:chOff x="713225" y="3003875"/>
            <a:chExt cx="3042000" cy="742500"/>
          </a:xfrm>
        </p:grpSpPr>
        <p:sp>
          <p:nvSpPr>
            <p:cNvPr id="24" name="Google Shape;2108;p50"/>
            <p:cNvSpPr/>
            <p:nvPr/>
          </p:nvSpPr>
          <p:spPr>
            <a:xfrm>
              <a:off x="713225" y="30038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25" name="Google Shape;2109;p50"/>
            <p:cNvGrpSpPr/>
            <p:nvPr/>
          </p:nvGrpSpPr>
          <p:grpSpPr>
            <a:xfrm>
              <a:off x="746624" y="3079564"/>
              <a:ext cx="677631" cy="595330"/>
              <a:chOff x="746624" y="3079564"/>
              <a:chExt cx="677631" cy="595330"/>
            </a:xfrm>
          </p:grpSpPr>
          <p:sp>
            <p:nvSpPr>
              <p:cNvPr id="26" name="Google Shape;2110;p50"/>
              <p:cNvSpPr/>
              <p:nvPr/>
            </p:nvSpPr>
            <p:spPr>
              <a:xfrm>
                <a:off x="746624" y="3079564"/>
                <a:ext cx="677631" cy="595330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198" extrusionOk="0">
                    <a:moveTo>
                      <a:pt x="10888" y="0"/>
                    </a:moveTo>
                    <a:cubicBezTo>
                      <a:pt x="9598" y="0"/>
                      <a:pt x="8287" y="261"/>
                      <a:pt x="7031" y="811"/>
                    </a:cubicBezTo>
                    <a:cubicBezTo>
                      <a:pt x="2185" y="2964"/>
                      <a:pt x="0" y="8633"/>
                      <a:pt x="2122" y="13478"/>
                    </a:cubicBezTo>
                    <a:cubicBezTo>
                      <a:pt x="3717" y="17068"/>
                      <a:pt x="7242" y="19197"/>
                      <a:pt x="10932" y="19197"/>
                    </a:cubicBezTo>
                    <a:cubicBezTo>
                      <a:pt x="12223" y="19197"/>
                      <a:pt x="13534" y="18937"/>
                      <a:pt x="14790" y="18387"/>
                    </a:cubicBezTo>
                    <a:cubicBezTo>
                      <a:pt x="19635" y="16233"/>
                      <a:pt x="21852" y="10565"/>
                      <a:pt x="19698" y="5719"/>
                    </a:cubicBezTo>
                    <a:cubicBezTo>
                      <a:pt x="18103" y="2130"/>
                      <a:pt x="14578" y="0"/>
                      <a:pt x="10888" y="0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7" name="Google Shape;2111;p50"/>
              <p:cNvSpPr/>
              <p:nvPr/>
            </p:nvSpPr>
            <p:spPr>
              <a:xfrm>
                <a:off x="1020608" y="3429772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380"/>
                      <a:pt x="96" y="507"/>
                      <a:pt x="254" y="507"/>
                    </a:cubicBezTo>
                    <a:cubicBezTo>
                      <a:pt x="381" y="507"/>
                      <a:pt x="508" y="380"/>
                      <a:pt x="508" y="253"/>
                    </a:cubicBezTo>
                    <a:cubicBezTo>
                      <a:pt x="508" y="95"/>
                      <a:pt x="381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8" name="Google Shape;2112;p50"/>
              <p:cNvSpPr/>
              <p:nvPr/>
            </p:nvSpPr>
            <p:spPr>
              <a:xfrm>
                <a:off x="1117860" y="3429772"/>
                <a:ext cx="15722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07" extrusionOk="0">
                    <a:moveTo>
                      <a:pt x="254" y="0"/>
                    </a:moveTo>
                    <a:cubicBezTo>
                      <a:pt x="95" y="0"/>
                      <a:pt x="0" y="95"/>
                      <a:pt x="0" y="253"/>
                    </a:cubicBezTo>
                    <a:cubicBezTo>
                      <a:pt x="0" y="380"/>
                      <a:pt x="95" y="507"/>
                      <a:pt x="254" y="507"/>
                    </a:cubicBezTo>
                    <a:cubicBezTo>
                      <a:pt x="412" y="507"/>
                      <a:pt x="507" y="380"/>
                      <a:pt x="507" y="253"/>
                    </a:cubicBezTo>
                    <a:cubicBezTo>
                      <a:pt x="507" y="95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29" name="Google Shape;2113;p50"/>
              <p:cNvSpPr/>
              <p:nvPr/>
            </p:nvSpPr>
            <p:spPr>
              <a:xfrm>
                <a:off x="1139444" y="3462179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412"/>
                      <a:pt x="96" y="507"/>
                      <a:pt x="254" y="507"/>
                    </a:cubicBezTo>
                    <a:cubicBezTo>
                      <a:pt x="413" y="507"/>
                      <a:pt x="508" y="412"/>
                      <a:pt x="508" y="253"/>
                    </a:cubicBezTo>
                    <a:cubicBezTo>
                      <a:pt x="508" y="95"/>
                      <a:pt x="413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0" name="Google Shape;2114;p50"/>
              <p:cNvSpPr/>
              <p:nvPr/>
            </p:nvSpPr>
            <p:spPr>
              <a:xfrm>
                <a:off x="1182673" y="3451356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1"/>
                    </a:moveTo>
                    <a:cubicBezTo>
                      <a:pt x="127" y="1"/>
                      <a:pt x="0" y="96"/>
                      <a:pt x="0" y="254"/>
                    </a:cubicBezTo>
                    <a:cubicBezTo>
                      <a:pt x="0" y="381"/>
                      <a:pt x="127" y="507"/>
                      <a:pt x="254" y="507"/>
                    </a:cubicBezTo>
                    <a:cubicBezTo>
                      <a:pt x="412" y="507"/>
                      <a:pt x="507" y="381"/>
                      <a:pt x="507" y="254"/>
                    </a:cubicBezTo>
                    <a:cubicBezTo>
                      <a:pt x="507" y="96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1" name="Google Shape;2115;p50"/>
              <p:cNvSpPr/>
              <p:nvPr/>
            </p:nvSpPr>
            <p:spPr>
              <a:xfrm>
                <a:off x="1085453" y="3468071"/>
                <a:ext cx="15722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39" extrusionOk="0">
                    <a:moveTo>
                      <a:pt x="253" y="0"/>
                    </a:moveTo>
                    <a:cubicBezTo>
                      <a:pt x="95" y="0"/>
                      <a:pt x="0" y="127"/>
                      <a:pt x="0" y="253"/>
                    </a:cubicBezTo>
                    <a:cubicBezTo>
                      <a:pt x="0" y="412"/>
                      <a:pt x="95" y="538"/>
                      <a:pt x="253" y="538"/>
                    </a:cubicBezTo>
                    <a:cubicBezTo>
                      <a:pt x="380" y="538"/>
                      <a:pt x="507" y="412"/>
                      <a:pt x="507" y="253"/>
                    </a:cubicBezTo>
                    <a:cubicBezTo>
                      <a:pt x="507" y="127"/>
                      <a:pt x="380" y="0"/>
                      <a:pt x="253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2" name="Google Shape;2116;p50"/>
              <p:cNvSpPr/>
              <p:nvPr/>
            </p:nvSpPr>
            <p:spPr>
              <a:xfrm>
                <a:off x="993132" y="3457248"/>
                <a:ext cx="16714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40" extrusionOk="0">
                    <a:moveTo>
                      <a:pt x="254" y="1"/>
                    </a:moveTo>
                    <a:cubicBezTo>
                      <a:pt x="127" y="1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54" y="539"/>
                    </a:cubicBezTo>
                    <a:cubicBezTo>
                      <a:pt x="412" y="539"/>
                      <a:pt x="539" y="412"/>
                      <a:pt x="539" y="254"/>
                    </a:cubicBezTo>
                    <a:cubicBezTo>
                      <a:pt x="539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3" name="Google Shape;2117;p50"/>
              <p:cNvSpPr/>
              <p:nvPr/>
            </p:nvSpPr>
            <p:spPr>
              <a:xfrm>
                <a:off x="1042223" y="3457248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381" y="539"/>
                      <a:pt x="507" y="412"/>
                      <a:pt x="507" y="254"/>
                    </a:cubicBezTo>
                    <a:cubicBezTo>
                      <a:pt x="507" y="127"/>
                      <a:pt x="381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4" name="Google Shape;2118;p50"/>
              <p:cNvSpPr/>
              <p:nvPr/>
            </p:nvSpPr>
            <p:spPr>
              <a:xfrm>
                <a:off x="1003924" y="3348244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0"/>
                    </a:moveTo>
                    <a:cubicBezTo>
                      <a:pt x="127" y="0"/>
                      <a:pt x="1" y="127"/>
                      <a:pt x="1" y="254"/>
                    </a:cubicBezTo>
                    <a:cubicBezTo>
                      <a:pt x="1" y="412"/>
                      <a:pt x="127" y="507"/>
                      <a:pt x="254" y="507"/>
                    </a:cubicBezTo>
                    <a:cubicBezTo>
                      <a:pt x="412" y="507"/>
                      <a:pt x="507" y="412"/>
                      <a:pt x="507" y="254"/>
                    </a:cubicBezTo>
                    <a:cubicBezTo>
                      <a:pt x="507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5" name="Google Shape;2119;p50"/>
              <p:cNvSpPr/>
              <p:nvPr/>
            </p:nvSpPr>
            <p:spPr>
              <a:xfrm>
                <a:off x="947949" y="3424842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5" y="1"/>
                      <a:pt x="0" y="127"/>
                      <a:pt x="0" y="286"/>
                    </a:cubicBezTo>
                    <a:cubicBezTo>
                      <a:pt x="0" y="412"/>
                      <a:pt x="95" y="539"/>
                      <a:pt x="254" y="539"/>
                    </a:cubicBezTo>
                    <a:cubicBezTo>
                      <a:pt x="380" y="539"/>
                      <a:pt x="507" y="412"/>
                      <a:pt x="507" y="286"/>
                    </a:cubicBezTo>
                    <a:cubicBezTo>
                      <a:pt x="507" y="127"/>
                      <a:pt x="380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6" name="Google Shape;2120;p50"/>
              <p:cNvSpPr/>
              <p:nvPr/>
            </p:nvSpPr>
            <p:spPr>
              <a:xfrm>
                <a:off x="1057946" y="3331560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54" y="0"/>
                    </a:moveTo>
                    <a:cubicBezTo>
                      <a:pt x="127" y="0"/>
                      <a:pt x="0" y="127"/>
                      <a:pt x="0" y="285"/>
                    </a:cubicBezTo>
                    <a:cubicBezTo>
                      <a:pt x="0" y="412"/>
                      <a:pt x="127" y="538"/>
                      <a:pt x="254" y="538"/>
                    </a:cubicBezTo>
                    <a:cubicBezTo>
                      <a:pt x="412" y="538"/>
                      <a:pt x="539" y="412"/>
                      <a:pt x="539" y="285"/>
                    </a:cubicBezTo>
                    <a:cubicBezTo>
                      <a:pt x="539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7" name="Google Shape;2121;p50"/>
              <p:cNvSpPr/>
              <p:nvPr/>
            </p:nvSpPr>
            <p:spPr>
              <a:xfrm>
                <a:off x="1090353" y="3359036"/>
                <a:ext cx="16714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08" extrusionOk="0">
                    <a:moveTo>
                      <a:pt x="254" y="1"/>
                    </a:moveTo>
                    <a:cubicBezTo>
                      <a:pt x="127" y="1"/>
                      <a:pt x="0" y="128"/>
                      <a:pt x="0" y="254"/>
                    </a:cubicBezTo>
                    <a:cubicBezTo>
                      <a:pt x="0" y="413"/>
                      <a:pt x="127" y="508"/>
                      <a:pt x="254" y="508"/>
                    </a:cubicBezTo>
                    <a:cubicBezTo>
                      <a:pt x="412" y="508"/>
                      <a:pt x="539" y="413"/>
                      <a:pt x="539" y="254"/>
                    </a:cubicBezTo>
                    <a:cubicBezTo>
                      <a:pt x="539" y="128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8" name="Google Shape;2122;p50"/>
              <p:cNvSpPr/>
              <p:nvPr/>
            </p:nvSpPr>
            <p:spPr>
              <a:xfrm>
                <a:off x="1171850" y="335314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128" y="1"/>
                      <a:pt x="1" y="128"/>
                      <a:pt x="1" y="286"/>
                    </a:cubicBezTo>
                    <a:cubicBezTo>
                      <a:pt x="1" y="413"/>
                      <a:pt x="128" y="539"/>
                      <a:pt x="254" y="539"/>
                    </a:cubicBezTo>
                    <a:cubicBezTo>
                      <a:pt x="413" y="539"/>
                      <a:pt x="508" y="413"/>
                      <a:pt x="508" y="286"/>
                    </a:cubicBezTo>
                    <a:cubicBezTo>
                      <a:pt x="508" y="128"/>
                      <a:pt x="413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39" name="Google Shape;2123;p50"/>
              <p:cNvSpPr/>
              <p:nvPr/>
            </p:nvSpPr>
            <p:spPr>
              <a:xfrm>
                <a:off x="1128652" y="333841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412" y="539"/>
                      <a:pt x="507" y="412"/>
                      <a:pt x="507" y="254"/>
                    </a:cubicBezTo>
                    <a:cubicBezTo>
                      <a:pt x="507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0" name="Google Shape;2124;p50"/>
              <p:cNvSpPr/>
              <p:nvPr/>
            </p:nvSpPr>
            <p:spPr>
              <a:xfrm>
                <a:off x="954834" y="3349236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85" y="0"/>
                    </a:moveTo>
                    <a:cubicBezTo>
                      <a:pt x="127" y="0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85" y="539"/>
                    </a:cubicBezTo>
                    <a:cubicBezTo>
                      <a:pt x="412" y="539"/>
                      <a:pt x="538" y="412"/>
                      <a:pt x="538" y="254"/>
                    </a:cubicBezTo>
                    <a:cubicBezTo>
                      <a:pt x="538" y="127"/>
                      <a:pt x="412" y="0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41" name="Google Shape;2125;p50"/>
              <p:cNvSpPr/>
              <p:nvPr/>
            </p:nvSpPr>
            <p:spPr>
              <a:xfrm>
                <a:off x="844837" y="3190832"/>
                <a:ext cx="480252" cy="372492"/>
              </a:xfrm>
              <a:custGeom>
                <a:avLst/>
                <a:gdLst/>
                <a:ahLst/>
                <a:cxnLst/>
                <a:rect l="l" t="t" r="r" b="b"/>
                <a:pathLst>
                  <a:path w="15487" h="12012" extrusionOk="0">
                    <a:moveTo>
                      <a:pt x="7739" y="524"/>
                    </a:moveTo>
                    <a:cubicBezTo>
                      <a:pt x="7838" y="524"/>
                      <a:pt x="7949" y="548"/>
                      <a:pt x="8076" y="611"/>
                    </a:cubicBezTo>
                    <a:cubicBezTo>
                      <a:pt x="8107" y="611"/>
                      <a:pt x="8139" y="643"/>
                      <a:pt x="8139" y="643"/>
                    </a:cubicBezTo>
                    <a:cubicBezTo>
                      <a:pt x="8361" y="770"/>
                      <a:pt x="8424" y="960"/>
                      <a:pt x="8456" y="1086"/>
                    </a:cubicBezTo>
                    <a:cubicBezTo>
                      <a:pt x="8519" y="1276"/>
                      <a:pt x="8487" y="1498"/>
                      <a:pt x="8361" y="1688"/>
                    </a:cubicBezTo>
                    <a:cubicBezTo>
                      <a:pt x="8361" y="1720"/>
                      <a:pt x="8329" y="1720"/>
                      <a:pt x="8329" y="1751"/>
                    </a:cubicBezTo>
                    <a:lnTo>
                      <a:pt x="7126" y="1751"/>
                    </a:lnTo>
                    <a:cubicBezTo>
                      <a:pt x="7157" y="1720"/>
                      <a:pt x="7126" y="1688"/>
                      <a:pt x="7094" y="1656"/>
                    </a:cubicBezTo>
                    <a:cubicBezTo>
                      <a:pt x="6967" y="1403"/>
                      <a:pt x="6999" y="1181"/>
                      <a:pt x="7031" y="1055"/>
                    </a:cubicBezTo>
                    <a:cubicBezTo>
                      <a:pt x="7094" y="833"/>
                      <a:pt x="7284" y="675"/>
                      <a:pt x="7474" y="580"/>
                    </a:cubicBezTo>
                    <a:cubicBezTo>
                      <a:pt x="7553" y="548"/>
                      <a:pt x="7640" y="524"/>
                      <a:pt x="7739" y="524"/>
                    </a:cubicBezTo>
                    <a:close/>
                    <a:moveTo>
                      <a:pt x="12288" y="2290"/>
                    </a:moveTo>
                    <a:cubicBezTo>
                      <a:pt x="12541" y="2290"/>
                      <a:pt x="12731" y="2480"/>
                      <a:pt x="12731" y="2733"/>
                    </a:cubicBezTo>
                    <a:lnTo>
                      <a:pt x="12731" y="3841"/>
                    </a:lnTo>
                    <a:cubicBezTo>
                      <a:pt x="12541" y="3841"/>
                      <a:pt x="12383" y="3778"/>
                      <a:pt x="12256" y="3620"/>
                    </a:cubicBezTo>
                    <a:cubicBezTo>
                      <a:pt x="12098" y="3493"/>
                      <a:pt x="11939" y="3398"/>
                      <a:pt x="11749" y="3398"/>
                    </a:cubicBezTo>
                    <a:cubicBezTo>
                      <a:pt x="11528" y="3398"/>
                      <a:pt x="11369" y="3493"/>
                      <a:pt x="11211" y="3620"/>
                    </a:cubicBezTo>
                    <a:cubicBezTo>
                      <a:pt x="11084" y="3778"/>
                      <a:pt x="10926" y="3841"/>
                      <a:pt x="10736" y="3841"/>
                    </a:cubicBezTo>
                    <a:cubicBezTo>
                      <a:pt x="10546" y="3841"/>
                      <a:pt x="10388" y="3778"/>
                      <a:pt x="10261" y="3620"/>
                    </a:cubicBezTo>
                    <a:cubicBezTo>
                      <a:pt x="10134" y="3493"/>
                      <a:pt x="9944" y="3398"/>
                      <a:pt x="9754" y="3398"/>
                    </a:cubicBezTo>
                    <a:cubicBezTo>
                      <a:pt x="9533" y="3398"/>
                      <a:pt x="9374" y="3493"/>
                      <a:pt x="9216" y="3620"/>
                    </a:cubicBezTo>
                    <a:cubicBezTo>
                      <a:pt x="9089" y="3778"/>
                      <a:pt x="8931" y="3841"/>
                      <a:pt x="8741" y="3841"/>
                    </a:cubicBezTo>
                    <a:cubicBezTo>
                      <a:pt x="8551" y="3841"/>
                      <a:pt x="8392" y="3778"/>
                      <a:pt x="8266" y="3620"/>
                    </a:cubicBezTo>
                    <a:cubicBezTo>
                      <a:pt x="8139" y="3493"/>
                      <a:pt x="7949" y="3398"/>
                      <a:pt x="7759" y="3398"/>
                    </a:cubicBezTo>
                    <a:cubicBezTo>
                      <a:pt x="7537" y="3398"/>
                      <a:pt x="7379" y="3493"/>
                      <a:pt x="7221" y="3620"/>
                    </a:cubicBezTo>
                    <a:cubicBezTo>
                      <a:pt x="7094" y="3778"/>
                      <a:pt x="6936" y="3841"/>
                      <a:pt x="6746" y="3841"/>
                    </a:cubicBezTo>
                    <a:cubicBezTo>
                      <a:pt x="6556" y="3841"/>
                      <a:pt x="6397" y="3778"/>
                      <a:pt x="6271" y="3620"/>
                    </a:cubicBezTo>
                    <a:cubicBezTo>
                      <a:pt x="6144" y="3493"/>
                      <a:pt x="5954" y="3398"/>
                      <a:pt x="5764" y="3398"/>
                    </a:cubicBezTo>
                    <a:cubicBezTo>
                      <a:pt x="5542" y="3398"/>
                      <a:pt x="5384" y="3493"/>
                      <a:pt x="5226" y="3620"/>
                    </a:cubicBezTo>
                    <a:cubicBezTo>
                      <a:pt x="5099" y="3778"/>
                      <a:pt x="4941" y="3841"/>
                      <a:pt x="4751" y="3841"/>
                    </a:cubicBezTo>
                    <a:cubicBezTo>
                      <a:pt x="4561" y="3841"/>
                      <a:pt x="4402" y="3778"/>
                      <a:pt x="4275" y="3620"/>
                    </a:cubicBezTo>
                    <a:cubicBezTo>
                      <a:pt x="4149" y="3493"/>
                      <a:pt x="3959" y="3398"/>
                      <a:pt x="3769" y="3398"/>
                    </a:cubicBezTo>
                    <a:cubicBezTo>
                      <a:pt x="3547" y="3398"/>
                      <a:pt x="3389" y="3493"/>
                      <a:pt x="3230" y="3620"/>
                    </a:cubicBezTo>
                    <a:cubicBezTo>
                      <a:pt x="3104" y="3778"/>
                      <a:pt x="2945" y="3841"/>
                      <a:pt x="2755" y="3841"/>
                    </a:cubicBezTo>
                    <a:lnTo>
                      <a:pt x="2787" y="2733"/>
                    </a:lnTo>
                    <a:cubicBezTo>
                      <a:pt x="2787" y="2480"/>
                      <a:pt x="2977" y="2290"/>
                      <a:pt x="3199" y="2290"/>
                    </a:cubicBezTo>
                    <a:close/>
                    <a:moveTo>
                      <a:pt x="11749" y="3936"/>
                    </a:moveTo>
                    <a:cubicBezTo>
                      <a:pt x="11781" y="3936"/>
                      <a:pt x="11844" y="3968"/>
                      <a:pt x="11876" y="4000"/>
                    </a:cubicBezTo>
                    <a:cubicBezTo>
                      <a:pt x="12003" y="4158"/>
                      <a:pt x="12193" y="4253"/>
                      <a:pt x="12383" y="4316"/>
                    </a:cubicBezTo>
                    <a:lnTo>
                      <a:pt x="12383" y="6280"/>
                    </a:lnTo>
                    <a:lnTo>
                      <a:pt x="3135" y="6280"/>
                    </a:lnTo>
                    <a:lnTo>
                      <a:pt x="3135" y="4316"/>
                    </a:lnTo>
                    <a:cubicBezTo>
                      <a:pt x="3325" y="4253"/>
                      <a:pt x="3484" y="4158"/>
                      <a:pt x="3642" y="4000"/>
                    </a:cubicBezTo>
                    <a:cubicBezTo>
                      <a:pt x="3674" y="3936"/>
                      <a:pt x="3705" y="3936"/>
                      <a:pt x="3769" y="3936"/>
                    </a:cubicBezTo>
                    <a:cubicBezTo>
                      <a:pt x="3800" y="3936"/>
                      <a:pt x="3864" y="3968"/>
                      <a:pt x="3895" y="4000"/>
                    </a:cubicBezTo>
                    <a:cubicBezTo>
                      <a:pt x="4117" y="4221"/>
                      <a:pt x="4434" y="4380"/>
                      <a:pt x="4751" y="4380"/>
                    </a:cubicBezTo>
                    <a:cubicBezTo>
                      <a:pt x="5067" y="4380"/>
                      <a:pt x="5384" y="4253"/>
                      <a:pt x="5606" y="4000"/>
                    </a:cubicBezTo>
                    <a:cubicBezTo>
                      <a:pt x="5669" y="3936"/>
                      <a:pt x="5701" y="3936"/>
                      <a:pt x="5764" y="3936"/>
                    </a:cubicBezTo>
                    <a:cubicBezTo>
                      <a:pt x="5796" y="3936"/>
                      <a:pt x="5827" y="3936"/>
                      <a:pt x="5891" y="4000"/>
                    </a:cubicBezTo>
                    <a:cubicBezTo>
                      <a:pt x="6112" y="4221"/>
                      <a:pt x="6429" y="4380"/>
                      <a:pt x="6746" y="4380"/>
                    </a:cubicBezTo>
                    <a:cubicBezTo>
                      <a:pt x="7062" y="4380"/>
                      <a:pt x="7379" y="4253"/>
                      <a:pt x="7601" y="4000"/>
                    </a:cubicBezTo>
                    <a:cubicBezTo>
                      <a:pt x="7664" y="3936"/>
                      <a:pt x="7696" y="3936"/>
                      <a:pt x="7759" y="3936"/>
                    </a:cubicBezTo>
                    <a:cubicBezTo>
                      <a:pt x="7791" y="3936"/>
                      <a:pt x="7854" y="3968"/>
                      <a:pt x="7886" y="4000"/>
                    </a:cubicBezTo>
                    <a:cubicBezTo>
                      <a:pt x="8107" y="4221"/>
                      <a:pt x="8424" y="4380"/>
                      <a:pt x="8741" y="4380"/>
                    </a:cubicBezTo>
                    <a:cubicBezTo>
                      <a:pt x="9058" y="4380"/>
                      <a:pt x="9374" y="4253"/>
                      <a:pt x="9596" y="4000"/>
                    </a:cubicBezTo>
                    <a:cubicBezTo>
                      <a:pt x="9659" y="3936"/>
                      <a:pt x="9691" y="3936"/>
                      <a:pt x="9754" y="3936"/>
                    </a:cubicBezTo>
                    <a:cubicBezTo>
                      <a:pt x="9786" y="3936"/>
                      <a:pt x="9849" y="3968"/>
                      <a:pt x="9881" y="4000"/>
                    </a:cubicBezTo>
                    <a:cubicBezTo>
                      <a:pt x="10103" y="4221"/>
                      <a:pt x="10419" y="4380"/>
                      <a:pt x="10736" y="4380"/>
                    </a:cubicBezTo>
                    <a:cubicBezTo>
                      <a:pt x="11053" y="4380"/>
                      <a:pt x="11369" y="4253"/>
                      <a:pt x="11591" y="4000"/>
                    </a:cubicBezTo>
                    <a:cubicBezTo>
                      <a:pt x="11654" y="3936"/>
                      <a:pt x="11686" y="3936"/>
                      <a:pt x="11749" y="3936"/>
                    </a:cubicBezTo>
                    <a:close/>
                    <a:moveTo>
                      <a:pt x="12383" y="6818"/>
                    </a:moveTo>
                    <a:lnTo>
                      <a:pt x="12383" y="9573"/>
                    </a:lnTo>
                    <a:lnTo>
                      <a:pt x="3135" y="9573"/>
                    </a:lnTo>
                    <a:lnTo>
                      <a:pt x="3135" y="6818"/>
                    </a:lnTo>
                    <a:lnTo>
                      <a:pt x="4054" y="6818"/>
                    </a:lnTo>
                    <a:lnTo>
                      <a:pt x="4054" y="7990"/>
                    </a:lnTo>
                    <a:cubicBezTo>
                      <a:pt x="4054" y="8148"/>
                      <a:pt x="4180" y="8243"/>
                      <a:pt x="4339" y="8243"/>
                    </a:cubicBezTo>
                    <a:cubicBezTo>
                      <a:pt x="4466" y="8243"/>
                      <a:pt x="4592" y="8117"/>
                      <a:pt x="4592" y="7990"/>
                    </a:cubicBezTo>
                    <a:lnTo>
                      <a:pt x="4592" y="6818"/>
                    </a:lnTo>
                    <a:lnTo>
                      <a:pt x="6872" y="6818"/>
                    </a:lnTo>
                    <a:lnTo>
                      <a:pt x="6872" y="7293"/>
                    </a:lnTo>
                    <a:cubicBezTo>
                      <a:pt x="6872" y="7452"/>
                      <a:pt x="6967" y="7547"/>
                      <a:pt x="7126" y="7547"/>
                    </a:cubicBezTo>
                    <a:cubicBezTo>
                      <a:pt x="7252" y="7547"/>
                      <a:pt x="7379" y="7420"/>
                      <a:pt x="7379" y="7293"/>
                    </a:cubicBezTo>
                    <a:lnTo>
                      <a:pt x="7379" y="6818"/>
                    </a:lnTo>
                    <a:lnTo>
                      <a:pt x="7917" y="6818"/>
                    </a:lnTo>
                    <a:lnTo>
                      <a:pt x="7917" y="7990"/>
                    </a:lnTo>
                    <a:cubicBezTo>
                      <a:pt x="7917" y="8148"/>
                      <a:pt x="8012" y="8243"/>
                      <a:pt x="8171" y="8243"/>
                    </a:cubicBezTo>
                    <a:cubicBezTo>
                      <a:pt x="8297" y="8243"/>
                      <a:pt x="8424" y="8117"/>
                      <a:pt x="8424" y="7990"/>
                    </a:cubicBezTo>
                    <a:lnTo>
                      <a:pt x="8424" y="6818"/>
                    </a:lnTo>
                    <a:lnTo>
                      <a:pt x="11401" y="6818"/>
                    </a:lnTo>
                    <a:lnTo>
                      <a:pt x="11401" y="7642"/>
                    </a:lnTo>
                    <a:cubicBezTo>
                      <a:pt x="11401" y="7800"/>
                      <a:pt x="11528" y="7895"/>
                      <a:pt x="11654" y="7895"/>
                    </a:cubicBezTo>
                    <a:cubicBezTo>
                      <a:pt x="11813" y="7895"/>
                      <a:pt x="11908" y="7800"/>
                      <a:pt x="11908" y="7642"/>
                    </a:cubicBezTo>
                    <a:lnTo>
                      <a:pt x="11908" y="6818"/>
                    </a:lnTo>
                    <a:close/>
                    <a:moveTo>
                      <a:pt x="14726" y="10080"/>
                    </a:moveTo>
                    <a:cubicBezTo>
                      <a:pt x="14853" y="10080"/>
                      <a:pt x="14980" y="10207"/>
                      <a:pt x="14980" y="10334"/>
                    </a:cubicBezTo>
                    <a:cubicBezTo>
                      <a:pt x="14980" y="10492"/>
                      <a:pt x="14853" y="10619"/>
                      <a:pt x="14726" y="10619"/>
                    </a:cubicBezTo>
                    <a:lnTo>
                      <a:pt x="10768" y="10619"/>
                    </a:lnTo>
                    <a:cubicBezTo>
                      <a:pt x="10609" y="10619"/>
                      <a:pt x="10514" y="10714"/>
                      <a:pt x="10514" y="10872"/>
                    </a:cubicBezTo>
                    <a:cubicBezTo>
                      <a:pt x="10514" y="10999"/>
                      <a:pt x="10609" y="11125"/>
                      <a:pt x="10768" y="11125"/>
                    </a:cubicBezTo>
                    <a:lnTo>
                      <a:pt x="13079" y="11125"/>
                    </a:lnTo>
                    <a:lnTo>
                      <a:pt x="12984" y="11252"/>
                    </a:lnTo>
                    <a:cubicBezTo>
                      <a:pt x="12826" y="11410"/>
                      <a:pt x="12636" y="11474"/>
                      <a:pt x="12414" y="11474"/>
                    </a:cubicBezTo>
                    <a:lnTo>
                      <a:pt x="3072" y="11474"/>
                    </a:lnTo>
                    <a:cubicBezTo>
                      <a:pt x="2882" y="11474"/>
                      <a:pt x="2692" y="11410"/>
                      <a:pt x="2534" y="11252"/>
                    </a:cubicBezTo>
                    <a:lnTo>
                      <a:pt x="2407" y="11125"/>
                    </a:lnTo>
                    <a:lnTo>
                      <a:pt x="4624" y="11125"/>
                    </a:lnTo>
                    <a:cubicBezTo>
                      <a:pt x="4782" y="11125"/>
                      <a:pt x="4877" y="10999"/>
                      <a:pt x="4877" y="10872"/>
                    </a:cubicBezTo>
                    <a:cubicBezTo>
                      <a:pt x="4877" y="10714"/>
                      <a:pt x="4782" y="10619"/>
                      <a:pt x="4624" y="10619"/>
                    </a:cubicBezTo>
                    <a:lnTo>
                      <a:pt x="792" y="10619"/>
                    </a:lnTo>
                    <a:cubicBezTo>
                      <a:pt x="634" y="10619"/>
                      <a:pt x="539" y="10492"/>
                      <a:pt x="539" y="10334"/>
                    </a:cubicBezTo>
                    <a:cubicBezTo>
                      <a:pt x="539" y="10207"/>
                      <a:pt x="634" y="10080"/>
                      <a:pt x="792" y="10080"/>
                    </a:cubicBezTo>
                    <a:close/>
                    <a:moveTo>
                      <a:pt x="7755" y="0"/>
                    </a:moveTo>
                    <a:cubicBezTo>
                      <a:pt x="7598" y="0"/>
                      <a:pt x="7441" y="33"/>
                      <a:pt x="7284" y="104"/>
                    </a:cubicBezTo>
                    <a:cubicBezTo>
                      <a:pt x="6936" y="231"/>
                      <a:pt x="6682" y="516"/>
                      <a:pt x="6556" y="865"/>
                    </a:cubicBezTo>
                    <a:cubicBezTo>
                      <a:pt x="6429" y="1150"/>
                      <a:pt x="6461" y="1466"/>
                      <a:pt x="6587" y="1751"/>
                    </a:cubicBezTo>
                    <a:lnTo>
                      <a:pt x="3199" y="1751"/>
                    </a:lnTo>
                    <a:cubicBezTo>
                      <a:pt x="2692" y="1751"/>
                      <a:pt x="2249" y="2195"/>
                      <a:pt x="2249" y="2701"/>
                    </a:cubicBezTo>
                    <a:lnTo>
                      <a:pt x="2249" y="3841"/>
                    </a:lnTo>
                    <a:cubicBezTo>
                      <a:pt x="2249" y="4063"/>
                      <a:pt x="2407" y="4285"/>
                      <a:pt x="2597" y="4348"/>
                    </a:cubicBezTo>
                    <a:lnTo>
                      <a:pt x="2597" y="6280"/>
                    </a:lnTo>
                    <a:cubicBezTo>
                      <a:pt x="2470" y="6312"/>
                      <a:pt x="2344" y="6407"/>
                      <a:pt x="2344" y="6565"/>
                    </a:cubicBezTo>
                    <a:cubicBezTo>
                      <a:pt x="2344" y="6692"/>
                      <a:pt x="2470" y="6818"/>
                      <a:pt x="2597" y="6818"/>
                    </a:cubicBezTo>
                    <a:lnTo>
                      <a:pt x="2597" y="9573"/>
                    </a:lnTo>
                    <a:lnTo>
                      <a:pt x="792" y="9573"/>
                    </a:lnTo>
                    <a:cubicBezTo>
                      <a:pt x="349" y="9573"/>
                      <a:pt x="0" y="9922"/>
                      <a:pt x="0" y="10334"/>
                    </a:cubicBezTo>
                    <a:cubicBezTo>
                      <a:pt x="0" y="10777"/>
                      <a:pt x="349" y="11125"/>
                      <a:pt x="792" y="11125"/>
                    </a:cubicBezTo>
                    <a:lnTo>
                      <a:pt x="1679" y="11125"/>
                    </a:lnTo>
                    <a:lnTo>
                      <a:pt x="2154" y="11632"/>
                    </a:lnTo>
                    <a:cubicBezTo>
                      <a:pt x="2407" y="11854"/>
                      <a:pt x="2724" y="12012"/>
                      <a:pt x="3072" y="12012"/>
                    </a:cubicBezTo>
                    <a:lnTo>
                      <a:pt x="12414" y="12012"/>
                    </a:lnTo>
                    <a:cubicBezTo>
                      <a:pt x="12763" y="12012"/>
                      <a:pt x="13079" y="11885"/>
                      <a:pt x="13333" y="11632"/>
                    </a:cubicBezTo>
                    <a:lnTo>
                      <a:pt x="13840" y="11125"/>
                    </a:lnTo>
                    <a:lnTo>
                      <a:pt x="14726" y="11125"/>
                    </a:lnTo>
                    <a:cubicBezTo>
                      <a:pt x="15138" y="11125"/>
                      <a:pt x="15486" y="10777"/>
                      <a:pt x="15486" y="10334"/>
                    </a:cubicBezTo>
                    <a:cubicBezTo>
                      <a:pt x="15486" y="9922"/>
                      <a:pt x="15138" y="9573"/>
                      <a:pt x="14726" y="9573"/>
                    </a:cubicBezTo>
                    <a:lnTo>
                      <a:pt x="12889" y="9573"/>
                    </a:lnTo>
                    <a:lnTo>
                      <a:pt x="12889" y="6818"/>
                    </a:lnTo>
                    <a:cubicBezTo>
                      <a:pt x="13048" y="6818"/>
                      <a:pt x="13143" y="6692"/>
                      <a:pt x="13143" y="6565"/>
                    </a:cubicBezTo>
                    <a:cubicBezTo>
                      <a:pt x="13143" y="6407"/>
                      <a:pt x="13048" y="6312"/>
                      <a:pt x="12889" y="6280"/>
                    </a:cubicBezTo>
                    <a:lnTo>
                      <a:pt x="12889" y="4348"/>
                    </a:lnTo>
                    <a:cubicBezTo>
                      <a:pt x="13111" y="4285"/>
                      <a:pt x="13238" y="4063"/>
                      <a:pt x="13238" y="3841"/>
                    </a:cubicBezTo>
                    <a:lnTo>
                      <a:pt x="13238" y="2701"/>
                    </a:lnTo>
                    <a:cubicBezTo>
                      <a:pt x="13238" y="2195"/>
                      <a:pt x="12826" y="1751"/>
                      <a:pt x="12288" y="1751"/>
                    </a:cubicBezTo>
                    <a:lnTo>
                      <a:pt x="8899" y="1751"/>
                    </a:lnTo>
                    <a:cubicBezTo>
                      <a:pt x="9026" y="1498"/>
                      <a:pt x="9026" y="1213"/>
                      <a:pt x="8963" y="960"/>
                    </a:cubicBezTo>
                    <a:cubicBezTo>
                      <a:pt x="8899" y="643"/>
                      <a:pt x="8677" y="358"/>
                      <a:pt x="8392" y="199"/>
                    </a:cubicBezTo>
                    <a:cubicBezTo>
                      <a:pt x="8392" y="168"/>
                      <a:pt x="8361" y="168"/>
                      <a:pt x="8329" y="136"/>
                    </a:cubicBezTo>
                    <a:cubicBezTo>
                      <a:pt x="8138" y="49"/>
                      <a:pt x="7946" y="0"/>
                      <a:pt x="775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59" name="TextBox 58"/>
          <p:cNvSpPr txBox="1"/>
          <p:nvPr/>
        </p:nvSpPr>
        <p:spPr>
          <a:xfrm>
            <a:off x="2878309" y="1706213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foreign food does he like?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" name="Google Shape;2129;p50"/>
          <p:cNvSpPr/>
          <p:nvPr/>
        </p:nvSpPr>
        <p:spPr>
          <a:xfrm>
            <a:off x="964837" y="1606457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3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2925011" y="1696988"/>
            <a:ext cx="5148053" cy="523220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foreign food 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he like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64837" y="2707447"/>
            <a:ext cx="78910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Interesting. What foreign food do you like?</a:t>
            </a:r>
            <a:endParaRPr lang="en-US" sz="3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30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Mmm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I like apple pie and pancakes.</a:t>
            </a:r>
            <a:endParaRPr lang="en-US" sz="30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Google Shape;2231;p52"/>
          <p:cNvSpPr/>
          <p:nvPr/>
        </p:nvSpPr>
        <p:spPr>
          <a:xfrm>
            <a:off x="2297357" y="3954602"/>
            <a:ext cx="4764297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 panose="00000500000000000000"/>
                <a:cs typeface="Calibri" panose="020F0502020204030204" pitchFamily="34" charset="0"/>
                <a:sym typeface="Mitr" panose="00000500000000000000"/>
              </a:rPr>
              <a:t>Answer: Apple pie and pancakes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 panose="00000500000000000000"/>
              <a:cs typeface="Calibri" panose="020F0502020204030204" pitchFamily="34" charset="0"/>
              <a:sym typeface="Mitr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" grpId="0"/>
      <p:bldP spid="7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US" sz="2400" dirty="0"/>
              <a:t>x 3. (p 55) Listen to the conversation and answer the following questions.</a:t>
            </a:r>
            <a:endParaRPr lang="en-US" sz="2400" dirty="0"/>
          </a:p>
        </p:txBody>
      </p:sp>
      <p:pic>
        <p:nvPicPr>
          <p:cNvPr id="3" name="035.mp3" descr="03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" name="Google Shape;2088;p50"/>
          <p:cNvGrpSpPr/>
          <p:nvPr/>
        </p:nvGrpSpPr>
        <p:grpSpPr>
          <a:xfrm>
            <a:off x="991537" y="1510098"/>
            <a:ext cx="7596526" cy="742500"/>
            <a:chOff x="713225" y="3855975"/>
            <a:chExt cx="3042000" cy="742500"/>
          </a:xfrm>
        </p:grpSpPr>
        <p:sp>
          <p:nvSpPr>
            <p:cNvPr id="5" name="Google Shape;2089;p50"/>
            <p:cNvSpPr/>
            <p:nvPr/>
          </p:nvSpPr>
          <p:spPr>
            <a:xfrm>
              <a:off x="713225" y="38559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6" name="Google Shape;2090;p50"/>
            <p:cNvGrpSpPr/>
            <p:nvPr/>
          </p:nvGrpSpPr>
          <p:grpSpPr>
            <a:xfrm>
              <a:off x="764300" y="3930323"/>
              <a:ext cx="641318" cy="595485"/>
              <a:chOff x="764300" y="3930323"/>
              <a:chExt cx="641318" cy="595485"/>
            </a:xfrm>
          </p:grpSpPr>
          <p:sp>
            <p:nvSpPr>
              <p:cNvPr id="7" name="Google Shape;2091;p50"/>
              <p:cNvSpPr/>
              <p:nvPr/>
            </p:nvSpPr>
            <p:spPr>
              <a:xfrm>
                <a:off x="764300" y="3930323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24" y="1"/>
                    </a:moveTo>
                    <a:cubicBezTo>
                      <a:pt x="5705" y="1"/>
                      <a:pt x="1654" y="3337"/>
                      <a:pt x="887" y="8022"/>
                    </a:cubicBezTo>
                    <a:cubicBezTo>
                      <a:pt x="0" y="13248"/>
                      <a:pt x="3547" y="18188"/>
                      <a:pt x="8773" y="19075"/>
                    </a:cubicBezTo>
                    <a:cubicBezTo>
                      <a:pt x="9300" y="19161"/>
                      <a:pt x="9824" y="19203"/>
                      <a:pt x="10342" y="19203"/>
                    </a:cubicBezTo>
                    <a:cubicBezTo>
                      <a:pt x="14954" y="19203"/>
                      <a:pt x="19028" y="15887"/>
                      <a:pt x="19825" y="11189"/>
                    </a:cubicBezTo>
                    <a:cubicBezTo>
                      <a:pt x="20680" y="5964"/>
                      <a:pt x="17165" y="1024"/>
                      <a:pt x="11940" y="137"/>
                    </a:cubicBezTo>
                    <a:cubicBezTo>
                      <a:pt x="11396" y="45"/>
                      <a:pt x="10857" y="1"/>
                      <a:pt x="10324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8" name="Google Shape;2092;p50"/>
              <p:cNvSpPr/>
              <p:nvPr/>
            </p:nvSpPr>
            <p:spPr>
              <a:xfrm>
                <a:off x="1249440" y="4247567"/>
                <a:ext cx="33429" cy="45461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466" extrusionOk="0">
                    <a:moveTo>
                      <a:pt x="852" y="1"/>
                    </a:moveTo>
                    <a:cubicBezTo>
                      <a:pt x="750" y="1"/>
                      <a:pt x="655" y="58"/>
                      <a:pt x="603" y="136"/>
                    </a:cubicBezTo>
                    <a:cubicBezTo>
                      <a:pt x="476" y="484"/>
                      <a:pt x="286" y="801"/>
                      <a:pt x="64" y="1086"/>
                    </a:cubicBezTo>
                    <a:cubicBezTo>
                      <a:pt x="1" y="1181"/>
                      <a:pt x="1" y="1339"/>
                      <a:pt x="96" y="1403"/>
                    </a:cubicBezTo>
                    <a:cubicBezTo>
                      <a:pt x="128" y="1434"/>
                      <a:pt x="191" y="1466"/>
                      <a:pt x="254" y="1466"/>
                    </a:cubicBezTo>
                    <a:cubicBezTo>
                      <a:pt x="318" y="1466"/>
                      <a:pt x="381" y="1434"/>
                      <a:pt x="413" y="1371"/>
                    </a:cubicBezTo>
                    <a:cubicBezTo>
                      <a:pt x="698" y="1054"/>
                      <a:pt x="888" y="706"/>
                      <a:pt x="1046" y="294"/>
                    </a:cubicBezTo>
                    <a:cubicBezTo>
                      <a:pt x="1078" y="199"/>
                      <a:pt x="1014" y="73"/>
                      <a:pt x="919" y="9"/>
                    </a:cubicBezTo>
                    <a:cubicBezTo>
                      <a:pt x="897" y="4"/>
                      <a:pt x="874" y="1"/>
                      <a:pt x="852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9" name="Google Shape;2093;p50"/>
              <p:cNvSpPr/>
              <p:nvPr/>
            </p:nvSpPr>
            <p:spPr>
              <a:xfrm>
                <a:off x="968573" y="4299076"/>
                <a:ext cx="274997" cy="35227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1136" extrusionOk="0">
                    <a:moveTo>
                      <a:pt x="8597" y="1"/>
                    </a:moveTo>
                    <a:cubicBezTo>
                      <a:pt x="8547" y="1"/>
                      <a:pt x="8496" y="19"/>
                      <a:pt x="8456" y="58"/>
                    </a:cubicBezTo>
                    <a:cubicBezTo>
                      <a:pt x="7854" y="470"/>
                      <a:pt x="7158" y="692"/>
                      <a:pt x="6398" y="692"/>
                    </a:cubicBezTo>
                    <a:lnTo>
                      <a:pt x="1109" y="692"/>
                    </a:lnTo>
                    <a:cubicBezTo>
                      <a:pt x="824" y="692"/>
                      <a:pt x="571" y="660"/>
                      <a:pt x="285" y="597"/>
                    </a:cubicBezTo>
                    <a:cubicBezTo>
                      <a:pt x="273" y="593"/>
                      <a:pt x="260" y="591"/>
                      <a:pt x="247" y="591"/>
                    </a:cubicBezTo>
                    <a:cubicBezTo>
                      <a:pt x="159" y="591"/>
                      <a:pt x="60" y="677"/>
                      <a:pt x="32" y="787"/>
                    </a:cubicBezTo>
                    <a:cubicBezTo>
                      <a:pt x="0" y="882"/>
                      <a:pt x="64" y="1008"/>
                      <a:pt x="190" y="1040"/>
                    </a:cubicBezTo>
                    <a:cubicBezTo>
                      <a:pt x="507" y="1103"/>
                      <a:pt x="792" y="1135"/>
                      <a:pt x="1109" y="1135"/>
                    </a:cubicBezTo>
                    <a:lnTo>
                      <a:pt x="6398" y="1135"/>
                    </a:lnTo>
                    <a:cubicBezTo>
                      <a:pt x="7253" y="1135"/>
                      <a:pt x="8044" y="882"/>
                      <a:pt x="8741" y="407"/>
                    </a:cubicBezTo>
                    <a:cubicBezTo>
                      <a:pt x="8836" y="343"/>
                      <a:pt x="8868" y="185"/>
                      <a:pt x="8773" y="90"/>
                    </a:cubicBezTo>
                    <a:cubicBezTo>
                      <a:pt x="8736" y="35"/>
                      <a:pt x="8667" y="1"/>
                      <a:pt x="859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0" name="Google Shape;2094;p50"/>
              <p:cNvSpPr/>
              <p:nvPr/>
            </p:nvSpPr>
            <p:spPr>
              <a:xfrm>
                <a:off x="908658" y="4282795"/>
                <a:ext cx="51104" cy="3972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281" extrusionOk="0">
                    <a:moveTo>
                      <a:pt x="256" y="1"/>
                    </a:moveTo>
                    <a:cubicBezTo>
                      <a:pt x="203" y="1"/>
                      <a:pt x="156" y="16"/>
                      <a:pt x="127" y="45"/>
                    </a:cubicBezTo>
                    <a:cubicBezTo>
                      <a:pt x="1" y="140"/>
                      <a:pt x="1" y="267"/>
                      <a:pt x="96" y="362"/>
                    </a:cubicBezTo>
                    <a:cubicBezTo>
                      <a:pt x="444" y="742"/>
                      <a:pt x="824" y="1058"/>
                      <a:pt x="1299" y="1280"/>
                    </a:cubicBezTo>
                    <a:lnTo>
                      <a:pt x="1394" y="1280"/>
                    </a:lnTo>
                    <a:cubicBezTo>
                      <a:pt x="1489" y="1280"/>
                      <a:pt x="1552" y="1248"/>
                      <a:pt x="1584" y="1185"/>
                    </a:cubicBezTo>
                    <a:cubicBezTo>
                      <a:pt x="1647" y="1058"/>
                      <a:pt x="1616" y="932"/>
                      <a:pt x="1489" y="868"/>
                    </a:cubicBezTo>
                    <a:cubicBezTo>
                      <a:pt x="1077" y="678"/>
                      <a:pt x="729" y="393"/>
                      <a:pt x="444" y="77"/>
                    </a:cubicBezTo>
                    <a:cubicBezTo>
                      <a:pt x="392" y="24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1" name="Google Shape;2095;p50"/>
              <p:cNvSpPr/>
              <p:nvPr/>
            </p:nvSpPr>
            <p:spPr>
              <a:xfrm>
                <a:off x="888035" y="4250017"/>
                <a:ext cx="17707" cy="1848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96" extrusionOk="0">
                    <a:moveTo>
                      <a:pt x="272" y="0"/>
                    </a:moveTo>
                    <a:cubicBezTo>
                      <a:pt x="244" y="0"/>
                      <a:pt x="216" y="8"/>
                      <a:pt x="191" y="25"/>
                    </a:cubicBezTo>
                    <a:cubicBezTo>
                      <a:pt x="64" y="57"/>
                      <a:pt x="1" y="184"/>
                      <a:pt x="64" y="310"/>
                    </a:cubicBezTo>
                    <a:cubicBezTo>
                      <a:pt x="64" y="374"/>
                      <a:pt x="96" y="405"/>
                      <a:pt x="127" y="469"/>
                    </a:cubicBezTo>
                    <a:cubicBezTo>
                      <a:pt x="159" y="532"/>
                      <a:pt x="222" y="595"/>
                      <a:pt x="317" y="595"/>
                    </a:cubicBezTo>
                    <a:cubicBezTo>
                      <a:pt x="349" y="595"/>
                      <a:pt x="381" y="595"/>
                      <a:pt x="412" y="564"/>
                    </a:cubicBezTo>
                    <a:cubicBezTo>
                      <a:pt x="539" y="532"/>
                      <a:pt x="571" y="374"/>
                      <a:pt x="539" y="279"/>
                    </a:cubicBezTo>
                    <a:cubicBezTo>
                      <a:pt x="507" y="215"/>
                      <a:pt x="507" y="184"/>
                      <a:pt x="476" y="152"/>
                    </a:cubicBezTo>
                    <a:cubicBezTo>
                      <a:pt x="429" y="59"/>
                      <a:pt x="349" y="0"/>
                      <a:pt x="272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12" name="Google Shape;2096;p50"/>
              <p:cNvSpPr/>
              <p:nvPr/>
            </p:nvSpPr>
            <p:spPr>
              <a:xfrm>
                <a:off x="842852" y="4041839"/>
                <a:ext cx="484190" cy="371996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11996" extrusionOk="0">
                    <a:moveTo>
                      <a:pt x="5923" y="1861"/>
                    </a:moveTo>
                    <a:lnTo>
                      <a:pt x="5923" y="1861"/>
                    </a:lnTo>
                    <a:cubicBezTo>
                      <a:pt x="5796" y="2400"/>
                      <a:pt x="5765" y="2938"/>
                      <a:pt x="5860" y="3508"/>
                    </a:cubicBezTo>
                    <a:cubicBezTo>
                      <a:pt x="5955" y="4173"/>
                      <a:pt x="6240" y="4838"/>
                      <a:pt x="6651" y="5471"/>
                    </a:cubicBezTo>
                    <a:lnTo>
                      <a:pt x="1838" y="5471"/>
                    </a:lnTo>
                    <a:cubicBezTo>
                      <a:pt x="1838" y="5440"/>
                      <a:pt x="1869" y="5408"/>
                      <a:pt x="1869" y="5376"/>
                    </a:cubicBezTo>
                    <a:cubicBezTo>
                      <a:pt x="2534" y="3603"/>
                      <a:pt x="4054" y="2273"/>
                      <a:pt x="5923" y="1861"/>
                    </a:cubicBezTo>
                    <a:close/>
                    <a:moveTo>
                      <a:pt x="7970" y="452"/>
                    </a:moveTo>
                    <a:cubicBezTo>
                      <a:pt x="8132" y="452"/>
                      <a:pt x="8296" y="478"/>
                      <a:pt x="8456" y="531"/>
                    </a:cubicBezTo>
                    <a:cubicBezTo>
                      <a:pt x="8013" y="816"/>
                      <a:pt x="7855" y="1418"/>
                      <a:pt x="8076" y="1893"/>
                    </a:cubicBezTo>
                    <a:cubicBezTo>
                      <a:pt x="8456" y="2748"/>
                      <a:pt x="9470" y="3223"/>
                      <a:pt x="10832" y="3223"/>
                    </a:cubicBezTo>
                    <a:cubicBezTo>
                      <a:pt x="11528" y="3223"/>
                      <a:pt x="12130" y="3381"/>
                      <a:pt x="12668" y="3666"/>
                    </a:cubicBezTo>
                    <a:cubicBezTo>
                      <a:pt x="13334" y="4046"/>
                      <a:pt x="13809" y="4711"/>
                      <a:pt x="13935" y="5471"/>
                    </a:cubicBezTo>
                    <a:lnTo>
                      <a:pt x="7190" y="5471"/>
                    </a:lnTo>
                    <a:cubicBezTo>
                      <a:pt x="5891" y="3698"/>
                      <a:pt x="6240" y="2210"/>
                      <a:pt x="6430" y="1671"/>
                    </a:cubicBezTo>
                    <a:cubicBezTo>
                      <a:pt x="6525" y="1481"/>
                      <a:pt x="6588" y="1323"/>
                      <a:pt x="6683" y="1164"/>
                    </a:cubicBezTo>
                    <a:cubicBezTo>
                      <a:pt x="6971" y="708"/>
                      <a:pt x="7460" y="452"/>
                      <a:pt x="7970" y="452"/>
                    </a:cubicBezTo>
                    <a:close/>
                    <a:moveTo>
                      <a:pt x="14410" y="5946"/>
                    </a:moveTo>
                    <a:cubicBezTo>
                      <a:pt x="14664" y="5946"/>
                      <a:pt x="14854" y="6041"/>
                      <a:pt x="14980" y="6231"/>
                    </a:cubicBezTo>
                    <a:cubicBezTo>
                      <a:pt x="15107" y="6390"/>
                      <a:pt x="15139" y="6612"/>
                      <a:pt x="15107" y="6802"/>
                    </a:cubicBezTo>
                    <a:cubicBezTo>
                      <a:pt x="14695" y="8132"/>
                      <a:pt x="13650" y="9272"/>
                      <a:pt x="12098" y="10063"/>
                    </a:cubicBezTo>
                    <a:lnTo>
                      <a:pt x="7031" y="10063"/>
                    </a:lnTo>
                    <a:cubicBezTo>
                      <a:pt x="6905" y="10063"/>
                      <a:pt x="6810" y="10158"/>
                      <a:pt x="6810" y="10285"/>
                    </a:cubicBezTo>
                    <a:cubicBezTo>
                      <a:pt x="6810" y="10412"/>
                      <a:pt x="6905" y="10507"/>
                      <a:pt x="7031" y="10507"/>
                    </a:cubicBezTo>
                    <a:lnTo>
                      <a:pt x="11908" y="10507"/>
                    </a:lnTo>
                    <a:cubicBezTo>
                      <a:pt x="11782" y="11109"/>
                      <a:pt x="11243" y="11552"/>
                      <a:pt x="10578" y="11552"/>
                    </a:cubicBezTo>
                    <a:lnTo>
                      <a:pt x="5036" y="11552"/>
                    </a:lnTo>
                    <a:cubicBezTo>
                      <a:pt x="4371" y="11552"/>
                      <a:pt x="3833" y="11109"/>
                      <a:pt x="3738" y="10507"/>
                    </a:cubicBezTo>
                    <a:lnTo>
                      <a:pt x="4910" y="10507"/>
                    </a:lnTo>
                    <a:cubicBezTo>
                      <a:pt x="5036" y="10507"/>
                      <a:pt x="5131" y="10412"/>
                      <a:pt x="5131" y="10285"/>
                    </a:cubicBezTo>
                    <a:cubicBezTo>
                      <a:pt x="5131" y="10158"/>
                      <a:pt x="5036" y="10063"/>
                      <a:pt x="4910" y="10063"/>
                    </a:cubicBezTo>
                    <a:lnTo>
                      <a:pt x="3548" y="10063"/>
                    </a:lnTo>
                    <a:cubicBezTo>
                      <a:pt x="1996" y="9272"/>
                      <a:pt x="919" y="8132"/>
                      <a:pt x="539" y="6802"/>
                    </a:cubicBezTo>
                    <a:cubicBezTo>
                      <a:pt x="476" y="6612"/>
                      <a:pt x="508" y="6390"/>
                      <a:pt x="634" y="6231"/>
                    </a:cubicBezTo>
                    <a:cubicBezTo>
                      <a:pt x="793" y="6041"/>
                      <a:pt x="983" y="5946"/>
                      <a:pt x="1204" y="5946"/>
                    </a:cubicBezTo>
                    <a:close/>
                    <a:moveTo>
                      <a:pt x="7981" y="1"/>
                    </a:moveTo>
                    <a:cubicBezTo>
                      <a:pt x="7768" y="1"/>
                      <a:pt x="7554" y="40"/>
                      <a:pt x="7348" y="119"/>
                    </a:cubicBezTo>
                    <a:cubicBezTo>
                      <a:pt x="6905" y="246"/>
                      <a:pt x="6525" y="531"/>
                      <a:pt x="6303" y="943"/>
                    </a:cubicBezTo>
                    <a:cubicBezTo>
                      <a:pt x="6208" y="1069"/>
                      <a:pt x="6145" y="1228"/>
                      <a:pt x="6081" y="1386"/>
                    </a:cubicBezTo>
                    <a:cubicBezTo>
                      <a:pt x="3959" y="1735"/>
                      <a:pt x="2186" y="3191"/>
                      <a:pt x="1458" y="5218"/>
                    </a:cubicBezTo>
                    <a:cubicBezTo>
                      <a:pt x="1426" y="5281"/>
                      <a:pt x="1394" y="5345"/>
                      <a:pt x="1331" y="5471"/>
                    </a:cubicBezTo>
                    <a:lnTo>
                      <a:pt x="1204" y="5471"/>
                    </a:lnTo>
                    <a:cubicBezTo>
                      <a:pt x="824" y="5471"/>
                      <a:pt x="476" y="5661"/>
                      <a:pt x="254" y="5946"/>
                    </a:cubicBezTo>
                    <a:cubicBezTo>
                      <a:pt x="64" y="6231"/>
                      <a:pt x="1" y="6580"/>
                      <a:pt x="96" y="6928"/>
                    </a:cubicBezTo>
                    <a:cubicBezTo>
                      <a:pt x="508" y="8353"/>
                      <a:pt x="1616" y="9588"/>
                      <a:pt x="3263" y="10412"/>
                    </a:cubicBezTo>
                    <a:cubicBezTo>
                      <a:pt x="3326" y="11299"/>
                      <a:pt x="4086" y="11995"/>
                      <a:pt x="5036" y="11995"/>
                    </a:cubicBezTo>
                    <a:lnTo>
                      <a:pt x="10578" y="11995"/>
                    </a:lnTo>
                    <a:cubicBezTo>
                      <a:pt x="11528" y="11995"/>
                      <a:pt x="12288" y="11299"/>
                      <a:pt x="12352" y="10412"/>
                    </a:cubicBezTo>
                    <a:cubicBezTo>
                      <a:pt x="13999" y="9588"/>
                      <a:pt x="15107" y="8353"/>
                      <a:pt x="15519" y="6928"/>
                    </a:cubicBezTo>
                    <a:cubicBezTo>
                      <a:pt x="15614" y="6580"/>
                      <a:pt x="15550" y="6231"/>
                      <a:pt x="15360" y="5946"/>
                    </a:cubicBezTo>
                    <a:cubicBezTo>
                      <a:pt x="15139" y="5661"/>
                      <a:pt x="14790" y="5471"/>
                      <a:pt x="14410" y="5471"/>
                    </a:cubicBezTo>
                    <a:lnTo>
                      <a:pt x="14379" y="5471"/>
                    </a:lnTo>
                    <a:cubicBezTo>
                      <a:pt x="14252" y="4521"/>
                      <a:pt x="13714" y="3730"/>
                      <a:pt x="12890" y="3255"/>
                    </a:cubicBezTo>
                    <a:cubicBezTo>
                      <a:pt x="12288" y="2938"/>
                      <a:pt x="11592" y="2780"/>
                      <a:pt x="10832" y="2780"/>
                    </a:cubicBezTo>
                    <a:cubicBezTo>
                      <a:pt x="9660" y="2780"/>
                      <a:pt x="8773" y="2400"/>
                      <a:pt x="8488" y="1735"/>
                    </a:cubicBezTo>
                    <a:cubicBezTo>
                      <a:pt x="8361" y="1418"/>
                      <a:pt x="8456" y="1069"/>
                      <a:pt x="8710" y="911"/>
                    </a:cubicBezTo>
                    <a:cubicBezTo>
                      <a:pt x="8868" y="816"/>
                      <a:pt x="8932" y="658"/>
                      <a:pt x="8932" y="468"/>
                    </a:cubicBezTo>
                    <a:cubicBezTo>
                      <a:pt x="8900" y="309"/>
                      <a:pt x="8773" y="183"/>
                      <a:pt x="8615" y="119"/>
                    </a:cubicBezTo>
                    <a:cubicBezTo>
                      <a:pt x="8409" y="40"/>
                      <a:pt x="8195" y="1"/>
                      <a:pt x="7981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61" name="TextBox 60"/>
          <p:cNvSpPr txBox="1"/>
          <p:nvPr/>
        </p:nvSpPr>
        <p:spPr>
          <a:xfrm>
            <a:off x="2984466" y="1638501"/>
            <a:ext cx="58570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 does he want to try?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7" name="Google Shape;2129;p50"/>
          <p:cNvSpPr/>
          <p:nvPr/>
        </p:nvSpPr>
        <p:spPr>
          <a:xfrm>
            <a:off x="1060934" y="1566406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4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3045101" y="1619658"/>
            <a:ext cx="5148820" cy="523220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 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does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he want to try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lang="en-US" sz="28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20658" y="2493554"/>
            <a:ext cx="84814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How about new food? Is there anything that you've never had, but would like to try?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4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Certainly. I'd love to try hu </a:t>
            </a:r>
            <a:r>
              <a:rPr lang="en-US" sz="24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tieu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Ho Chi Minh City.</a:t>
            </a:r>
            <a:endParaRPr lang="en-US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Google Shape;2231;p52"/>
          <p:cNvSpPr/>
          <p:nvPr/>
        </p:nvSpPr>
        <p:spPr>
          <a:xfrm>
            <a:off x="2372320" y="4043245"/>
            <a:ext cx="4495567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 panose="00000500000000000000"/>
                <a:cs typeface="Calibri" panose="020F0502020204030204" pitchFamily="34" charset="0"/>
                <a:sym typeface="Mitr" panose="00000500000000000000"/>
              </a:rPr>
              <a:t>Answer: Hu tieu (in HCM city)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 panose="00000500000000000000"/>
              <a:cs typeface="Calibri" panose="020F0502020204030204" pitchFamily="34" charset="0"/>
              <a:sym typeface="Mitr" panose="0000050000000000000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US" sz="2400" dirty="0"/>
              <a:t>x 3. (p 55) Listen to the conversation and answer the following questions.</a:t>
            </a:r>
            <a:endParaRPr lang="en-US" sz="2400" dirty="0"/>
          </a:p>
        </p:txBody>
      </p:sp>
      <p:pic>
        <p:nvPicPr>
          <p:cNvPr id="3" name="035.mp3" descr="03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9" name="Google Shape;2126;p50"/>
          <p:cNvGrpSpPr/>
          <p:nvPr/>
        </p:nvGrpSpPr>
        <p:grpSpPr>
          <a:xfrm>
            <a:off x="870831" y="1181107"/>
            <a:ext cx="7596525" cy="742500"/>
            <a:chOff x="713225" y="1298025"/>
            <a:chExt cx="3042000" cy="742500"/>
          </a:xfrm>
        </p:grpSpPr>
        <p:sp>
          <p:nvSpPr>
            <p:cNvPr id="50" name="Google Shape;2127;p50"/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grpSp>
          <p:nvGrpSpPr>
            <p:cNvPr id="51" name="Google Shape;2128;p50"/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52" name="Google Shape;2129;p50"/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  <p:sp>
            <p:nvSpPr>
              <p:cNvPr id="53" name="Google Shape;2130;p50"/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800"/>
              </a:p>
            </p:txBody>
          </p:sp>
        </p:grpSp>
      </p:grpSp>
      <p:sp>
        <p:nvSpPr>
          <p:cNvPr id="63" name="TextBox 62"/>
          <p:cNvSpPr txBox="1"/>
          <p:nvPr/>
        </p:nvSpPr>
        <p:spPr>
          <a:xfrm>
            <a:off x="2878309" y="1287220"/>
            <a:ext cx="626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 can he cook?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8" name="Google Shape;2129;p50"/>
          <p:cNvSpPr/>
          <p:nvPr/>
        </p:nvSpPr>
        <p:spPr>
          <a:xfrm>
            <a:off x="936394" y="1279542"/>
            <a:ext cx="1675902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600" b="1" dirty="0">
                <a:solidFill>
                  <a:schemeClr val="bg2"/>
                </a:solidFill>
              </a:rPr>
              <a:t>5</a:t>
            </a:r>
            <a:endParaRPr sz="3600" b="1" dirty="0">
              <a:solidFill>
                <a:schemeClr val="bg2"/>
              </a:solidFill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906575" y="1297124"/>
            <a:ext cx="4899903" cy="523220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8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he cook</a:t>
            </a:r>
            <a:r>
              <a:rPr lang="en-US" sz="28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70831" y="2320286"/>
            <a:ext cx="842099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5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Peter: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I'd like to give it a try too. What can you cook?</a:t>
            </a:r>
            <a:endParaRPr lang="en-US" sz="25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sz="2500" b="1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Nam: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Let me think... I cook </a:t>
            </a:r>
            <a:r>
              <a:rPr lang="en-US" sz="2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omelettes</a:t>
            </a:r>
            <a:r>
              <a:rPr lang="en-US" sz="2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rice, and spring rolls.</a:t>
            </a:r>
            <a:endParaRPr lang="en-US" sz="25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Google Shape;2231;p52"/>
          <p:cNvSpPr/>
          <p:nvPr/>
        </p:nvSpPr>
        <p:spPr>
          <a:xfrm>
            <a:off x="1840914" y="3691906"/>
            <a:ext cx="5965564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Answer: </a:t>
            </a:r>
            <a:r>
              <a:rPr lang="en-US" sz="2400" b="1" dirty="0" err="1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Omelettes</a:t>
            </a:r>
            <a:r>
              <a:rPr lang="en-US" sz="24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, rice, and spring rolls</a:t>
            </a:r>
            <a:endParaRPr lang="en-US" sz="2400" b="1" dirty="0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9" grpId="0"/>
      <p:bldP spid="7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44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/>
              <a:t>Objectives</a:t>
            </a:r>
            <a:endParaRPr sz="5400" dirty="0"/>
          </a:p>
        </p:txBody>
      </p:sp>
      <p:sp>
        <p:nvSpPr>
          <p:cNvPr id="2027" name="Google Shape;2027;p44"/>
          <p:cNvSpPr txBox="1">
            <a:spLocks noGrp="1"/>
          </p:cNvSpPr>
          <p:nvPr>
            <p:ph type="body" idx="1"/>
          </p:nvPr>
        </p:nvSpPr>
        <p:spPr>
          <a:xfrm>
            <a:off x="719999" y="1298725"/>
            <a:ext cx="7910433" cy="37242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>
              <a:lnSpc>
                <a:spcPts val="5040"/>
              </a:lnSpc>
              <a:buNone/>
            </a:pPr>
            <a:r>
              <a:rPr lang="en-US" sz="3200" b="1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By the end of this lesson, Ss will be able to:</a:t>
            </a:r>
            <a:endParaRPr lang="en-US" sz="3200" b="1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76200" lvl="0" indent="0" algn="just">
              <a:lnSpc>
                <a:spcPts val="5040"/>
              </a:lnSpc>
              <a:buClr>
                <a:srgbClr val="000000"/>
              </a:buClr>
              <a:buSzPts val="2400"/>
              <a:buNone/>
            </a:pP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Use lexical items related to the </a:t>
            </a:r>
            <a:r>
              <a:rPr lang="en-US" sz="3200" dirty="0" err="1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food and </a:t>
            </a:r>
            <a:r>
              <a:rPr lang="en-US" sz="3200" dirty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</a:t>
            </a: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rink in everyday life.</a:t>
            </a:r>
            <a:endParaRPr lang="en-US" sz="32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  <a:p>
            <a:pPr marL="76200" lvl="0" indent="0" algn="just">
              <a:lnSpc>
                <a:spcPts val="5040"/>
              </a:lnSpc>
              <a:buClr>
                <a:srgbClr val="000000"/>
              </a:buClr>
              <a:buSzPts val="2400"/>
              <a:buNone/>
            </a:pPr>
            <a:r>
              <a:rPr lang="en-US" sz="3200" dirty="0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Understand and use ways to ask and answer about prices in English.</a:t>
            </a:r>
            <a:endParaRPr lang="en-US" sz="3200" dirty="0"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pic>
        <p:nvPicPr>
          <p:cNvPr id="1026" name="Picture 2" descr="Xác định và quản lý mục tiêu bằng công cụ thần kì MBO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37" y="1933287"/>
            <a:ext cx="1370732" cy="9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Xác định và quản lý mục tiêu bằng công cụ thần kì MBO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137" y="3186247"/>
            <a:ext cx="1370732" cy="9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54" y="224707"/>
            <a:ext cx="8761515" cy="478200"/>
          </a:xfrm>
        </p:spPr>
        <p:txBody>
          <a:bodyPr/>
          <a:lstStyle/>
          <a:p>
            <a:pPr algn="l"/>
            <a:r>
              <a:rPr lang="en-US" sz="2400" dirty="0"/>
              <a:t>E</a:t>
            </a:r>
            <a:r>
              <a:rPr lang="en-US" sz="2400" dirty="0"/>
              <a:t>x 3. (p 55) Listen to the conversation and answer the following questions.</a:t>
            </a:r>
            <a:endParaRPr lang="en-US" sz="2400" dirty="0"/>
          </a:p>
        </p:txBody>
      </p:sp>
      <p:pic>
        <p:nvPicPr>
          <p:cNvPr id="3" name="035.mp3" descr="035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8331200" y="296507"/>
            <a:ext cx="812800" cy="812800"/>
          </a:xfrm>
          <a:prstGeom prst="rect">
            <a:avLst/>
          </a:prstGeom>
        </p:spPr>
      </p:pic>
      <p:grpSp>
        <p:nvGrpSpPr>
          <p:cNvPr id="4" name="Google Shape;2088;p50"/>
          <p:cNvGrpSpPr/>
          <p:nvPr/>
        </p:nvGrpSpPr>
        <p:grpSpPr>
          <a:xfrm>
            <a:off x="277554" y="3414054"/>
            <a:ext cx="5518707" cy="742500"/>
            <a:chOff x="713225" y="3855975"/>
            <a:chExt cx="3042000" cy="742500"/>
          </a:xfrm>
        </p:grpSpPr>
        <p:sp>
          <p:nvSpPr>
            <p:cNvPr id="5" name="Google Shape;2089;p50"/>
            <p:cNvSpPr/>
            <p:nvPr/>
          </p:nvSpPr>
          <p:spPr>
            <a:xfrm>
              <a:off x="713225" y="38559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6" name="Google Shape;2090;p50"/>
            <p:cNvGrpSpPr/>
            <p:nvPr/>
          </p:nvGrpSpPr>
          <p:grpSpPr>
            <a:xfrm>
              <a:off x="764300" y="3930323"/>
              <a:ext cx="641318" cy="595485"/>
              <a:chOff x="764300" y="3930323"/>
              <a:chExt cx="641318" cy="595485"/>
            </a:xfrm>
          </p:grpSpPr>
          <p:sp>
            <p:nvSpPr>
              <p:cNvPr id="7" name="Google Shape;2091;p50"/>
              <p:cNvSpPr/>
              <p:nvPr/>
            </p:nvSpPr>
            <p:spPr>
              <a:xfrm>
                <a:off x="764300" y="3930323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24" y="1"/>
                    </a:moveTo>
                    <a:cubicBezTo>
                      <a:pt x="5705" y="1"/>
                      <a:pt x="1654" y="3337"/>
                      <a:pt x="887" y="8022"/>
                    </a:cubicBezTo>
                    <a:cubicBezTo>
                      <a:pt x="0" y="13248"/>
                      <a:pt x="3547" y="18188"/>
                      <a:pt x="8773" y="19075"/>
                    </a:cubicBezTo>
                    <a:cubicBezTo>
                      <a:pt x="9300" y="19161"/>
                      <a:pt x="9824" y="19203"/>
                      <a:pt x="10342" y="19203"/>
                    </a:cubicBezTo>
                    <a:cubicBezTo>
                      <a:pt x="14954" y="19203"/>
                      <a:pt x="19028" y="15887"/>
                      <a:pt x="19825" y="11189"/>
                    </a:cubicBezTo>
                    <a:cubicBezTo>
                      <a:pt x="20680" y="5964"/>
                      <a:pt x="17165" y="1024"/>
                      <a:pt x="11940" y="137"/>
                    </a:cubicBezTo>
                    <a:cubicBezTo>
                      <a:pt x="11396" y="45"/>
                      <a:pt x="10857" y="1"/>
                      <a:pt x="10324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8" name="Google Shape;2092;p50"/>
              <p:cNvSpPr/>
              <p:nvPr/>
            </p:nvSpPr>
            <p:spPr>
              <a:xfrm>
                <a:off x="1249440" y="4247567"/>
                <a:ext cx="33429" cy="45461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466" extrusionOk="0">
                    <a:moveTo>
                      <a:pt x="852" y="1"/>
                    </a:moveTo>
                    <a:cubicBezTo>
                      <a:pt x="750" y="1"/>
                      <a:pt x="655" y="58"/>
                      <a:pt x="603" y="136"/>
                    </a:cubicBezTo>
                    <a:cubicBezTo>
                      <a:pt x="476" y="484"/>
                      <a:pt x="286" y="801"/>
                      <a:pt x="64" y="1086"/>
                    </a:cubicBezTo>
                    <a:cubicBezTo>
                      <a:pt x="1" y="1181"/>
                      <a:pt x="1" y="1339"/>
                      <a:pt x="96" y="1403"/>
                    </a:cubicBezTo>
                    <a:cubicBezTo>
                      <a:pt x="128" y="1434"/>
                      <a:pt x="191" y="1466"/>
                      <a:pt x="254" y="1466"/>
                    </a:cubicBezTo>
                    <a:cubicBezTo>
                      <a:pt x="318" y="1466"/>
                      <a:pt x="381" y="1434"/>
                      <a:pt x="413" y="1371"/>
                    </a:cubicBezTo>
                    <a:cubicBezTo>
                      <a:pt x="698" y="1054"/>
                      <a:pt x="888" y="706"/>
                      <a:pt x="1046" y="294"/>
                    </a:cubicBezTo>
                    <a:cubicBezTo>
                      <a:pt x="1078" y="199"/>
                      <a:pt x="1014" y="73"/>
                      <a:pt x="919" y="9"/>
                    </a:cubicBezTo>
                    <a:cubicBezTo>
                      <a:pt x="897" y="4"/>
                      <a:pt x="874" y="1"/>
                      <a:pt x="852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9" name="Google Shape;2093;p50"/>
              <p:cNvSpPr/>
              <p:nvPr/>
            </p:nvSpPr>
            <p:spPr>
              <a:xfrm>
                <a:off x="968573" y="4299076"/>
                <a:ext cx="274997" cy="35227"/>
              </a:xfrm>
              <a:custGeom>
                <a:avLst/>
                <a:gdLst/>
                <a:ahLst/>
                <a:cxnLst/>
                <a:rect l="l" t="t" r="r" b="b"/>
                <a:pathLst>
                  <a:path w="8868" h="1136" extrusionOk="0">
                    <a:moveTo>
                      <a:pt x="8597" y="1"/>
                    </a:moveTo>
                    <a:cubicBezTo>
                      <a:pt x="8547" y="1"/>
                      <a:pt x="8496" y="19"/>
                      <a:pt x="8456" y="58"/>
                    </a:cubicBezTo>
                    <a:cubicBezTo>
                      <a:pt x="7854" y="470"/>
                      <a:pt x="7158" y="692"/>
                      <a:pt x="6398" y="692"/>
                    </a:cubicBezTo>
                    <a:lnTo>
                      <a:pt x="1109" y="692"/>
                    </a:lnTo>
                    <a:cubicBezTo>
                      <a:pt x="824" y="692"/>
                      <a:pt x="571" y="660"/>
                      <a:pt x="285" y="597"/>
                    </a:cubicBezTo>
                    <a:cubicBezTo>
                      <a:pt x="273" y="593"/>
                      <a:pt x="260" y="591"/>
                      <a:pt x="247" y="591"/>
                    </a:cubicBezTo>
                    <a:cubicBezTo>
                      <a:pt x="159" y="591"/>
                      <a:pt x="60" y="677"/>
                      <a:pt x="32" y="787"/>
                    </a:cubicBezTo>
                    <a:cubicBezTo>
                      <a:pt x="0" y="882"/>
                      <a:pt x="64" y="1008"/>
                      <a:pt x="190" y="1040"/>
                    </a:cubicBezTo>
                    <a:cubicBezTo>
                      <a:pt x="507" y="1103"/>
                      <a:pt x="792" y="1135"/>
                      <a:pt x="1109" y="1135"/>
                    </a:cubicBezTo>
                    <a:lnTo>
                      <a:pt x="6398" y="1135"/>
                    </a:lnTo>
                    <a:cubicBezTo>
                      <a:pt x="7253" y="1135"/>
                      <a:pt x="8044" y="882"/>
                      <a:pt x="8741" y="407"/>
                    </a:cubicBezTo>
                    <a:cubicBezTo>
                      <a:pt x="8836" y="343"/>
                      <a:pt x="8868" y="185"/>
                      <a:pt x="8773" y="90"/>
                    </a:cubicBezTo>
                    <a:cubicBezTo>
                      <a:pt x="8736" y="35"/>
                      <a:pt x="8667" y="1"/>
                      <a:pt x="859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0" name="Google Shape;2094;p50"/>
              <p:cNvSpPr/>
              <p:nvPr/>
            </p:nvSpPr>
            <p:spPr>
              <a:xfrm>
                <a:off x="908658" y="4282795"/>
                <a:ext cx="51104" cy="39724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1281" extrusionOk="0">
                    <a:moveTo>
                      <a:pt x="256" y="1"/>
                    </a:moveTo>
                    <a:cubicBezTo>
                      <a:pt x="203" y="1"/>
                      <a:pt x="156" y="16"/>
                      <a:pt x="127" y="45"/>
                    </a:cubicBezTo>
                    <a:cubicBezTo>
                      <a:pt x="1" y="140"/>
                      <a:pt x="1" y="267"/>
                      <a:pt x="96" y="362"/>
                    </a:cubicBezTo>
                    <a:cubicBezTo>
                      <a:pt x="444" y="742"/>
                      <a:pt x="824" y="1058"/>
                      <a:pt x="1299" y="1280"/>
                    </a:cubicBezTo>
                    <a:lnTo>
                      <a:pt x="1394" y="1280"/>
                    </a:lnTo>
                    <a:cubicBezTo>
                      <a:pt x="1489" y="1280"/>
                      <a:pt x="1552" y="1248"/>
                      <a:pt x="1584" y="1185"/>
                    </a:cubicBezTo>
                    <a:cubicBezTo>
                      <a:pt x="1647" y="1058"/>
                      <a:pt x="1616" y="932"/>
                      <a:pt x="1489" y="868"/>
                    </a:cubicBezTo>
                    <a:cubicBezTo>
                      <a:pt x="1077" y="678"/>
                      <a:pt x="729" y="393"/>
                      <a:pt x="444" y="77"/>
                    </a:cubicBezTo>
                    <a:cubicBezTo>
                      <a:pt x="392" y="24"/>
                      <a:pt x="320" y="1"/>
                      <a:pt x="256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" name="Google Shape;2095;p50"/>
              <p:cNvSpPr/>
              <p:nvPr/>
            </p:nvSpPr>
            <p:spPr>
              <a:xfrm>
                <a:off x="888035" y="4250017"/>
                <a:ext cx="17707" cy="18482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96" extrusionOk="0">
                    <a:moveTo>
                      <a:pt x="272" y="0"/>
                    </a:moveTo>
                    <a:cubicBezTo>
                      <a:pt x="244" y="0"/>
                      <a:pt x="216" y="8"/>
                      <a:pt x="191" y="25"/>
                    </a:cubicBezTo>
                    <a:cubicBezTo>
                      <a:pt x="64" y="57"/>
                      <a:pt x="1" y="184"/>
                      <a:pt x="64" y="310"/>
                    </a:cubicBezTo>
                    <a:cubicBezTo>
                      <a:pt x="64" y="374"/>
                      <a:pt x="96" y="405"/>
                      <a:pt x="127" y="469"/>
                    </a:cubicBezTo>
                    <a:cubicBezTo>
                      <a:pt x="159" y="532"/>
                      <a:pt x="222" y="595"/>
                      <a:pt x="317" y="595"/>
                    </a:cubicBezTo>
                    <a:cubicBezTo>
                      <a:pt x="349" y="595"/>
                      <a:pt x="381" y="595"/>
                      <a:pt x="412" y="564"/>
                    </a:cubicBezTo>
                    <a:cubicBezTo>
                      <a:pt x="539" y="532"/>
                      <a:pt x="571" y="374"/>
                      <a:pt x="539" y="279"/>
                    </a:cubicBezTo>
                    <a:cubicBezTo>
                      <a:pt x="507" y="215"/>
                      <a:pt x="507" y="184"/>
                      <a:pt x="476" y="152"/>
                    </a:cubicBezTo>
                    <a:cubicBezTo>
                      <a:pt x="429" y="59"/>
                      <a:pt x="349" y="0"/>
                      <a:pt x="272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" name="Google Shape;2096;p50"/>
              <p:cNvSpPr/>
              <p:nvPr/>
            </p:nvSpPr>
            <p:spPr>
              <a:xfrm>
                <a:off x="842852" y="4041839"/>
                <a:ext cx="484190" cy="371996"/>
              </a:xfrm>
              <a:custGeom>
                <a:avLst/>
                <a:gdLst/>
                <a:ahLst/>
                <a:cxnLst/>
                <a:rect l="l" t="t" r="r" b="b"/>
                <a:pathLst>
                  <a:path w="15614" h="11996" extrusionOk="0">
                    <a:moveTo>
                      <a:pt x="5923" y="1861"/>
                    </a:moveTo>
                    <a:lnTo>
                      <a:pt x="5923" y="1861"/>
                    </a:lnTo>
                    <a:cubicBezTo>
                      <a:pt x="5796" y="2400"/>
                      <a:pt x="5765" y="2938"/>
                      <a:pt x="5860" y="3508"/>
                    </a:cubicBezTo>
                    <a:cubicBezTo>
                      <a:pt x="5955" y="4173"/>
                      <a:pt x="6240" y="4838"/>
                      <a:pt x="6651" y="5471"/>
                    </a:cubicBezTo>
                    <a:lnTo>
                      <a:pt x="1838" y="5471"/>
                    </a:lnTo>
                    <a:cubicBezTo>
                      <a:pt x="1838" y="5440"/>
                      <a:pt x="1869" y="5408"/>
                      <a:pt x="1869" y="5376"/>
                    </a:cubicBezTo>
                    <a:cubicBezTo>
                      <a:pt x="2534" y="3603"/>
                      <a:pt x="4054" y="2273"/>
                      <a:pt x="5923" y="1861"/>
                    </a:cubicBezTo>
                    <a:close/>
                    <a:moveTo>
                      <a:pt x="7970" y="452"/>
                    </a:moveTo>
                    <a:cubicBezTo>
                      <a:pt x="8132" y="452"/>
                      <a:pt x="8296" y="478"/>
                      <a:pt x="8456" y="531"/>
                    </a:cubicBezTo>
                    <a:cubicBezTo>
                      <a:pt x="8013" y="816"/>
                      <a:pt x="7855" y="1418"/>
                      <a:pt x="8076" y="1893"/>
                    </a:cubicBezTo>
                    <a:cubicBezTo>
                      <a:pt x="8456" y="2748"/>
                      <a:pt x="9470" y="3223"/>
                      <a:pt x="10832" y="3223"/>
                    </a:cubicBezTo>
                    <a:cubicBezTo>
                      <a:pt x="11528" y="3223"/>
                      <a:pt x="12130" y="3381"/>
                      <a:pt x="12668" y="3666"/>
                    </a:cubicBezTo>
                    <a:cubicBezTo>
                      <a:pt x="13334" y="4046"/>
                      <a:pt x="13809" y="4711"/>
                      <a:pt x="13935" y="5471"/>
                    </a:cubicBezTo>
                    <a:lnTo>
                      <a:pt x="7190" y="5471"/>
                    </a:lnTo>
                    <a:cubicBezTo>
                      <a:pt x="5891" y="3698"/>
                      <a:pt x="6240" y="2210"/>
                      <a:pt x="6430" y="1671"/>
                    </a:cubicBezTo>
                    <a:cubicBezTo>
                      <a:pt x="6525" y="1481"/>
                      <a:pt x="6588" y="1323"/>
                      <a:pt x="6683" y="1164"/>
                    </a:cubicBezTo>
                    <a:cubicBezTo>
                      <a:pt x="6971" y="708"/>
                      <a:pt x="7460" y="452"/>
                      <a:pt x="7970" y="452"/>
                    </a:cubicBezTo>
                    <a:close/>
                    <a:moveTo>
                      <a:pt x="14410" y="5946"/>
                    </a:moveTo>
                    <a:cubicBezTo>
                      <a:pt x="14664" y="5946"/>
                      <a:pt x="14854" y="6041"/>
                      <a:pt x="14980" y="6231"/>
                    </a:cubicBezTo>
                    <a:cubicBezTo>
                      <a:pt x="15107" y="6390"/>
                      <a:pt x="15139" y="6612"/>
                      <a:pt x="15107" y="6802"/>
                    </a:cubicBezTo>
                    <a:cubicBezTo>
                      <a:pt x="14695" y="8132"/>
                      <a:pt x="13650" y="9272"/>
                      <a:pt x="12098" y="10063"/>
                    </a:cubicBezTo>
                    <a:lnTo>
                      <a:pt x="7031" y="10063"/>
                    </a:lnTo>
                    <a:cubicBezTo>
                      <a:pt x="6905" y="10063"/>
                      <a:pt x="6810" y="10158"/>
                      <a:pt x="6810" y="10285"/>
                    </a:cubicBezTo>
                    <a:cubicBezTo>
                      <a:pt x="6810" y="10412"/>
                      <a:pt x="6905" y="10507"/>
                      <a:pt x="7031" y="10507"/>
                    </a:cubicBezTo>
                    <a:lnTo>
                      <a:pt x="11908" y="10507"/>
                    </a:lnTo>
                    <a:cubicBezTo>
                      <a:pt x="11782" y="11109"/>
                      <a:pt x="11243" y="11552"/>
                      <a:pt x="10578" y="11552"/>
                    </a:cubicBezTo>
                    <a:lnTo>
                      <a:pt x="5036" y="11552"/>
                    </a:lnTo>
                    <a:cubicBezTo>
                      <a:pt x="4371" y="11552"/>
                      <a:pt x="3833" y="11109"/>
                      <a:pt x="3738" y="10507"/>
                    </a:cubicBezTo>
                    <a:lnTo>
                      <a:pt x="4910" y="10507"/>
                    </a:lnTo>
                    <a:cubicBezTo>
                      <a:pt x="5036" y="10507"/>
                      <a:pt x="5131" y="10412"/>
                      <a:pt x="5131" y="10285"/>
                    </a:cubicBezTo>
                    <a:cubicBezTo>
                      <a:pt x="5131" y="10158"/>
                      <a:pt x="5036" y="10063"/>
                      <a:pt x="4910" y="10063"/>
                    </a:cubicBezTo>
                    <a:lnTo>
                      <a:pt x="3548" y="10063"/>
                    </a:lnTo>
                    <a:cubicBezTo>
                      <a:pt x="1996" y="9272"/>
                      <a:pt x="919" y="8132"/>
                      <a:pt x="539" y="6802"/>
                    </a:cubicBezTo>
                    <a:cubicBezTo>
                      <a:pt x="476" y="6612"/>
                      <a:pt x="508" y="6390"/>
                      <a:pt x="634" y="6231"/>
                    </a:cubicBezTo>
                    <a:cubicBezTo>
                      <a:pt x="793" y="6041"/>
                      <a:pt x="983" y="5946"/>
                      <a:pt x="1204" y="5946"/>
                    </a:cubicBezTo>
                    <a:close/>
                    <a:moveTo>
                      <a:pt x="7981" y="1"/>
                    </a:moveTo>
                    <a:cubicBezTo>
                      <a:pt x="7768" y="1"/>
                      <a:pt x="7554" y="40"/>
                      <a:pt x="7348" y="119"/>
                    </a:cubicBezTo>
                    <a:cubicBezTo>
                      <a:pt x="6905" y="246"/>
                      <a:pt x="6525" y="531"/>
                      <a:pt x="6303" y="943"/>
                    </a:cubicBezTo>
                    <a:cubicBezTo>
                      <a:pt x="6208" y="1069"/>
                      <a:pt x="6145" y="1228"/>
                      <a:pt x="6081" y="1386"/>
                    </a:cubicBezTo>
                    <a:cubicBezTo>
                      <a:pt x="3959" y="1735"/>
                      <a:pt x="2186" y="3191"/>
                      <a:pt x="1458" y="5218"/>
                    </a:cubicBezTo>
                    <a:cubicBezTo>
                      <a:pt x="1426" y="5281"/>
                      <a:pt x="1394" y="5345"/>
                      <a:pt x="1331" y="5471"/>
                    </a:cubicBezTo>
                    <a:lnTo>
                      <a:pt x="1204" y="5471"/>
                    </a:lnTo>
                    <a:cubicBezTo>
                      <a:pt x="824" y="5471"/>
                      <a:pt x="476" y="5661"/>
                      <a:pt x="254" y="5946"/>
                    </a:cubicBezTo>
                    <a:cubicBezTo>
                      <a:pt x="64" y="6231"/>
                      <a:pt x="1" y="6580"/>
                      <a:pt x="96" y="6928"/>
                    </a:cubicBezTo>
                    <a:cubicBezTo>
                      <a:pt x="508" y="8353"/>
                      <a:pt x="1616" y="9588"/>
                      <a:pt x="3263" y="10412"/>
                    </a:cubicBezTo>
                    <a:cubicBezTo>
                      <a:pt x="3326" y="11299"/>
                      <a:pt x="4086" y="11995"/>
                      <a:pt x="5036" y="11995"/>
                    </a:cubicBezTo>
                    <a:lnTo>
                      <a:pt x="10578" y="11995"/>
                    </a:lnTo>
                    <a:cubicBezTo>
                      <a:pt x="11528" y="11995"/>
                      <a:pt x="12288" y="11299"/>
                      <a:pt x="12352" y="10412"/>
                    </a:cubicBezTo>
                    <a:cubicBezTo>
                      <a:pt x="13999" y="9588"/>
                      <a:pt x="15107" y="8353"/>
                      <a:pt x="15519" y="6928"/>
                    </a:cubicBezTo>
                    <a:cubicBezTo>
                      <a:pt x="15614" y="6580"/>
                      <a:pt x="15550" y="6231"/>
                      <a:pt x="15360" y="5946"/>
                    </a:cubicBezTo>
                    <a:cubicBezTo>
                      <a:pt x="15139" y="5661"/>
                      <a:pt x="14790" y="5471"/>
                      <a:pt x="14410" y="5471"/>
                    </a:cubicBezTo>
                    <a:lnTo>
                      <a:pt x="14379" y="5471"/>
                    </a:lnTo>
                    <a:cubicBezTo>
                      <a:pt x="14252" y="4521"/>
                      <a:pt x="13714" y="3730"/>
                      <a:pt x="12890" y="3255"/>
                    </a:cubicBezTo>
                    <a:cubicBezTo>
                      <a:pt x="12288" y="2938"/>
                      <a:pt x="11592" y="2780"/>
                      <a:pt x="10832" y="2780"/>
                    </a:cubicBezTo>
                    <a:cubicBezTo>
                      <a:pt x="9660" y="2780"/>
                      <a:pt x="8773" y="2400"/>
                      <a:pt x="8488" y="1735"/>
                    </a:cubicBezTo>
                    <a:cubicBezTo>
                      <a:pt x="8361" y="1418"/>
                      <a:pt x="8456" y="1069"/>
                      <a:pt x="8710" y="911"/>
                    </a:cubicBezTo>
                    <a:cubicBezTo>
                      <a:pt x="8868" y="816"/>
                      <a:pt x="8932" y="658"/>
                      <a:pt x="8932" y="468"/>
                    </a:cubicBezTo>
                    <a:cubicBezTo>
                      <a:pt x="8900" y="309"/>
                      <a:pt x="8773" y="183"/>
                      <a:pt x="8615" y="119"/>
                    </a:cubicBezTo>
                    <a:cubicBezTo>
                      <a:pt x="8409" y="40"/>
                      <a:pt x="8195" y="1"/>
                      <a:pt x="7981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13" name="Google Shape;2097;p50"/>
          <p:cNvGrpSpPr/>
          <p:nvPr/>
        </p:nvGrpSpPr>
        <p:grpSpPr>
          <a:xfrm>
            <a:off x="277554" y="1712167"/>
            <a:ext cx="5518709" cy="742500"/>
            <a:chOff x="713225" y="2151763"/>
            <a:chExt cx="3042000" cy="742500"/>
          </a:xfrm>
        </p:grpSpPr>
        <p:sp>
          <p:nvSpPr>
            <p:cNvPr id="14" name="Google Shape;2098;p50"/>
            <p:cNvSpPr/>
            <p:nvPr/>
          </p:nvSpPr>
          <p:spPr>
            <a:xfrm>
              <a:off x="713225" y="2151763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5" name="Google Shape;2099;p50"/>
            <p:cNvGrpSpPr/>
            <p:nvPr/>
          </p:nvGrpSpPr>
          <p:grpSpPr>
            <a:xfrm>
              <a:off x="764300" y="2228618"/>
              <a:ext cx="641318" cy="595485"/>
              <a:chOff x="764300" y="2228618"/>
              <a:chExt cx="641318" cy="595485"/>
            </a:xfrm>
          </p:grpSpPr>
          <p:sp>
            <p:nvSpPr>
              <p:cNvPr id="16" name="Google Shape;2100;p50"/>
              <p:cNvSpPr/>
              <p:nvPr/>
            </p:nvSpPr>
            <p:spPr>
              <a:xfrm>
                <a:off x="764300" y="2228618"/>
                <a:ext cx="641318" cy="595485"/>
              </a:xfrm>
              <a:custGeom>
                <a:avLst/>
                <a:gdLst/>
                <a:ahLst/>
                <a:cxnLst/>
                <a:rect l="l" t="t" r="r" b="b"/>
                <a:pathLst>
                  <a:path w="20681" h="19203" extrusionOk="0">
                    <a:moveTo>
                      <a:pt x="10361" y="1"/>
                    </a:moveTo>
                    <a:cubicBezTo>
                      <a:pt x="5727" y="1"/>
                      <a:pt x="1656" y="3316"/>
                      <a:pt x="887" y="8014"/>
                    </a:cubicBezTo>
                    <a:cubicBezTo>
                      <a:pt x="0" y="13240"/>
                      <a:pt x="3516" y="18212"/>
                      <a:pt x="8773" y="19067"/>
                    </a:cubicBezTo>
                    <a:cubicBezTo>
                      <a:pt x="9313" y="19158"/>
                      <a:pt x="9849" y="19203"/>
                      <a:pt x="10379" y="19203"/>
                    </a:cubicBezTo>
                    <a:cubicBezTo>
                      <a:pt x="14976" y="19203"/>
                      <a:pt x="19030" y="15867"/>
                      <a:pt x="19825" y="11181"/>
                    </a:cubicBezTo>
                    <a:cubicBezTo>
                      <a:pt x="20680" y="5956"/>
                      <a:pt x="17165" y="1015"/>
                      <a:pt x="11940" y="129"/>
                    </a:cubicBezTo>
                    <a:cubicBezTo>
                      <a:pt x="11409" y="42"/>
                      <a:pt x="10882" y="1"/>
                      <a:pt x="10361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7" name="Google Shape;2101;p50"/>
              <p:cNvSpPr/>
              <p:nvPr/>
            </p:nvSpPr>
            <p:spPr>
              <a:xfrm>
                <a:off x="1100183" y="2378929"/>
                <a:ext cx="15722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507" h="767" extrusionOk="0">
                    <a:moveTo>
                      <a:pt x="285" y="0"/>
                    </a:moveTo>
                    <a:cubicBezTo>
                      <a:pt x="158" y="0"/>
                      <a:pt x="32" y="95"/>
                      <a:pt x="32" y="190"/>
                    </a:cubicBezTo>
                    <a:cubicBezTo>
                      <a:pt x="0" y="317"/>
                      <a:pt x="32" y="444"/>
                      <a:pt x="32" y="570"/>
                    </a:cubicBezTo>
                    <a:cubicBezTo>
                      <a:pt x="59" y="680"/>
                      <a:pt x="135" y="766"/>
                      <a:pt x="237" y="766"/>
                    </a:cubicBezTo>
                    <a:cubicBezTo>
                      <a:pt x="252" y="766"/>
                      <a:pt x="268" y="765"/>
                      <a:pt x="285" y="760"/>
                    </a:cubicBezTo>
                    <a:cubicBezTo>
                      <a:pt x="348" y="760"/>
                      <a:pt x="380" y="729"/>
                      <a:pt x="412" y="697"/>
                    </a:cubicBezTo>
                    <a:cubicBezTo>
                      <a:pt x="475" y="665"/>
                      <a:pt x="507" y="570"/>
                      <a:pt x="475" y="507"/>
                    </a:cubicBezTo>
                    <a:cubicBezTo>
                      <a:pt x="475" y="412"/>
                      <a:pt x="475" y="349"/>
                      <a:pt x="475" y="254"/>
                    </a:cubicBezTo>
                    <a:cubicBezTo>
                      <a:pt x="507" y="127"/>
                      <a:pt x="412" y="32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" name="Google Shape;2102;p50"/>
              <p:cNvSpPr/>
              <p:nvPr/>
            </p:nvSpPr>
            <p:spPr>
              <a:xfrm>
                <a:off x="987240" y="2450813"/>
                <a:ext cx="22606" cy="204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60" extrusionOk="0">
                    <a:moveTo>
                      <a:pt x="490" y="0"/>
                    </a:moveTo>
                    <a:cubicBezTo>
                      <a:pt x="439" y="0"/>
                      <a:pt x="388" y="18"/>
                      <a:pt x="349" y="57"/>
                    </a:cubicBezTo>
                    <a:cubicBezTo>
                      <a:pt x="254" y="121"/>
                      <a:pt x="159" y="216"/>
                      <a:pt x="95" y="311"/>
                    </a:cubicBezTo>
                    <a:cubicBezTo>
                      <a:pt x="0" y="406"/>
                      <a:pt x="32" y="532"/>
                      <a:pt x="127" y="628"/>
                    </a:cubicBezTo>
                    <a:cubicBezTo>
                      <a:pt x="190" y="659"/>
                      <a:pt x="222" y="659"/>
                      <a:pt x="285" y="659"/>
                    </a:cubicBezTo>
                    <a:cubicBezTo>
                      <a:pt x="349" y="659"/>
                      <a:pt x="412" y="628"/>
                      <a:pt x="444" y="564"/>
                    </a:cubicBezTo>
                    <a:cubicBezTo>
                      <a:pt x="507" y="501"/>
                      <a:pt x="570" y="437"/>
                      <a:pt x="634" y="406"/>
                    </a:cubicBezTo>
                    <a:cubicBezTo>
                      <a:pt x="729" y="311"/>
                      <a:pt x="729" y="184"/>
                      <a:pt x="665" y="89"/>
                    </a:cubicBezTo>
                    <a:cubicBezTo>
                      <a:pt x="628" y="34"/>
                      <a:pt x="560" y="0"/>
                      <a:pt x="490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9" name="Google Shape;2103;p50"/>
              <p:cNvSpPr/>
              <p:nvPr/>
            </p:nvSpPr>
            <p:spPr>
              <a:xfrm>
                <a:off x="981348" y="2474971"/>
                <a:ext cx="14761" cy="2378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767" extrusionOk="0">
                    <a:moveTo>
                      <a:pt x="205" y="1"/>
                    </a:moveTo>
                    <a:cubicBezTo>
                      <a:pt x="103" y="1"/>
                      <a:pt x="28" y="87"/>
                      <a:pt x="0" y="197"/>
                    </a:cubicBezTo>
                    <a:cubicBezTo>
                      <a:pt x="0" y="260"/>
                      <a:pt x="0" y="324"/>
                      <a:pt x="0" y="387"/>
                    </a:cubicBezTo>
                    <a:cubicBezTo>
                      <a:pt x="0" y="450"/>
                      <a:pt x="0" y="514"/>
                      <a:pt x="0" y="577"/>
                    </a:cubicBezTo>
                    <a:cubicBezTo>
                      <a:pt x="32" y="672"/>
                      <a:pt x="127" y="767"/>
                      <a:pt x="222" y="767"/>
                    </a:cubicBezTo>
                    <a:lnTo>
                      <a:pt x="254" y="767"/>
                    </a:lnTo>
                    <a:cubicBezTo>
                      <a:pt x="380" y="735"/>
                      <a:pt x="475" y="640"/>
                      <a:pt x="444" y="514"/>
                    </a:cubicBezTo>
                    <a:cubicBezTo>
                      <a:pt x="444" y="482"/>
                      <a:pt x="444" y="419"/>
                      <a:pt x="444" y="387"/>
                    </a:cubicBezTo>
                    <a:cubicBezTo>
                      <a:pt x="444" y="324"/>
                      <a:pt x="444" y="292"/>
                      <a:pt x="444" y="260"/>
                    </a:cubicBezTo>
                    <a:cubicBezTo>
                      <a:pt x="475" y="134"/>
                      <a:pt x="380" y="7"/>
                      <a:pt x="254" y="7"/>
                    </a:cubicBezTo>
                    <a:cubicBezTo>
                      <a:pt x="237" y="3"/>
                      <a:pt x="221" y="1"/>
                      <a:pt x="205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0" name="Google Shape;2104;p50"/>
              <p:cNvSpPr/>
              <p:nvPr/>
            </p:nvSpPr>
            <p:spPr>
              <a:xfrm>
                <a:off x="1040270" y="2450224"/>
                <a:ext cx="22606" cy="2105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679" extrusionOk="0">
                    <a:moveTo>
                      <a:pt x="247" y="1"/>
                    </a:moveTo>
                    <a:cubicBezTo>
                      <a:pt x="184" y="1"/>
                      <a:pt x="130" y="24"/>
                      <a:pt x="95" y="76"/>
                    </a:cubicBezTo>
                    <a:cubicBezTo>
                      <a:pt x="0" y="203"/>
                      <a:pt x="32" y="330"/>
                      <a:pt x="127" y="425"/>
                    </a:cubicBezTo>
                    <a:cubicBezTo>
                      <a:pt x="190" y="456"/>
                      <a:pt x="254" y="520"/>
                      <a:pt x="285" y="583"/>
                    </a:cubicBezTo>
                    <a:cubicBezTo>
                      <a:pt x="349" y="647"/>
                      <a:pt x="412" y="678"/>
                      <a:pt x="475" y="678"/>
                    </a:cubicBezTo>
                    <a:cubicBezTo>
                      <a:pt x="539" y="678"/>
                      <a:pt x="570" y="678"/>
                      <a:pt x="602" y="647"/>
                    </a:cubicBezTo>
                    <a:cubicBezTo>
                      <a:pt x="697" y="551"/>
                      <a:pt x="729" y="425"/>
                      <a:pt x="665" y="330"/>
                    </a:cubicBezTo>
                    <a:cubicBezTo>
                      <a:pt x="570" y="203"/>
                      <a:pt x="507" y="140"/>
                      <a:pt x="412" y="45"/>
                    </a:cubicBezTo>
                    <a:cubicBezTo>
                      <a:pt x="355" y="16"/>
                      <a:pt x="298" y="1"/>
                      <a:pt x="247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1" name="Google Shape;2105;p50"/>
              <p:cNvSpPr/>
              <p:nvPr/>
            </p:nvSpPr>
            <p:spPr>
              <a:xfrm>
                <a:off x="847783" y="2340630"/>
                <a:ext cx="475352" cy="372213"/>
              </a:xfrm>
              <a:custGeom>
                <a:avLst/>
                <a:gdLst/>
                <a:ahLst/>
                <a:cxnLst/>
                <a:rect l="l" t="t" r="r" b="b"/>
                <a:pathLst>
                  <a:path w="15329" h="12003" extrusionOk="0">
                    <a:moveTo>
                      <a:pt x="5289" y="824"/>
                    </a:moveTo>
                    <a:cubicBezTo>
                      <a:pt x="5352" y="824"/>
                      <a:pt x="5416" y="855"/>
                      <a:pt x="5447" y="887"/>
                    </a:cubicBezTo>
                    <a:lnTo>
                      <a:pt x="6081" y="1520"/>
                    </a:lnTo>
                    <a:cubicBezTo>
                      <a:pt x="6176" y="1615"/>
                      <a:pt x="6176" y="1742"/>
                      <a:pt x="6081" y="1837"/>
                    </a:cubicBezTo>
                    <a:cubicBezTo>
                      <a:pt x="6033" y="1885"/>
                      <a:pt x="5978" y="1908"/>
                      <a:pt x="5922" y="1908"/>
                    </a:cubicBezTo>
                    <a:cubicBezTo>
                      <a:pt x="5867" y="1908"/>
                      <a:pt x="5811" y="1885"/>
                      <a:pt x="5764" y="1837"/>
                    </a:cubicBezTo>
                    <a:lnTo>
                      <a:pt x="5131" y="1204"/>
                    </a:lnTo>
                    <a:cubicBezTo>
                      <a:pt x="5036" y="1109"/>
                      <a:pt x="5036" y="982"/>
                      <a:pt x="5131" y="887"/>
                    </a:cubicBezTo>
                    <a:cubicBezTo>
                      <a:pt x="5162" y="824"/>
                      <a:pt x="5226" y="824"/>
                      <a:pt x="5289" y="824"/>
                    </a:cubicBezTo>
                    <a:close/>
                    <a:moveTo>
                      <a:pt x="8107" y="444"/>
                    </a:moveTo>
                    <a:lnTo>
                      <a:pt x="9628" y="1964"/>
                    </a:lnTo>
                    <a:cubicBezTo>
                      <a:pt x="9604" y="1972"/>
                      <a:pt x="9578" y="1976"/>
                      <a:pt x="9551" y="1976"/>
                    </a:cubicBezTo>
                    <a:cubicBezTo>
                      <a:pt x="9471" y="1976"/>
                      <a:pt x="9382" y="1940"/>
                      <a:pt x="9311" y="1869"/>
                    </a:cubicBezTo>
                    <a:cubicBezTo>
                      <a:pt x="9279" y="1821"/>
                      <a:pt x="9224" y="1797"/>
                      <a:pt x="9164" y="1797"/>
                    </a:cubicBezTo>
                    <a:cubicBezTo>
                      <a:pt x="9105" y="1797"/>
                      <a:pt x="9042" y="1821"/>
                      <a:pt x="8994" y="1869"/>
                    </a:cubicBezTo>
                    <a:cubicBezTo>
                      <a:pt x="8931" y="1964"/>
                      <a:pt x="8931" y="2090"/>
                      <a:pt x="8994" y="2185"/>
                    </a:cubicBezTo>
                    <a:cubicBezTo>
                      <a:pt x="9058" y="2249"/>
                      <a:pt x="9153" y="2312"/>
                      <a:pt x="9216" y="2344"/>
                    </a:cubicBezTo>
                    <a:cubicBezTo>
                      <a:pt x="9184" y="2344"/>
                      <a:pt x="9153" y="2375"/>
                      <a:pt x="9121" y="2407"/>
                    </a:cubicBezTo>
                    <a:cubicBezTo>
                      <a:pt x="9121" y="2407"/>
                      <a:pt x="9089" y="2439"/>
                      <a:pt x="9058" y="2439"/>
                    </a:cubicBezTo>
                    <a:cubicBezTo>
                      <a:pt x="9058" y="2439"/>
                      <a:pt x="9026" y="2407"/>
                      <a:pt x="8994" y="2375"/>
                    </a:cubicBezTo>
                    <a:cubicBezTo>
                      <a:pt x="8963" y="2344"/>
                      <a:pt x="8931" y="2312"/>
                      <a:pt x="8899" y="2280"/>
                    </a:cubicBezTo>
                    <a:cubicBezTo>
                      <a:pt x="8868" y="2249"/>
                      <a:pt x="8836" y="2217"/>
                      <a:pt x="8804" y="2185"/>
                    </a:cubicBezTo>
                    <a:cubicBezTo>
                      <a:pt x="8769" y="2133"/>
                      <a:pt x="8715" y="2110"/>
                      <a:pt x="8653" y="2110"/>
                    </a:cubicBezTo>
                    <a:cubicBezTo>
                      <a:pt x="8601" y="2110"/>
                      <a:pt x="8544" y="2125"/>
                      <a:pt x="8487" y="2154"/>
                    </a:cubicBezTo>
                    <a:cubicBezTo>
                      <a:pt x="8392" y="2249"/>
                      <a:pt x="8392" y="2375"/>
                      <a:pt x="8456" y="2470"/>
                    </a:cubicBezTo>
                    <a:cubicBezTo>
                      <a:pt x="8487" y="2534"/>
                      <a:pt x="8551" y="2565"/>
                      <a:pt x="8582" y="2629"/>
                    </a:cubicBezTo>
                    <a:cubicBezTo>
                      <a:pt x="8614" y="2660"/>
                      <a:pt x="8678" y="2692"/>
                      <a:pt x="8709" y="2724"/>
                    </a:cubicBezTo>
                    <a:cubicBezTo>
                      <a:pt x="8741" y="2755"/>
                      <a:pt x="8773" y="2755"/>
                      <a:pt x="8773" y="2755"/>
                    </a:cubicBezTo>
                    <a:cubicBezTo>
                      <a:pt x="8678" y="2914"/>
                      <a:pt x="8614" y="3040"/>
                      <a:pt x="8582" y="3199"/>
                    </a:cubicBezTo>
                    <a:cubicBezTo>
                      <a:pt x="8487" y="3135"/>
                      <a:pt x="8361" y="3040"/>
                      <a:pt x="8266" y="2945"/>
                    </a:cubicBezTo>
                    <a:cubicBezTo>
                      <a:pt x="7601" y="2249"/>
                      <a:pt x="7537" y="1204"/>
                      <a:pt x="8107" y="444"/>
                    </a:cubicBezTo>
                    <a:close/>
                    <a:moveTo>
                      <a:pt x="2977" y="4085"/>
                    </a:moveTo>
                    <a:cubicBezTo>
                      <a:pt x="3040" y="4085"/>
                      <a:pt x="3104" y="4117"/>
                      <a:pt x="3135" y="4149"/>
                    </a:cubicBezTo>
                    <a:cubicBezTo>
                      <a:pt x="3199" y="4212"/>
                      <a:pt x="3199" y="4244"/>
                      <a:pt x="3199" y="4307"/>
                    </a:cubicBezTo>
                    <a:cubicBezTo>
                      <a:pt x="3199" y="4371"/>
                      <a:pt x="3199" y="4434"/>
                      <a:pt x="3135" y="4466"/>
                    </a:cubicBezTo>
                    <a:lnTo>
                      <a:pt x="2502" y="5099"/>
                    </a:lnTo>
                    <a:cubicBezTo>
                      <a:pt x="2455" y="5146"/>
                      <a:pt x="2399" y="5170"/>
                      <a:pt x="2344" y="5170"/>
                    </a:cubicBezTo>
                    <a:cubicBezTo>
                      <a:pt x="2288" y="5170"/>
                      <a:pt x="2233" y="5146"/>
                      <a:pt x="2185" y="5099"/>
                    </a:cubicBezTo>
                    <a:cubicBezTo>
                      <a:pt x="2154" y="5067"/>
                      <a:pt x="2122" y="5004"/>
                      <a:pt x="2122" y="4941"/>
                    </a:cubicBezTo>
                    <a:cubicBezTo>
                      <a:pt x="2122" y="4909"/>
                      <a:pt x="2154" y="4846"/>
                      <a:pt x="2185" y="4782"/>
                    </a:cubicBezTo>
                    <a:lnTo>
                      <a:pt x="2819" y="4149"/>
                    </a:lnTo>
                    <a:cubicBezTo>
                      <a:pt x="2882" y="4117"/>
                      <a:pt x="2914" y="4085"/>
                      <a:pt x="2977" y="4085"/>
                    </a:cubicBezTo>
                    <a:close/>
                    <a:moveTo>
                      <a:pt x="2310" y="2906"/>
                    </a:moveTo>
                    <a:cubicBezTo>
                      <a:pt x="2342" y="2906"/>
                      <a:pt x="2374" y="2908"/>
                      <a:pt x="2407" y="2914"/>
                    </a:cubicBezTo>
                    <a:cubicBezTo>
                      <a:pt x="2597" y="2945"/>
                      <a:pt x="2755" y="3040"/>
                      <a:pt x="2819" y="3199"/>
                    </a:cubicBezTo>
                    <a:cubicBezTo>
                      <a:pt x="2967" y="3421"/>
                      <a:pt x="3191" y="3547"/>
                      <a:pt x="3448" y="3547"/>
                    </a:cubicBezTo>
                    <a:cubicBezTo>
                      <a:pt x="3521" y="3547"/>
                      <a:pt x="3597" y="3536"/>
                      <a:pt x="3674" y="3515"/>
                    </a:cubicBezTo>
                    <a:lnTo>
                      <a:pt x="3737" y="3515"/>
                    </a:lnTo>
                    <a:cubicBezTo>
                      <a:pt x="3642" y="3642"/>
                      <a:pt x="3579" y="3769"/>
                      <a:pt x="3547" y="3927"/>
                    </a:cubicBezTo>
                    <a:cubicBezTo>
                      <a:pt x="3515" y="3895"/>
                      <a:pt x="3484" y="3864"/>
                      <a:pt x="3452" y="3832"/>
                    </a:cubicBezTo>
                    <a:cubicBezTo>
                      <a:pt x="3325" y="3705"/>
                      <a:pt x="3159" y="3642"/>
                      <a:pt x="2989" y="3642"/>
                    </a:cubicBezTo>
                    <a:cubicBezTo>
                      <a:pt x="2819" y="3642"/>
                      <a:pt x="2645" y="3705"/>
                      <a:pt x="2502" y="3832"/>
                    </a:cubicBezTo>
                    <a:lnTo>
                      <a:pt x="1869" y="4466"/>
                    </a:lnTo>
                    <a:cubicBezTo>
                      <a:pt x="1615" y="4751"/>
                      <a:pt x="1615" y="5162"/>
                      <a:pt x="1869" y="5416"/>
                    </a:cubicBezTo>
                    <a:cubicBezTo>
                      <a:pt x="1900" y="5479"/>
                      <a:pt x="1964" y="5511"/>
                      <a:pt x="1995" y="5511"/>
                    </a:cubicBezTo>
                    <a:lnTo>
                      <a:pt x="1457" y="5511"/>
                    </a:lnTo>
                    <a:cubicBezTo>
                      <a:pt x="1457" y="5447"/>
                      <a:pt x="1457" y="5384"/>
                      <a:pt x="1425" y="5352"/>
                    </a:cubicBezTo>
                    <a:cubicBezTo>
                      <a:pt x="1267" y="5194"/>
                      <a:pt x="1204" y="4972"/>
                      <a:pt x="1235" y="4782"/>
                    </a:cubicBezTo>
                    <a:cubicBezTo>
                      <a:pt x="1235" y="4561"/>
                      <a:pt x="1172" y="4276"/>
                      <a:pt x="729" y="4022"/>
                    </a:cubicBezTo>
                    <a:cubicBezTo>
                      <a:pt x="634" y="3959"/>
                      <a:pt x="570" y="3864"/>
                      <a:pt x="539" y="3800"/>
                    </a:cubicBezTo>
                    <a:cubicBezTo>
                      <a:pt x="475" y="3642"/>
                      <a:pt x="507" y="3515"/>
                      <a:pt x="570" y="3452"/>
                    </a:cubicBezTo>
                    <a:cubicBezTo>
                      <a:pt x="652" y="3370"/>
                      <a:pt x="806" y="3288"/>
                      <a:pt x="969" y="3288"/>
                    </a:cubicBezTo>
                    <a:cubicBezTo>
                      <a:pt x="994" y="3288"/>
                      <a:pt x="1020" y="3290"/>
                      <a:pt x="1045" y="3294"/>
                    </a:cubicBezTo>
                    <a:cubicBezTo>
                      <a:pt x="1145" y="3319"/>
                      <a:pt x="1237" y="3330"/>
                      <a:pt x="1324" y="3330"/>
                    </a:cubicBezTo>
                    <a:cubicBezTo>
                      <a:pt x="1570" y="3330"/>
                      <a:pt x="1768" y="3236"/>
                      <a:pt x="1932" y="3072"/>
                    </a:cubicBezTo>
                    <a:cubicBezTo>
                      <a:pt x="2011" y="2967"/>
                      <a:pt x="2155" y="2906"/>
                      <a:pt x="2310" y="2906"/>
                    </a:cubicBezTo>
                    <a:close/>
                    <a:moveTo>
                      <a:pt x="12088" y="1704"/>
                    </a:moveTo>
                    <a:cubicBezTo>
                      <a:pt x="12358" y="1704"/>
                      <a:pt x="12597" y="1801"/>
                      <a:pt x="12763" y="1995"/>
                    </a:cubicBezTo>
                    <a:cubicBezTo>
                      <a:pt x="12953" y="2209"/>
                      <a:pt x="13232" y="2316"/>
                      <a:pt x="13560" y="2316"/>
                    </a:cubicBezTo>
                    <a:cubicBezTo>
                      <a:pt x="13669" y="2316"/>
                      <a:pt x="13784" y="2304"/>
                      <a:pt x="13903" y="2280"/>
                    </a:cubicBezTo>
                    <a:cubicBezTo>
                      <a:pt x="13961" y="2267"/>
                      <a:pt x="14021" y="2261"/>
                      <a:pt x="14080" y="2261"/>
                    </a:cubicBezTo>
                    <a:cubicBezTo>
                      <a:pt x="14311" y="2261"/>
                      <a:pt x="14537" y="2357"/>
                      <a:pt x="14663" y="2534"/>
                    </a:cubicBezTo>
                    <a:cubicBezTo>
                      <a:pt x="14758" y="2629"/>
                      <a:pt x="14885" y="2819"/>
                      <a:pt x="14758" y="3104"/>
                    </a:cubicBezTo>
                    <a:cubicBezTo>
                      <a:pt x="14695" y="3230"/>
                      <a:pt x="14568" y="3389"/>
                      <a:pt x="14441" y="3452"/>
                    </a:cubicBezTo>
                    <a:cubicBezTo>
                      <a:pt x="13840" y="3800"/>
                      <a:pt x="13745" y="4212"/>
                      <a:pt x="13776" y="4466"/>
                    </a:cubicBezTo>
                    <a:cubicBezTo>
                      <a:pt x="13840" y="4782"/>
                      <a:pt x="13713" y="5131"/>
                      <a:pt x="13491" y="5352"/>
                    </a:cubicBezTo>
                    <a:cubicBezTo>
                      <a:pt x="13428" y="5416"/>
                      <a:pt x="13428" y="5479"/>
                      <a:pt x="13428" y="5511"/>
                    </a:cubicBezTo>
                    <a:lnTo>
                      <a:pt x="12541" y="5511"/>
                    </a:lnTo>
                    <a:cubicBezTo>
                      <a:pt x="12351" y="4687"/>
                      <a:pt x="11623" y="4085"/>
                      <a:pt x="10768" y="4085"/>
                    </a:cubicBezTo>
                    <a:cubicBezTo>
                      <a:pt x="9881" y="4085"/>
                      <a:pt x="9153" y="4687"/>
                      <a:pt x="8963" y="5511"/>
                    </a:cubicBezTo>
                    <a:lnTo>
                      <a:pt x="7537" y="5511"/>
                    </a:lnTo>
                    <a:cubicBezTo>
                      <a:pt x="7474" y="5321"/>
                      <a:pt x="7506" y="5067"/>
                      <a:pt x="7601" y="4877"/>
                    </a:cubicBezTo>
                    <a:cubicBezTo>
                      <a:pt x="7759" y="4592"/>
                      <a:pt x="7981" y="4434"/>
                      <a:pt x="8266" y="4371"/>
                    </a:cubicBezTo>
                    <a:cubicBezTo>
                      <a:pt x="8678" y="4276"/>
                      <a:pt x="8994" y="3927"/>
                      <a:pt x="8994" y="3484"/>
                    </a:cubicBezTo>
                    <a:cubicBezTo>
                      <a:pt x="9026" y="3199"/>
                      <a:pt x="9153" y="2945"/>
                      <a:pt x="9406" y="2755"/>
                    </a:cubicBezTo>
                    <a:cubicBezTo>
                      <a:pt x="9570" y="2638"/>
                      <a:pt x="9787" y="2573"/>
                      <a:pt x="9991" y="2573"/>
                    </a:cubicBezTo>
                    <a:cubicBezTo>
                      <a:pt x="10062" y="2573"/>
                      <a:pt x="10132" y="2581"/>
                      <a:pt x="10198" y="2597"/>
                    </a:cubicBezTo>
                    <a:cubicBezTo>
                      <a:pt x="10284" y="2623"/>
                      <a:pt x="10371" y="2636"/>
                      <a:pt x="10457" y="2636"/>
                    </a:cubicBezTo>
                    <a:cubicBezTo>
                      <a:pt x="10785" y="2636"/>
                      <a:pt x="11099" y="2454"/>
                      <a:pt x="11274" y="2154"/>
                    </a:cubicBezTo>
                    <a:cubicBezTo>
                      <a:pt x="11401" y="1900"/>
                      <a:pt x="11686" y="1742"/>
                      <a:pt x="11971" y="1710"/>
                    </a:cubicBezTo>
                    <a:cubicBezTo>
                      <a:pt x="12011" y="1706"/>
                      <a:pt x="12050" y="1704"/>
                      <a:pt x="12088" y="1704"/>
                    </a:cubicBezTo>
                    <a:close/>
                    <a:moveTo>
                      <a:pt x="3420" y="4846"/>
                    </a:moveTo>
                    <a:cubicBezTo>
                      <a:pt x="3420" y="5099"/>
                      <a:pt x="3452" y="5321"/>
                      <a:pt x="3547" y="5542"/>
                    </a:cubicBezTo>
                    <a:lnTo>
                      <a:pt x="2692" y="5542"/>
                    </a:lnTo>
                    <a:cubicBezTo>
                      <a:pt x="2755" y="5511"/>
                      <a:pt x="2787" y="5479"/>
                      <a:pt x="2819" y="5416"/>
                    </a:cubicBezTo>
                    <a:lnTo>
                      <a:pt x="3420" y="4846"/>
                    </a:lnTo>
                    <a:close/>
                    <a:moveTo>
                      <a:pt x="5732" y="2850"/>
                    </a:moveTo>
                    <a:cubicBezTo>
                      <a:pt x="6587" y="2850"/>
                      <a:pt x="7347" y="3420"/>
                      <a:pt x="7537" y="4244"/>
                    </a:cubicBezTo>
                    <a:cubicBezTo>
                      <a:pt x="7411" y="4371"/>
                      <a:pt x="7284" y="4497"/>
                      <a:pt x="7221" y="4656"/>
                    </a:cubicBezTo>
                    <a:cubicBezTo>
                      <a:pt x="7189" y="4719"/>
                      <a:pt x="7157" y="4751"/>
                      <a:pt x="7157" y="4814"/>
                    </a:cubicBezTo>
                    <a:cubicBezTo>
                      <a:pt x="7157" y="4782"/>
                      <a:pt x="7157" y="4751"/>
                      <a:pt x="7157" y="4719"/>
                    </a:cubicBezTo>
                    <a:cubicBezTo>
                      <a:pt x="7157" y="4656"/>
                      <a:pt x="7157" y="4592"/>
                      <a:pt x="7126" y="4529"/>
                    </a:cubicBezTo>
                    <a:cubicBezTo>
                      <a:pt x="7126" y="4402"/>
                      <a:pt x="6999" y="4339"/>
                      <a:pt x="6872" y="4339"/>
                    </a:cubicBezTo>
                    <a:cubicBezTo>
                      <a:pt x="6777" y="4339"/>
                      <a:pt x="6682" y="4466"/>
                      <a:pt x="6682" y="4592"/>
                    </a:cubicBezTo>
                    <a:cubicBezTo>
                      <a:pt x="6682" y="4624"/>
                      <a:pt x="6714" y="4687"/>
                      <a:pt x="6714" y="4719"/>
                    </a:cubicBezTo>
                    <a:cubicBezTo>
                      <a:pt x="6714" y="4751"/>
                      <a:pt x="6682" y="4814"/>
                      <a:pt x="6682" y="4846"/>
                    </a:cubicBezTo>
                    <a:cubicBezTo>
                      <a:pt x="6682" y="4972"/>
                      <a:pt x="6777" y="5067"/>
                      <a:pt x="6872" y="5099"/>
                    </a:cubicBezTo>
                    <a:lnTo>
                      <a:pt x="6904" y="5099"/>
                    </a:lnTo>
                    <a:cubicBezTo>
                      <a:pt x="6967" y="5099"/>
                      <a:pt x="7031" y="5067"/>
                      <a:pt x="7094" y="5036"/>
                    </a:cubicBezTo>
                    <a:lnTo>
                      <a:pt x="7094" y="5036"/>
                    </a:lnTo>
                    <a:cubicBezTo>
                      <a:pt x="7031" y="5194"/>
                      <a:pt x="7031" y="5352"/>
                      <a:pt x="7062" y="5542"/>
                    </a:cubicBezTo>
                    <a:lnTo>
                      <a:pt x="6872" y="5542"/>
                    </a:lnTo>
                    <a:cubicBezTo>
                      <a:pt x="6936" y="5447"/>
                      <a:pt x="6904" y="5321"/>
                      <a:pt x="6809" y="5257"/>
                    </a:cubicBezTo>
                    <a:cubicBezTo>
                      <a:pt x="6770" y="5231"/>
                      <a:pt x="6725" y="5216"/>
                      <a:pt x="6679" y="5216"/>
                    </a:cubicBezTo>
                    <a:cubicBezTo>
                      <a:pt x="6615" y="5216"/>
                      <a:pt x="6548" y="5246"/>
                      <a:pt x="6492" y="5321"/>
                    </a:cubicBezTo>
                    <a:cubicBezTo>
                      <a:pt x="6461" y="5384"/>
                      <a:pt x="6397" y="5447"/>
                      <a:pt x="6334" y="5479"/>
                    </a:cubicBezTo>
                    <a:cubicBezTo>
                      <a:pt x="6302" y="5511"/>
                      <a:pt x="6302" y="5511"/>
                      <a:pt x="6271" y="5542"/>
                    </a:cubicBezTo>
                    <a:lnTo>
                      <a:pt x="5859" y="5542"/>
                    </a:lnTo>
                    <a:cubicBezTo>
                      <a:pt x="6239" y="5479"/>
                      <a:pt x="6556" y="5131"/>
                      <a:pt x="6556" y="4719"/>
                    </a:cubicBezTo>
                    <a:cubicBezTo>
                      <a:pt x="6556" y="4339"/>
                      <a:pt x="6302" y="4022"/>
                      <a:pt x="5954" y="3927"/>
                    </a:cubicBezTo>
                    <a:lnTo>
                      <a:pt x="5954" y="3515"/>
                    </a:lnTo>
                    <a:cubicBezTo>
                      <a:pt x="5954" y="3389"/>
                      <a:pt x="5859" y="3294"/>
                      <a:pt x="5732" y="3294"/>
                    </a:cubicBezTo>
                    <a:cubicBezTo>
                      <a:pt x="5606" y="3294"/>
                      <a:pt x="5511" y="3389"/>
                      <a:pt x="5511" y="3515"/>
                    </a:cubicBezTo>
                    <a:lnTo>
                      <a:pt x="5511" y="4212"/>
                    </a:lnTo>
                    <a:cubicBezTo>
                      <a:pt x="5542" y="4276"/>
                      <a:pt x="5637" y="4339"/>
                      <a:pt x="5732" y="4339"/>
                    </a:cubicBezTo>
                    <a:cubicBezTo>
                      <a:pt x="5922" y="4339"/>
                      <a:pt x="6112" y="4497"/>
                      <a:pt x="6112" y="4719"/>
                    </a:cubicBezTo>
                    <a:cubicBezTo>
                      <a:pt x="6112" y="4909"/>
                      <a:pt x="5922" y="5099"/>
                      <a:pt x="5732" y="5099"/>
                    </a:cubicBezTo>
                    <a:cubicBezTo>
                      <a:pt x="5511" y="5099"/>
                      <a:pt x="5352" y="4909"/>
                      <a:pt x="5352" y="4719"/>
                    </a:cubicBezTo>
                    <a:cubicBezTo>
                      <a:pt x="5352" y="4592"/>
                      <a:pt x="5257" y="4497"/>
                      <a:pt x="5131" y="4497"/>
                    </a:cubicBezTo>
                    <a:cubicBezTo>
                      <a:pt x="5004" y="4497"/>
                      <a:pt x="4909" y="4592"/>
                      <a:pt x="4909" y="4719"/>
                    </a:cubicBezTo>
                    <a:cubicBezTo>
                      <a:pt x="4909" y="5131"/>
                      <a:pt x="5194" y="5479"/>
                      <a:pt x="5606" y="5542"/>
                    </a:cubicBezTo>
                    <a:lnTo>
                      <a:pt x="5162" y="5542"/>
                    </a:lnTo>
                    <a:cubicBezTo>
                      <a:pt x="5162" y="5511"/>
                      <a:pt x="5131" y="5511"/>
                      <a:pt x="5131" y="5479"/>
                    </a:cubicBezTo>
                    <a:cubicBezTo>
                      <a:pt x="5067" y="5416"/>
                      <a:pt x="5004" y="5384"/>
                      <a:pt x="4941" y="5289"/>
                    </a:cubicBezTo>
                    <a:cubicBezTo>
                      <a:pt x="4906" y="5237"/>
                      <a:pt x="4842" y="5213"/>
                      <a:pt x="4776" y="5213"/>
                    </a:cubicBezTo>
                    <a:cubicBezTo>
                      <a:pt x="4722" y="5213"/>
                      <a:pt x="4667" y="5229"/>
                      <a:pt x="4624" y="5257"/>
                    </a:cubicBezTo>
                    <a:cubicBezTo>
                      <a:pt x="4529" y="5321"/>
                      <a:pt x="4529" y="5447"/>
                      <a:pt x="4561" y="5542"/>
                    </a:cubicBezTo>
                    <a:lnTo>
                      <a:pt x="4022" y="5542"/>
                    </a:lnTo>
                    <a:cubicBezTo>
                      <a:pt x="3927" y="5289"/>
                      <a:pt x="3832" y="5004"/>
                      <a:pt x="3832" y="4719"/>
                    </a:cubicBezTo>
                    <a:cubicBezTo>
                      <a:pt x="3864" y="3674"/>
                      <a:pt x="4687" y="2850"/>
                      <a:pt x="5732" y="2850"/>
                    </a:cubicBezTo>
                    <a:close/>
                    <a:moveTo>
                      <a:pt x="10768" y="4529"/>
                    </a:moveTo>
                    <a:cubicBezTo>
                      <a:pt x="11401" y="4529"/>
                      <a:pt x="11908" y="4941"/>
                      <a:pt x="12066" y="5542"/>
                    </a:cubicBezTo>
                    <a:lnTo>
                      <a:pt x="9438" y="5542"/>
                    </a:lnTo>
                    <a:cubicBezTo>
                      <a:pt x="9596" y="4941"/>
                      <a:pt x="10134" y="4529"/>
                      <a:pt x="10768" y="4529"/>
                    </a:cubicBezTo>
                    <a:close/>
                    <a:moveTo>
                      <a:pt x="13871" y="5986"/>
                    </a:moveTo>
                    <a:cubicBezTo>
                      <a:pt x="14093" y="5986"/>
                      <a:pt x="14283" y="6081"/>
                      <a:pt x="14410" y="6239"/>
                    </a:cubicBezTo>
                    <a:cubicBezTo>
                      <a:pt x="14536" y="6397"/>
                      <a:pt x="14568" y="6619"/>
                      <a:pt x="14505" y="6841"/>
                    </a:cubicBezTo>
                    <a:cubicBezTo>
                      <a:pt x="14156" y="8139"/>
                      <a:pt x="13143" y="9248"/>
                      <a:pt x="11686" y="10039"/>
                    </a:cubicBezTo>
                    <a:lnTo>
                      <a:pt x="5447" y="10039"/>
                    </a:lnTo>
                    <a:cubicBezTo>
                      <a:pt x="5321" y="10039"/>
                      <a:pt x="5226" y="10134"/>
                      <a:pt x="5226" y="10261"/>
                    </a:cubicBezTo>
                    <a:cubicBezTo>
                      <a:pt x="5226" y="10388"/>
                      <a:pt x="5321" y="10483"/>
                      <a:pt x="5447" y="10483"/>
                    </a:cubicBezTo>
                    <a:lnTo>
                      <a:pt x="11464" y="10483"/>
                    </a:lnTo>
                    <a:cubicBezTo>
                      <a:pt x="11369" y="11084"/>
                      <a:pt x="10831" y="11528"/>
                      <a:pt x="10229" y="11528"/>
                    </a:cubicBezTo>
                    <a:lnTo>
                      <a:pt x="4909" y="11528"/>
                    </a:lnTo>
                    <a:cubicBezTo>
                      <a:pt x="4276" y="11528"/>
                      <a:pt x="3737" y="11084"/>
                      <a:pt x="3642" y="10483"/>
                    </a:cubicBezTo>
                    <a:lnTo>
                      <a:pt x="4561" y="10483"/>
                    </a:lnTo>
                    <a:cubicBezTo>
                      <a:pt x="4687" y="10483"/>
                      <a:pt x="4782" y="10388"/>
                      <a:pt x="4782" y="10261"/>
                    </a:cubicBezTo>
                    <a:cubicBezTo>
                      <a:pt x="4782" y="10134"/>
                      <a:pt x="4687" y="10039"/>
                      <a:pt x="4561" y="10039"/>
                    </a:cubicBezTo>
                    <a:lnTo>
                      <a:pt x="3420" y="10039"/>
                    </a:lnTo>
                    <a:cubicBezTo>
                      <a:pt x="1964" y="9248"/>
                      <a:pt x="950" y="8107"/>
                      <a:pt x="602" y="6841"/>
                    </a:cubicBezTo>
                    <a:cubicBezTo>
                      <a:pt x="539" y="6619"/>
                      <a:pt x="570" y="6397"/>
                      <a:pt x="697" y="6239"/>
                    </a:cubicBezTo>
                    <a:cubicBezTo>
                      <a:pt x="824" y="6081"/>
                      <a:pt x="1014" y="5986"/>
                      <a:pt x="1235" y="5986"/>
                    </a:cubicBezTo>
                    <a:close/>
                    <a:moveTo>
                      <a:pt x="8076" y="0"/>
                    </a:moveTo>
                    <a:cubicBezTo>
                      <a:pt x="7949" y="0"/>
                      <a:pt x="7854" y="64"/>
                      <a:pt x="7759" y="159"/>
                    </a:cubicBezTo>
                    <a:cubicBezTo>
                      <a:pt x="7569" y="412"/>
                      <a:pt x="7442" y="697"/>
                      <a:pt x="7347" y="982"/>
                    </a:cubicBezTo>
                    <a:cubicBezTo>
                      <a:pt x="7211" y="948"/>
                      <a:pt x="7075" y="930"/>
                      <a:pt x="6943" y="930"/>
                    </a:cubicBezTo>
                    <a:cubicBezTo>
                      <a:pt x="6707" y="930"/>
                      <a:pt x="6485" y="987"/>
                      <a:pt x="6302" y="1109"/>
                    </a:cubicBezTo>
                    <a:lnTo>
                      <a:pt x="5764" y="570"/>
                    </a:lnTo>
                    <a:cubicBezTo>
                      <a:pt x="5637" y="444"/>
                      <a:pt x="5463" y="380"/>
                      <a:pt x="5289" y="380"/>
                    </a:cubicBezTo>
                    <a:cubicBezTo>
                      <a:pt x="5115" y="380"/>
                      <a:pt x="4941" y="444"/>
                      <a:pt x="4814" y="570"/>
                    </a:cubicBezTo>
                    <a:cubicBezTo>
                      <a:pt x="4656" y="729"/>
                      <a:pt x="4592" y="919"/>
                      <a:pt x="4624" y="1109"/>
                    </a:cubicBezTo>
                    <a:cubicBezTo>
                      <a:pt x="4054" y="1140"/>
                      <a:pt x="3579" y="1489"/>
                      <a:pt x="3357" y="1995"/>
                    </a:cubicBezTo>
                    <a:cubicBezTo>
                      <a:pt x="3325" y="2059"/>
                      <a:pt x="3294" y="2122"/>
                      <a:pt x="3262" y="2154"/>
                    </a:cubicBezTo>
                    <a:cubicBezTo>
                      <a:pt x="3167" y="2249"/>
                      <a:pt x="3167" y="2407"/>
                      <a:pt x="3262" y="2470"/>
                    </a:cubicBezTo>
                    <a:cubicBezTo>
                      <a:pt x="3294" y="2534"/>
                      <a:pt x="3357" y="2534"/>
                      <a:pt x="3420" y="2534"/>
                    </a:cubicBezTo>
                    <a:cubicBezTo>
                      <a:pt x="3484" y="2534"/>
                      <a:pt x="3547" y="2534"/>
                      <a:pt x="3579" y="2470"/>
                    </a:cubicBezTo>
                    <a:cubicBezTo>
                      <a:pt x="3674" y="2375"/>
                      <a:pt x="3737" y="2280"/>
                      <a:pt x="3769" y="2154"/>
                    </a:cubicBezTo>
                    <a:cubicBezTo>
                      <a:pt x="3932" y="1745"/>
                      <a:pt x="4331" y="1570"/>
                      <a:pt x="4701" y="1570"/>
                    </a:cubicBezTo>
                    <a:cubicBezTo>
                      <a:pt x="4761" y="1570"/>
                      <a:pt x="4820" y="1575"/>
                      <a:pt x="4877" y="1584"/>
                    </a:cubicBezTo>
                    <a:lnTo>
                      <a:pt x="5447" y="2154"/>
                    </a:lnTo>
                    <a:cubicBezTo>
                      <a:pt x="5574" y="2312"/>
                      <a:pt x="5764" y="2375"/>
                      <a:pt x="5922" y="2375"/>
                    </a:cubicBezTo>
                    <a:cubicBezTo>
                      <a:pt x="6112" y="2375"/>
                      <a:pt x="6271" y="2312"/>
                      <a:pt x="6397" y="2154"/>
                    </a:cubicBezTo>
                    <a:cubicBezTo>
                      <a:pt x="6587" y="1964"/>
                      <a:pt x="6651" y="1710"/>
                      <a:pt x="6556" y="1457"/>
                    </a:cubicBezTo>
                    <a:cubicBezTo>
                      <a:pt x="6678" y="1405"/>
                      <a:pt x="6800" y="1381"/>
                      <a:pt x="6927" y="1381"/>
                    </a:cubicBezTo>
                    <a:cubicBezTo>
                      <a:pt x="7031" y="1381"/>
                      <a:pt x="7139" y="1397"/>
                      <a:pt x="7252" y="1425"/>
                    </a:cubicBezTo>
                    <a:cubicBezTo>
                      <a:pt x="7221" y="2090"/>
                      <a:pt x="7442" y="2755"/>
                      <a:pt x="7949" y="3262"/>
                    </a:cubicBezTo>
                    <a:cubicBezTo>
                      <a:pt x="8107" y="3420"/>
                      <a:pt x="8297" y="3579"/>
                      <a:pt x="8519" y="3674"/>
                    </a:cubicBezTo>
                    <a:cubicBezTo>
                      <a:pt x="8424" y="3832"/>
                      <a:pt x="8297" y="3927"/>
                      <a:pt x="8171" y="3927"/>
                    </a:cubicBezTo>
                    <a:cubicBezTo>
                      <a:pt x="8076" y="3959"/>
                      <a:pt x="8012" y="3990"/>
                      <a:pt x="7949" y="4022"/>
                    </a:cubicBezTo>
                    <a:cubicBezTo>
                      <a:pt x="7632" y="3072"/>
                      <a:pt x="6746" y="2407"/>
                      <a:pt x="5732" y="2407"/>
                    </a:cubicBezTo>
                    <a:cubicBezTo>
                      <a:pt x="5067" y="2407"/>
                      <a:pt x="4466" y="2660"/>
                      <a:pt x="4054" y="3104"/>
                    </a:cubicBezTo>
                    <a:cubicBezTo>
                      <a:pt x="3959" y="3088"/>
                      <a:pt x="3872" y="3080"/>
                      <a:pt x="3785" y="3080"/>
                    </a:cubicBezTo>
                    <a:cubicBezTo>
                      <a:pt x="3698" y="3080"/>
                      <a:pt x="3610" y="3088"/>
                      <a:pt x="3515" y="3104"/>
                    </a:cubicBezTo>
                    <a:cubicBezTo>
                      <a:pt x="3493" y="3111"/>
                      <a:pt x="3469" y="3115"/>
                      <a:pt x="3444" y="3115"/>
                    </a:cubicBezTo>
                    <a:cubicBezTo>
                      <a:pt x="3364" y="3115"/>
                      <a:pt x="3279" y="3074"/>
                      <a:pt x="3230" y="2977"/>
                    </a:cubicBezTo>
                    <a:cubicBezTo>
                      <a:pt x="3072" y="2692"/>
                      <a:pt x="2787" y="2502"/>
                      <a:pt x="2439" y="2470"/>
                    </a:cubicBezTo>
                    <a:cubicBezTo>
                      <a:pt x="2406" y="2467"/>
                      <a:pt x="2374" y="2466"/>
                      <a:pt x="2341" y="2466"/>
                    </a:cubicBezTo>
                    <a:cubicBezTo>
                      <a:pt x="2053" y="2466"/>
                      <a:pt x="1754" y="2588"/>
                      <a:pt x="1584" y="2787"/>
                    </a:cubicBezTo>
                    <a:cubicBezTo>
                      <a:pt x="1499" y="2872"/>
                      <a:pt x="1387" y="2900"/>
                      <a:pt x="1283" y="2900"/>
                    </a:cubicBezTo>
                    <a:cubicBezTo>
                      <a:pt x="1232" y="2900"/>
                      <a:pt x="1182" y="2893"/>
                      <a:pt x="1140" y="2882"/>
                    </a:cubicBezTo>
                    <a:cubicBezTo>
                      <a:pt x="1063" y="2861"/>
                      <a:pt x="986" y="2851"/>
                      <a:pt x="910" y="2851"/>
                    </a:cubicBezTo>
                    <a:cubicBezTo>
                      <a:pt x="644" y="2851"/>
                      <a:pt x="394" y="2977"/>
                      <a:pt x="222" y="3199"/>
                    </a:cubicBezTo>
                    <a:cubicBezTo>
                      <a:pt x="32" y="3420"/>
                      <a:pt x="0" y="3705"/>
                      <a:pt x="95" y="3990"/>
                    </a:cubicBezTo>
                    <a:cubicBezTo>
                      <a:pt x="190" y="4149"/>
                      <a:pt x="317" y="4307"/>
                      <a:pt x="507" y="4402"/>
                    </a:cubicBezTo>
                    <a:cubicBezTo>
                      <a:pt x="760" y="4561"/>
                      <a:pt x="760" y="4719"/>
                      <a:pt x="760" y="4751"/>
                    </a:cubicBezTo>
                    <a:cubicBezTo>
                      <a:pt x="729" y="5036"/>
                      <a:pt x="792" y="5352"/>
                      <a:pt x="982" y="5574"/>
                    </a:cubicBezTo>
                    <a:cubicBezTo>
                      <a:pt x="729" y="5637"/>
                      <a:pt x="507" y="5764"/>
                      <a:pt x="349" y="5986"/>
                    </a:cubicBezTo>
                    <a:cubicBezTo>
                      <a:pt x="127" y="6271"/>
                      <a:pt x="64" y="6619"/>
                      <a:pt x="159" y="6967"/>
                    </a:cubicBezTo>
                    <a:cubicBezTo>
                      <a:pt x="570" y="8361"/>
                      <a:pt x="1615" y="9596"/>
                      <a:pt x="3199" y="10451"/>
                    </a:cubicBezTo>
                    <a:cubicBezTo>
                      <a:pt x="3230" y="10863"/>
                      <a:pt x="3389" y="11243"/>
                      <a:pt x="3705" y="11528"/>
                    </a:cubicBezTo>
                    <a:cubicBezTo>
                      <a:pt x="4022" y="11844"/>
                      <a:pt x="4434" y="12003"/>
                      <a:pt x="4877" y="12003"/>
                    </a:cubicBezTo>
                    <a:lnTo>
                      <a:pt x="10198" y="12003"/>
                    </a:lnTo>
                    <a:cubicBezTo>
                      <a:pt x="10641" y="12003"/>
                      <a:pt x="11084" y="11844"/>
                      <a:pt x="11401" y="11528"/>
                    </a:cubicBezTo>
                    <a:cubicBezTo>
                      <a:pt x="11686" y="11243"/>
                      <a:pt x="11876" y="10863"/>
                      <a:pt x="11908" y="10451"/>
                    </a:cubicBezTo>
                    <a:cubicBezTo>
                      <a:pt x="13460" y="9596"/>
                      <a:pt x="14536" y="8392"/>
                      <a:pt x="14948" y="6967"/>
                    </a:cubicBezTo>
                    <a:cubicBezTo>
                      <a:pt x="15043" y="6619"/>
                      <a:pt x="14980" y="6271"/>
                      <a:pt x="14758" y="5986"/>
                    </a:cubicBezTo>
                    <a:cubicBezTo>
                      <a:pt x="14536" y="5732"/>
                      <a:pt x="14251" y="5574"/>
                      <a:pt x="13935" y="5542"/>
                    </a:cubicBezTo>
                    <a:cubicBezTo>
                      <a:pt x="14156" y="5226"/>
                      <a:pt x="14283" y="4846"/>
                      <a:pt x="14220" y="4434"/>
                    </a:cubicBezTo>
                    <a:cubicBezTo>
                      <a:pt x="14220" y="4339"/>
                      <a:pt x="14188" y="4117"/>
                      <a:pt x="14663" y="3864"/>
                    </a:cubicBezTo>
                    <a:cubicBezTo>
                      <a:pt x="14885" y="3705"/>
                      <a:pt x="15075" y="3515"/>
                      <a:pt x="15170" y="3294"/>
                    </a:cubicBezTo>
                    <a:cubicBezTo>
                      <a:pt x="15328" y="2945"/>
                      <a:pt x="15265" y="2565"/>
                      <a:pt x="15011" y="2249"/>
                    </a:cubicBezTo>
                    <a:cubicBezTo>
                      <a:pt x="14781" y="1967"/>
                      <a:pt x="14427" y="1810"/>
                      <a:pt x="14065" y="1810"/>
                    </a:cubicBezTo>
                    <a:cubicBezTo>
                      <a:pt x="13979" y="1810"/>
                      <a:pt x="13893" y="1819"/>
                      <a:pt x="13808" y="1837"/>
                    </a:cubicBezTo>
                    <a:cubicBezTo>
                      <a:pt x="13731" y="1859"/>
                      <a:pt x="13642" y="1873"/>
                      <a:pt x="13551" y="1873"/>
                    </a:cubicBezTo>
                    <a:cubicBezTo>
                      <a:pt x="13381" y="1873"/>
                      <a:pt x="13203" y="1823"/>
                      <a:pt x="13080" y="1679"/>
                    </a:cubicBezTo>
                    <a:cubicBezTo>
                      <a:pt x="12819" y="1418"/>
                      <a:pt x="12451" y="1263"/>
                      <a:pt x="12051" y="1263"/>
                    </a:cubicBezTo>
                    <a:cubicBezTo>
                      <a:pt x="12014" y="1263"/>
                      <a:pt x="11977" y="1264"/>
                      <a:pt x="11939" y="1267"/>
                    </a:cubicBezTo>
                    <a:cubicBezTo>
                      <a:pt x="11464" y="1330"/>
                      <a:pt x="11084" y="1584"/>
                      <a:pt x="10894" y="1932"/>
                    </a:cubicBezTo>
                    <a:cubicBezTo>
                      <a:pt x="10799" y="2090"/>
                      <a:pt x="10641" y="2185"/>
                      <a:pt x="10483" y="2185"/>
                    </a:cubicBezTo>
                    <a:lnTo>
                      <a:pt x="8424" y="127"/>
                    </a:lnTo>
                    <a:cubicBezTo>
                      <a:pt x="8329" y="32"/>
                      <a:pt x="8202" y="0"/>
                      <a:pt x="8076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2" name="Google Shape;2106;p50"/>
              <p:cNvSpPr/>
              <p:nvPr/>
            </p:nvSpPr>
            <p:spPr>
              <a:xfrm>
                <a:off x="1191511" y="2427058"/>
                <a:ext cx="69741" cy="42236"/>
              </a:xfrm>
              <a:custGeom>
                <a:avLst/>
                <a:gdLst/>
                <a:ahLst/>
                <a:cxnLst/>
                <a:rect l="l" t="t" r="r" b="b"/>
                <a:pathLst>
                  <a:path w="2249" h="1362" extrusionOk="0">
                    <a:moveTo>
                      <a:pt x="1584" y="443"/>
                    </a:moveTo>
                    <a:cubicBezTo>
                      <a:pt x="1710" y="443"/>
                      <a:pt x="1805" y="538"/>
                      <a:pt x="1805" y="665"/>
                    </a:cubicBezTo>
                    <a:cubicBezTo>
                      <a:pt x="1805" y="792"/>
                      <a:pt x="1710" y="887"/>
                      <a:pt x="1584" y="887"/>
                    </a:cubicBezTo>
                    <a:lnTo>
                      <a:pt x="665" y="887"/>
                    </a:lnTo>
                    <a:cubicBezTo>
                      <a:pt x="539" y="887"/>
                      <a:pt x="444" y="792"/>
                      <a:pt x="444" y="665"/>
                    </a:cubicBezTo>
                    <a:cubicBezTo>
                      <a:pt x="444" y="538"/>
                      <a:pt x="539" y="443"/>
                      <a:pt x="665" y="443"/>
                    </a:cubicBezTo>
                    <a:close/>
                    <a:moveTo>
                      <a:pt x="665" y="0"/>
                    </a:moveTo>
                    <a:cubicBezTo>
                      <a:pt x="317" y="0"/>
                      <a:pt x="0" y="317"/>
                      <a:pt x="0" y="665"/>
                    </a:cubicBezTo>
                    <a:cubicBezTo>
                      <a:pt x="0" y="1045"/>
                      <a:pt x="317" y="1362"/>
                      <a:pt x="665" y="1362"/>
                    </a:cubicBezTo>
                    <a:lnTo>
                      <a:pt x="1584" y="1362"/>
                    </a:lnTo>
                    <a:cubicBezTo>
                      <a:pt x="1964" y="1362"/>
                      <a:pt x="2249" y="1045"/>
                      <a:pt x="2249" y="665"/>
                    </a:cubicBezTo>
                    <a:cubicBezTo>
                      <a:pt x="2249" y="317"/>
                      <a:pt x="1964" y="0"/>
                      <a:pt x="158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3" name="Google Shape;2107;p50"/>
          <p:cNvGrpSpPr/>
          <p:nvPr/>
        </p:nvGrpSpPr>
        <p:grpSpPr>
          <a:xfrm>
            <a:off x="310953" y="2564261"/>
            <a:ext cx="5485309" cy="742500"/>
            <a:chOff x="713225" y="3003875"/>
            <a:chExt cx="3042000" cy="742500"/>
          </a:xfrm>
        </p:grpSpPr>
        <p:sp>
          <p:nvSpPr>
            <p:cNvPr id="24" name="Google Shape;2108;p50"/>
            <p:cNvSpPr/>
            <p:nvPr/>
          </p:nvSpPr>
          <p:spPr>
            <a:xfrm>
              <a:off x="713225" y="300387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5" name="Google Shape;2109;p50"/>
            <p:cNvGrpSpPr/>
            <p:nvPr/>
          </p:nvGrpSpPr>
          <p:grpSpPr>
            <a:xfrm>
              <a:off x="746624" y="3079564"/>
              <a:ext cx="677631" cy="595330"/>
              <a:chOff x="746624" y="3079564"/>
              <a:chExt cx="677631" cy="595330"/>
            </a:xfrm>
          </p:grpSpPr>
          <p:sp>
            <p:nvSpPr>
              <p:cNvPr id="26" name="Google Shape;2110;p50"/>
              <p:cNvSpPr/>
              <p:nvPr/>
            </p:nvSpPr>
            <p:spPr>
              <a:xfrm>
                <a:off x="746624" y="3079564"/>
                <a:ext cx="677631" cy="595330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198" extrusionOk="0">
                    <a:moveTo>
                      <a:pt x="10888" y="0"/>
                    </a:moveTo>
                    <a:cubicBezTo>
                      <a:pt x="9598" y="0"/>
                      <a:pt x="8287" y="261"/>
                      <a:pt x="7031" y="811"/>
                    </a:cubicBezTo>
                    <a:cubicBezTo>
                      <a:pt x="2185" y="2964"/>
                      <a:pt x="0" y="8633"/>
                      <a:pt x="2122" y="13478"/>
                    </a:cubicBezTo>
                    <a:cubicBezTo>
                      <a:pt x="3717" y="17068"/>
                      <a:pt x="7242" y="19197"/>
                      <a:pt x="10932" y="19197"/>
                    </a:cubicBezTo>
                    <a:cubicBezTo>
                      <a:pt x="12223" y="19197"/>
                      <a:pt x="13534" y="18937"/>
                      <a:pt x="14790" y="18387"/>
                    </a:cubicBezTo>
                    <a:cubicBezTo>
                      <a:pt x="19635" y="16233"/>
                      <a:pt x="21852" y="10565"/>
                      <a:pt x="19698" y="5719"/>
                    </a:cubicBezTo>
                    <a:cubicBezTo>
                      <a:pt x="18103" y="2130"/>
                      <a:pt x="14578" y="0"/>
                      <a:pt x="10888" y="0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7" name="Google Shape;2111;p50"/>
              <p:cNvSpPr/>
              <p:nvPr/>
            </p:nvSpPr>
            <p:spPr>
              <a:xfrm>
                <a:off x="1020608" y="3429772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380"/>
                      <a:pt x="96" y="507"/>
                      <a:pt x="254" y="507"/>
                    </a:cubicBezTo>
                    <a:cubicBezTo>
                      <a:pt x="381" y="507"/>
                      <a:pt x="508" y="380"/>
                      <a:pt x="508" y="253"/>
                    </a:cubicBezTo>
                    <a:cubicBezTo>
                      <a:pt x="508" y="95"/>
                      <a:pt x="381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" name="Google Shape;2112;p50"/>
              <p:cNvSpPr/>
              <p:nvPr/>
            </p:nvSpPr>
            <p:spPr>
              <a:xfrm>
                <a:off x="1117860" y="3429772"/>
                <a:ext cx="15722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07" extrusionOk="0">
                    <a:moveTo>
                      <a:pt x="254" y="0"/>
                    </a:moveTo>
                    <a:cubicBezTo>
                      <a:pt x="95" y="0"/>
                      <a:pt x="0" y="95"/>
                      <a:pt x="0" y="253"/>
                    </a:cubicBezTo>
                    <a:cubicBezTo>
                      <a:pt x="0" y="380"/>
                      <a:pt x="95" y="507"/>
                      <a:pt x="254" y="507"/>
                    </a:cubicBezTo>
                    <a:cubicBezTo>
                      <a:pt x="412" y="507"/>
                      <a:pt x="507" y="380"/>
                      <a:pt x="507" y="253"/>
                    </a:cubicBezTo>
                    <a:cubicBezTo>
                      <a:pt x="507" y="95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" name="Google Shape;2113;p50"/>
              <p:cNvSpPr/>
              <p:nvPr/>
            </p:nvSpPr>
            <p:spPr>
              <a:xfrm>
                <a:off x="1139444" y="3462179"/>
                <a:ext cx="15753" cy="15722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7" extrusionOk="0">
                    <a:moveTo>
                      <a:pt x="254" y="0"/>
                    </a:moveTo>
                    <a:cubicBezTo>
                      <a:pt x="96" y="0"/>
                      <a:pt x="1" y="95"/>
                      <a:pt x="1" y="253"/>
                    </a:cubicBezTo>
                    <a:cubicBezTo>
                      <a:pt x="1" y="412"/>
                      <a:pt x="96" y="507"/>
                      <a:pt x="254" y="507"/>
                    </a:cubicBezTo>
                    <a:cubicBezTo>
                      <a:pt x="413" y="507"/>
                      <a:pt x="508" y="412"/>
                      <a:pt x="508" y="253"/>
                    </a:cubicBezTo>
                    <a:cubicBezTo>
                      <a:pt x="508" y="95"/>
                      <a:pt x="413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" name="Google Shape;2114;p50"/>
              <p:cNvSpPr/>
              <p:nvPr/>
            </p:nvSpPr>
            <p:spPr>
              <a:xfrm>
                <a:off x="1182673" y="3451356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1"/>
                    </a:moveTo>
                    <a:cubicBezTo>
                      <a:pt x="127" y="1"/>
                      <a:pt x="0" y="96"/>
                      <a:pt x="0" y="254"/>
                    </a:cubicBezTo>
                    <a:cubicBezTo>
                      <a:pt x="0" y="381"/>
                      <a:pt x="127" y="507"/>
                      <a:pt x="254" y="507"/>
                    </a:cubicBezTo>
                    <a:cubicBezTo>
                      <a:pt x="412" y="507"/>
                      <a:pt x="507" y="381"/>
                      <a:pt x="507" y="254"/>
                    </a:cubicBezTo>
                    <a:cubicBezTo>
                      <a:pt x="507" y="96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1" name="Google Shape;2115;p50"/>
              <p:cNvSpPr/>
              <p:nvPr/>
            </p:nvSpPr>
            <p:spPr>
              <a:xfrm>
                <a:off x="1085453" y="3468071"/>
                <a:ext cx="15722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07" h="539" extrusionOk="0">
                    <a:moveTo>
                      <a:pt x="253" y="0"/>
                    </a:moveTo>
                    <a:cubicBezTo>
                      <a:pt x="95" y="0"/>
                      <a:pt x="0" y="127"/>
                      <a:pt x="0" y="253"/>
                    </a:cubicBezTo>
                    <a:cubicBezTo>
                      <a:pt x="0" y="412"/>
                      <a:pt x="95" y="538"/>
                      <a:pt x="253" y="538"/>
                    </a:cubicBezTo>
                    <a:cubicBezTo>
                      <a:pt x="380" y="538"/>
                      <a:pt x="507" y="412"/>
                      <a:pt x="507" y="253"/>
                    </a:cubicBezTo>
                    <a:cubicBezTo>
                      <a:pt x="507" y="127"/>
                      <a:pt x="380" y="0"/>
                      <a:pt x="253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2" name="Google Shape;2116;p50"/>
              <p:cNvSpPr/>
              <p:nvPr/>
            </p:nvSpPr>
            <p:spPr>
              <a:xfrm>
                <a:off x="993132" y="3457248"/>
                <a:ext cx="16714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40" extrusionOk="0">
                    <a:moveTo>
                      <a:pt x="254" y="1"/>
                    </a:moveTo>
                    <a:cubicBezTo>
                      <a:pt x="127" y="1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54" y="539"/>
                    </a:cubicBezTo>
                    <a:cubicBezTo>
                      <a:pt x="412" y="539"/>
                      <a:pt x="539" y="412"/>
                      <a:pt x="539" y="254"/>
                    </a:cubicBezTo>
                    <a:cubicBezTo>
                      <a:pt x="539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3" name="Google Shape;2117;p50"/>
              <p:cNvSpPr/>
              <p:nvPr/>
            </p:nvSpPr>
            <p:spPr>
              <a:xfrm>
                <a:off x="1042223" y="3457248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381" y="539"/>
                      <a:pt x="507" y="412"/>
                      <a:pt x="507" y="254"/>
                    </a:cubicBezTo>
                    <a:cubicBezTo>
                      <a:pt x="507" y="127"/>
                      <a:pt x="381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4" name="Google Shape;2118;p50"/>
              <p:cNvSpPr/>
              <p:nvPr/>
            </p:nvSpPr>
            <p:spPr>
              <a:xfrm>
                <a:off x="1003924" y="3348244"/>
                <a:ext cx="15753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08" extrusionOk="0">
                    <a:moveTo>
                      <a:pt x="254" y="0"/>
                    </a:moveTo>
                    <a:cubicBezTo>
                      <a:pt x="127" y="0"/>
                      <a:pt x="1" y="127"/>
                      <a:pt x="1" y="254"/>
                    </a:cubicBezTo>
                    <a:cubicBezTo>
                      <a:pt x="1" y="412"/>
                      <a:pt x="127" y="507"/>
                      <a:pt x="254" y="507"/>
                    </a:cubicBezTo>
                    <a:cubicBezTo>
                      <a:pt x="412" y="507"/>
                      <a:pt x="507" y="412"/>
                      <a:pt x="507" y="254"/>
                    </a:cubicBezTo>
                    <a:cubicBezTo>
                      <a:pt x="507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5" name="Google Shape;2119;p50"/>
              <p:cNvSpPr/>
              <p:nvPr/>
            </p:nvSpPr>
            <p:spPr>
              <a:xfrm>
                <a:off x="947949" y="3424842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5" y="1"/>
                      <a:pt x="0" y="127"/>
                      <a:pt x="0" y="286"/>
                    </a:cubicBezTo>
                    <a:cubicBezTo>
                      <a:pt x="0" y="412"/>
                      <a:pt x="95" y="539"/>
                      <a:pt x="254" y="539"/>
                    </a:cubicBezTo>
                    <a:cubicBezTo>
                      <a:pt x="380" y="539"/>
                      <a:pt x="507" y="412"/>
                      <a:pt x="507" y="286"/>
                    </a:cubicBezTo>
                    <a:cubicBezTo>
                      <a:pt x="507" y="127"/>
                      <a:pt x="380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6" name="Google Shape;2120;p50"/>
              <p:cNvSpPr/>
              <p:nvPr/>
            </p:nvSpPr>
            <p:spPr>
              <a:xfrm>
                <a:off x="1057946" y="3331560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54" y="0"/>
                    </a:moveTo>
                    <a:cubicBezTo>
                      <a:pt x="127" y="0"/>
                      <a:pt x="0" y="127"/>
                      <a:pt x="0" y="285"/>
                    </a:cubicBezTo>
                    <a:cubicBezTo>
                      <a:pt x="0" y="412"/>
                      <a:pt x="127" y="538"/>
                      <a:pt x="254" y="538"/>
                    </a:cubicBezTo>
                    <a:cubicBezTo>
                      <a:pt x="412" y="538"/>
                      <a:pt x="539" y="412"/>
                      <a:pt x="539" y="285"/>
                    </a:cubicBezTo>
                    <a:cubicBezTo>
                      <a:pt x="539" y="127"/>
                      <a:pt x="412" y="0"/>
                      <a:pt x="254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7" name="Google Shape;2121;p50"/>
              <p:cNvSpPr/>
              <p:nvPr/>
            </p:nvSpPr>
            <p:spPr>
              <a:xfrm>
                <a:off x="1090353" y="3359036"/>
                <a:ext cx="16714" cy="15753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08" extrusionOk="0">
                    <a:moveTo>
                      <a:pt x="254" y="1"/>
                    </a:moveTo>
                    <a:cubicBezTo>
                      <a:pt x="127" y="1"/>
                      <a:pt x="0" y="128"/>
                      <a:pt x="0" y="254"/>
                    </a:cubicBezTo>
                    <a:cubicBezTo>
                      <a:pt x="0" y="413"/>
                      <a:pt x="127" y="508"/>
                      <a:pt x="254" y="508"/>
                    </a:cubicBezTo>
                    <a:cubicBezTo>
                      <a:pt x="412" y="508"/>
                      <a:pt x="539" y="413"/>
                      <a:pt x="539" y="254"/>
                    </a:cubicBezTo>
                    <a:cubicBezTo>
                      <a:pt x="539" y="128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" name="Google Shape;2122;p50"/>
              <p:cNvSpPr/>
              <p:nvPr/>
            </p:nvSpPr>
            <p:spPr>
              <a:xfrm>
                <a:off x="1171850" y="335314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128" y="1"/>
                      <a:pt x="1" y="128"/>
                      <a:pt x="1" y="286"/>
                    </a:cubicBezTo>
                    <a:cubicBezTo>
                      <a:pt x="1" y="413"/>
                      <a:pt x="128" y="539"/>
                      <a:pt x="254" y="539"/>
                    </a:cubicBezTo>
                    <a:cubicBezTo>
                      <a:pt x="413" y="539"/>
                      <a:pt x="508" y="413"/>
                      <a:pt x="508" y="286"/>
                    </a:cubicBezTo>
                    <a:cubicBezTo>
                      <a:pt x="508" y="128"/>
                      <a:pt x="413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" name="Google Shape;2123;p50"/>
              <p:cNvSpPr/>
              <p:nvPr/>
            </p:nvSpPr>
            <p:spPr>
              <a:xfrm>
                <a:off x="1128652" y="3338414"/>
                <a:ext cx="15753" cy="16745"/>
              </a:xfrm>
              <a:custGeom>
                <a:avLst/>
                <a:gdLst/>
                <a:ahLst/>
                <a:cxnLst/>
                <a:rect l="l" t="t" r="r" b="b"/>
                <a:pathLst>
                  <a:path w="508" h="540" extrusionOk="0">
                    <a:moveTo>
                      <a:pt x="254" y="1"/>
                    </a:moveTo>
                    <a:cubicBezTo>
                      <a:pt x="96" y="1"/>
                      <a:pt x="1" y="127"/>
                      <a:pt x="1" y="254"/>
                    </a:cubicBezTo>
                    <a:cubicBezTo>
                      <a:pt x="1" y="412"/>
                      <a:pt x="96" y="539"/>
                      <a:pt x="254" y="539"/>
                    </a:cubicBezTo>
                    <a:cubicBezTo>
                      <a:pt x="412" y="539"/>
                      <a:pt x="507" y="412"/>
                      <a:pt x="507" y="254"/>
                    </a:cubicBezTo>
                    <a:cubicBezTo>
                      <a:pt x="507" y="127"/>
                      <a:pt x="412" y="1"/>
                      <a:pt x="254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" name="Google Shape;2124;p50"/>
              <p:cNvSpPr/>
              <p:nvPr/>
            </p:nvSpPr>
            <p:spPr>
              <a:xfrm>
                <a:off x="954834" y="3349236"/>
                <a:ext cx="16714" cy="16714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9" extrusionOk="0">
                    <a:moveTo>
                      <a:pt x="285" y="0"/>
                    </a:moveTo>
                    <a:cubicBezTo>
                      <a:pt x="127" y="0"/>
                      <a:pt x="0" y="127"/>
                      <a:pt x="0" y="254"/>
                    </a:cubicBezTo>
                    <a:cubicBezTo>
                      <a:pt x="0" y="412"/>
                      <a:pt x="127" y="539"/>
                      <a:pt x="285" y="539"/>
                    </a:cubicBezTo>
                    <a:cubicBezTo>
                      <a:pt x="412" y="539"/>
                      <a:pt x="538" y="412"/>
                      <a:pt x="538" y="254"/>
                    </a:cubicBezTo>
                    <a:cubicBezTo>
                      <a:pt x="538" y="127"/>
                      <a:pt x="412" y="0"/>
                      <a:pt x="28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" name="Google Shape;2125;p50"/>
              <p:cNvSpPr/>
              <p:nvPr/>
            </p:nvSpPr>
            <p:spPr>
              <a:xfrm>
                <a:off x="844837" y="3190832"/>
                <a:ext cx="480252" cy="372492"/>
              </a:xfrm>
              <a:custGeom>
                <a:avLst/>
                <a:gdLst/>
                <a:ahLst/>
                <a:cxnLst/>
                <a:rect l="l" t="t" r="r" b="b"/>
                <a:pathLst>
                  <a:path w="15487" h="12012" extrusionOk="0">
                    <a:moveTo>
                      <a:pt x="7739" y="524"/>
                    </a:moveTo>
                    <a:cubicBezTo>
                      <a:pt x="7838" y="524"/>
                      <a:pt x="7949" y="548"/>
                      <a:pt x="8076" y="611"/>
                    </a:cubicBezTo>
                    <a:cubicBezTo>
                      <a:pt x="8107" y="611"/>
                      <a:pt x="8139" y="643"/>
                      <a:pt x="8139" y="643"/>
                    </a:cubicBezTo>
                    <a:cubicBezTo>
                      <a:pt x="8361" y="770"/>
                      <a:pt x="8424" y="960"/>
                      <a:pt x="8456" y="1086"/>
                    </a:cubicBezTo>
                    <a:cubicBezTo>
                      <a:pt x="8519" y="1276"/>
                      <a:pt x="8487" y="1498"/>
                      <a:pt x="8361" y="1688"/>
                    </a:cubicBezTo>
                    <a:cubicBezTo>
                      <a:pt x="8361" y="1720"/>
                      <a:pt x="8329" y="1720"/>
                      <a:pt x="8329" y="1751"/>
                    </a:cubicBezTo>
                    <a:lnTo>
                      <a:pt x="7126" y="1751"/>
                    </a:lnTo>
                    <a:cubicBezTo>
                      <a:pt x="7157" y="1720"/>
                      <a:pt x="7126" y="1688"/>
                      <a:pt x="7094" y="1656"/>
                    </a:cubicBezTo>
                    <a:cubicBezTo>
                      <a:pt x="6967" y="1403"/>
                      <a:pt x="6999" y="1181"/>
                      <a:pt x="7031" y="1055"/>
                    </a:cubicBezTo>
                    <a:cubicBezTo>
                      <a:pt x="7094" y="833"/>
                      <a:pt x="7284" y="675"/>
                      <a:pt x="7474" y="580"/>
                    </a:cubicBezTo>
                    <a:cubicBezTo>
                      <a:pt x="7553" y="548"/>
                      <a:pt x="7640" y="524"/>
                      <a:pt x="7739" y="524"/>
                    </a:cubicBezTo>
                    <a:close/>
                    <a:moveTo>
                      <a:pt x="12288" y="2290"/>
                    </a:moveTo>
                    <a:cubicBezTo>
                      <a:pt x="12541" y="2290"/>
                      <a:pt x="12731" y="2480"/>
                      <a:pt x="12731" y="2733"/>
                    </a:cubicBezTo>
                    <a:lnTo>
                      <a:pt x="12731" y="3841"/>
                    </a:lnTo>
                    <a:cubicBezTo>
                      <a:pt x="12541" y="3841"/>
                      <a:pt x="12383" y="3778"/>
                      <a:pt x="12256" y="3620"/>
                    </a:cubicBezTo>
                    <a:cubicBezTo>
                      <a:pt x="12098" y="3493"/>
                      <a:pt x="11939" y="3398"/>
                      <a:pt x="11749" y="3398"/>
                    </a:cubicBezTo>
                    <a:cubicBezTo>
                      <a:pt x="11528" y="3398"/>
                      <a:pt x="11369" y="3493"/>
                      <a:pt x="11211" y="3620"/>
                    </a:cubicBezTo>
                    <a:cubicBezTo>
                      <a:pt x="11084" y="3778"/>
                      <a:pt x="10926" y="3841"/>
                      <a:pt x="10736" y="3841"/>
                    </a:cubicBezTo>
                    <a:cubicBezTo>
                      <a:pt x="10546" y="3841"/>
                      <a:pt x="10388" y="3778"/>
                      <a:pt x="10261" y="3620"/>
                    </a:cubicBezTo>
                    <a:cubicBezTo>
                      <a:pt x="10134" y="3493"/>
                      <a:pt x="9944" y="3398"/>
                      <a:pt x="9754" y="3398"/>
                    </a:cubicBezTo>
                    <a:cubicBezTo>
                      <a:pt x="9533" y="3398"/>
                      <a:pt x="9374" y="3493"/>
                      <a:pt x="9216" y="3620"/>
                    </a:cubicBezTo>
                    <a:cubicBezTo>
                      <a:pt x="9089" y="3778"/>
                      <a:pt x="8931" y="3841"/>
                      <a:pt x="8741" y="3841"/>
                    </a:cubicBezTo>
                    <a:cubicBezTo>
                      <a:pt x="8551" y="3841"/>
                      <a:pt x="8392" y="3778"/>
                      <a:pt x="8266" y="3620"/>
                    </a:cubicBezTo>
                    <a:cubicBezTo>
                      <a:pt x="8139" y="3493"/>
                      <a:pt x="7949" y="3398"/>
                      <a:pt x="7759" y="3398"/>
                    </a:cubicBezTo>
                    <a:cubicBezTo>
                      <a:pt x="7537" y="3398"/>
                      <a:pt x="7379" y="3493"/>
                      <a:pt x="7221" y="3620"/>
                    </a:cubicBezTo>
                    <a:cubicBezTo>
                      <a:pt x="7094" y="3778"/>
                      <a:pt x="6936" y="3841"/>
                      <a:pt x="6746" y="3841"/>
                    </a:cubicBezTo>
                    <a:cubicBezTo>
                      <a:pt x="6556" y="3841"/>
                      <a:pt x="6397" y="3778"/>
                      <a:pt x="6271" y="3620"/>
                    </a:cubicBezTo>
                    <a:cubicBezTo>
                      <a:pt x="6144" y="3493"/>
                      <a:pt x="5954" y="3398"/>
                      <a:pt x="5764" y="3398"/>
                    </a:cubicBezTo>
                    <a:cubicBezTo>
                      <a:pt x="5542" y="3398"/>
                      <a:pt x="5384" y="3493"/>
                      <a:pt x="5226" y="3620"/>
                    </a:cubicBezTo>
                    <a:cubicBezTo>
                      <a:pt x="5099" y="3778"/>
                      <a:pt x="4941" y="3841"/>
                      <a:pt x="4751" y="3841"/>
                    </a:cubicBezTo>
                    <a:cubicBezTo>
                      <a:pt x="4561" y="3841"/>
                      <a:pt x="4402" y="3778"/>
                      <a:pt x="4275" y="3620"/>
                    </a:cubicBezTo>
                    <a:cubicBezTo>
                      <a:pt x="4149" y="3493"/>
                      <a:pt x="3959" y="3398"/>
                      <a:pt x="3769" y="3398"/>
                    </a:cubicBezTo>
                    <a:cubicBezTo>
                      <a:pt x="3547" y="3398"/>
                      <a:pt x="3389" y="3493"/>
                      <a:pt x="3230" y="3620"/>
                    </a:cubicBezTo>
                    <a:cubicBezTo>
                      <a:pt x="3104" y="3778"/>
                      <a:pt x="2945" y="3841"/>
                      <a:pt x="2755" y="3841"/>
                    </a:cubicBezTo>
                    <a:lnTo>
                      <a:pt x="2787" y="2733"/>
                    </a:lnTo>
                    <a:cubicBezTo>
                      <a:pt x="2787" y="2480"/>
                      <a:pt x="2977" y="2290"/>
                      <a:pt x="3199" y="2290"/>
                    </a:cubicBezTo>
                    <a:close/>
                    <a:moveTo>
                      <a:pt x="11749" y="3936"/>
                    </a:moveTo>
                    <a:cubicBezTo>
                      <a:pt x="11781" y="3936"/>
                      <a:pt x="11844" y="3968"/>
                      <a:pt x="11876" y="4000"/>
                    </a:cubicBezTo>
                    <a:cubicBezTo>
                      <a:pt x="12003" y="4158"/>
                      <a:pt x="12193" y="4253"/>
                      <a:pt x="12383" y="4316"/>
                    </a:cubicBezTo>
                    <a:lnTo>
                      <a:pt x="12383" y="6280"/>
                    </a:lnTo>
                    <a:lnTo>
                      <a:pt x="3135" y="6280"/>
                    </a:lnTo>
                    <a:lnTo>
                      <a:pt x="3135" y="4316"/>
                    </a:lnTo>
                    <a:cubicBezTo>
                      <a:pt x="3325" y="4253"/>
                      <a:pt x="3484" y="4158"/>
                      <a:pt x="3642" y="4000"/>
                    </a:cubicBezTo>
                    <a:cubicBezTo>
                      <a:pt x="3674" y="3936"/>
                      <a:pt x="3705" y="3936"/>
                      <a:pt x="3769" y="3936"/>
                    </a:cubicBezTo>
                    <a:cubicBezTo>
                      <a:pt x="3800" y="3936"/>
                      <a:pt x="3864" y="3968"/>
                      <a:pt x="3895" y="4000"/>
                    </a:cubicBezTo>
                    <a:cubicBezTo>
                      <a:pt x="4117" y="4221"/>
                      <a:pt x="4434" y="4380"/>
                      <a:pt x="4751" y="4380"/>
                    </a:cubicBezTo>
                    <a:cubicBezTo>
                      <a:pt x="5067" y="4380"/>
                      <a:pt x="5384" y="4253"/>
                      <a:pt x="5606" y="4000"/>
                    </a:cubicBezTo>
                    <a:cubicBezTo>
                      <a:pt x="5669" y="3936"/>
                      <a:pt x="5701" y="3936"/>
                      <a:pt x="5764" y="3936"/>
                    </a:cubicBezTo>
                    <a:cubicBezTo>
                      <a:pt x="5796" y="3936"/>
                      <a:pt x="5827" y="3936"/>
                      <a:pt x="5891" y="4000"/>
                    </a:cubicBezTo>
                    <a:cubicBezTo>
                      <a:pt x="6112" y="4221"/>
                      <a:pt x="6429" y="4380"/>
                      <a:pt x="6746" y="4380"/>
                    </a:cubicBezTo>
                    <a:cubicBezTo>
                      <a:pt x="7062" y="4380"/>
                      <a:pt x="7379" y="4253"/>
                      <a:pt x="7601" y="4000"/>
                    </a:cubicBezTo>
                    <a:cubicBezTo>
                      <a:pt x="7664" y="3936"/>
                      <a:pt x="7696" y="3936"/>
                      <a:pt x="7759" y="3936"/>
                    </a:cubicBezTo>
                    <a:cubicBezTo>
                      <a:pt x="7791" y="3936"/>
                      <a:pt x="7854" y="3968"/>
                      <a:pt x="7886" y="4000"/>
                    </a:cubicBezTo>
                    <a:cubicBezTo>
                      <a:pt x="8107" y="4221"/>
                      <a:pt x="8424" y="4380"/>
                      <a:pt x="8741" y="4380"/>
                    </a:cubicBezTo>
                    <a:cubicBezTo>
                      <a:pt x="9058" y="4380"/>
                      <a:pt x="9374" y="4253"/>
                      <a:pt x="9596" y="4000"/>
                    </a:cubicBezTo>
                    <a:cubicBezTo>
                      <a:pt x="9659" y="3936"/>
                      <a:pt x="9691" y="3936"/>
                      <a:pt x="9754" y="3936"/>
                    </a:cubicBezTo>
                    <a:cubicBezTo>
                      <a:pt x="9786" y="3936"/>
                      <a:pt x="9849" y="3968"/>
                      <a:pt x="9881" y="4000"/>
                    </a:cubicBezTo>
                    <a:cubicBezTo>
                      <a:pt x="10103" y="4221"/>
                      <a:pt x="10419" y="4380"/>
                      <a:pt x="10736" y="4380"/>
                    </a:cubicBezTo>
                    <a:cubicBezTo>
                      <a:pt x="11053" y="4380"/>
                      <a:pt x="11369" y="4253"/>
                      <a:pt x="11591" y="4000"/>
                    </a:cubicBezTo>
                    <a:cubicBezTo>
                      <a:pt x="11654" y="3936"/>
                      <a:pt x="11686" y="3936"/>
                      <a:pt x="11749" y="3936"/>
                    </a:cubicBezTo>
                    <a:close/>
                    <a:moveTo>
                      <a:pt x="12383" y="6818"/>
                    </a:moveTo>
                    <a:lnTo>
                      <a:pt x="12383" y="9573"/>
                    </a:lnTo>
                    <a:lnTo>
                      <a:pt x="3135" y="9573"/>
                    </a:lnTo>
                    <a:lnTo>
                      <a:pt x="3135" y="6818"/>
                    </a:lnTo>
                    <a:lnTo>
                      <a:pt x="4054" y="6818"/>
                    </a:lnTo>
                    <a:lnTo>
                      <a:pt x="4054" y="7990"/>
                    </a:lnTo>
                    <a:cubicBezTo>
                      <a:pt x="4054" y="8148"/>
                      <a:pt x="4180" y="8243"/>
                      <a:pt x="4339" y="8243"/>
                    </a:cubicBezTo>
                    <a:cubicBezTo>
                      <a:pt x="4466" y="8243"/>
                      <a:pt x="4592" y="8117"/>
                      <a:pt x="4592" y="7990"/>
                    </a:cubicBezTo>
                    <a:lnTo>
                      <a:pt x="4592" y="6818"/>
                    </a:lnTo>
                    <a:lnTo>
                      <a:pt x="6872" y="6818"/>
                    </a:lnTo>
                    <a:lnTo>
                      <a:pt x="6872" y="7293"/>
                    </a:lnTo>
                    <a:cubicBezTo>
                      <a:pt x="6872" y="7452"/>
                      <a:pt x="6967" y="7547"/>
                      <a:pt x="7126" y="7547"/>
                    </a:cubicBezTo>
                    <a:cubicBezTo>
                      <a:pt x="7252" y="7547"/>
                      <a:pt x="7379" y="7420"/>
                      <a:pt x="7379" y="7293"/>
                    </a:cubicBezTo>
                    <a:lnTo>
                      <a:pt x="7379" y="6818"/>
                    </a:lnTo>
                    <a:lnTo>
                      <a:pt x="7917" y="6818"/>
                    </a:lnTo>
                    <a:lnTo>
                      <a:pt x="7917" y="7990"/>
                    </a:lnTo>
                    <a:cubicBezTo>
                      <a:pt x="7917" y="8148"/>
                      <a:pt x="8012" y="8243"/>
                      <a:pt x="8171" y="8243"/>
                    </a:cubicBezTo>
                    <a:cubicBezTo>
                      <a:pt x="8297" y="8243"/>
                      <a:pt x="8424" y="8117"/>
                      <a:pt x="8424" y="7990"/>
                    </a:cubicBezTo>
                    <a:lnTo>
                      <a:pt x="8424" y="6818"/>
                    </a:lnTo>
                    <a:lnTo>
                      <a:pt x="11401" y="6818"/>
                    </a:lnTo>
                    <a:lnTo>
                      <a:pt x="11401" y="7642"/>
                    </a:lnTo>
                    <a:cubicBezTo>
                      <a:pt x="11401" y="7800"/>
                      <a:pt x="11528" y="7895"/>
                      <a:pt x="11654" y="7895"/>
                    </a:cubicBezTo>
                    <a:cubicBezTo>
                      <a:pt x="11813" y="7895"/>
                      <a:pt x="11908" y="7800"/>
                      <a:pt x="11908" y="7642"/>
                    </a:cubicBezTo>
                    <a:lnTo>
                      <a:pt x="11908" y="6818"/>
                    </a:lnTo>
                    <a:close/>
                    <a:moveTo>
                      <a:pt x="14726" y="10080"/>
                    </a:moveTo>
                    <a:cubicBezTo>
                      <a:pt x="14853" y="10080"/>
                      <a:pt x="14980" y="10207"/>
                      <a:pt x="14980" y="10334"/>
                    </a:cubicBezTo>
                    <a:cubicBezTo>
                      <a:pt x="14980" y="10492"/>
                      <a:pt x="14853" y="10619"/>
                      <a:pt x="14726" y="10619"/>
                    </a:cubicBezTo>
                    <a:lnTo>
                      <a:pt x="10768" y="10619"/>
                    </a:lnTo>
                    <a:cubicBezTo>
                      <a:pt x="10609" y="10619"/>
                      <a:pt x="10514" y="10714"/>
                      <a:pt x="10514" y="10872"/>
                    </a:cubicBezTo>
                    <a:cubicBezTo>
                      <a:pt x="10514" y="10999"/>
                      <a:pt x="10609" y="11125"/>
                      <a:pt x="10768" y="11125"/>
                    </a:cubicBezTo>
                    <a:lnTo>
                      <a:pt x="13079" y="11125"/>
                    </a:lnTo>
                    <a:lnTo>
                      <a:pt x="12984" y="11252"/>
                    </a:lnTo>
                    <a:cubicBezTo>
                      <a:pt x="12826" y="11410"/>
                      <a:pt x="12636" y="11474"/>
                      <a:pt x="12414" y="11474"/>
                    </a:cubicBezTo>
                    <a:lnTo>
                      <a:pt x="3072" y="11474"/>
                    </a:lnTo>
                    <a:cubicBezTo>
                      <a:pt x="2882" y="11474"/>
                      <a:pt x="2692" y="11410"/>
                      <a:pt x="2534" y="11252"/>
                    </a:cubicBezTo>
                    <a:lnTo>
                      <a:pt x="2407" y="11125"/>
                    </a:lnTo>
                    <a:lnTo>
                      <a:pt x="4624" y="11125"/>
                    </a:lnTo>
                    <a:cubicBezTo>
                      <a:pt x="4782" y="11125"/>
                      <a:pt x="4877" y="10999"/>
                      <a:pt x="4877" y="10872"/>
                    </a:cubicBezTo>
                    <a:cubicBezTo>
                      <a:pt x="4877" y="10714"/>
                      <a:pt x="4782" y="10619"/>
                      <a:pt x="4624" y="10619"/>
                    </a:cubicBezTo>
                    <a:lnTo>
                      <a:pt x="792" y="10619"/>
                    </a:lnTo>
                    <a:cubicBezTo>
                      <a:pt x="634" y="10619"/>
                      <a:pt x="539" y="10492"/>
                      <a:pt x="539" y="10334"/>
                    </a:cubicBezTo>
                    <a:cubicBezTo>
                      <a:pt x="539" y="10207"/>
                      <a:pt x="634" y="10080"/>
                      <a:pt x="792" y="10080"/>
                    </a:cubicBezTo>
                    <a:close/>
                    <a:moveTo>
                      <a:pt x="7755" y="0"/>
                    </a:moveTo>
                    <a:cubicBezTo>
                      <a:pt x="7598" y="0"/>
                      <a:pt x="7441" y="33"/>
                      <a:pt x="7284" y="104"/>
                    </a:cubicBezTo>
                    <a:cubicBezTo>
                      <a:pt x="6936" y="231"/>
                      <a:pt x="6682" y="516"/>
                      <a:pt x="6556" y="865"/>
                    </a:cubicBezTo>
                    <a:cubicBezTo>
                      <a:pt x="6429" y="1150"/>
                      <a:pt x="6461" y="1466"/>
                      <a:pt x="6587" y="1751"/>
                    </a:cubicBezTo>
                    <a:lnTo>
                      <a:pt x="3199" y="1751"/>
                    </a:lnTo>
                    <a:cubicBezTo>
                      <a:pt x="2692" y="1751"/>
                      <a:pt x="2249" y="2195"/>
                      <a:pt x="2249" y="2701"/>
                    </a:cubicBezTo>
                    <a:lnTo>
                      <a:pt x="2249" y="3841"/>
                    </a:lnTo>
                    <a:cubicBezTo>
                      <a:pt x="2249" y="4063"/>
                      <a:pt x="2407" y="4285"/>
                      <a:pt x="2597" y="4348"/>
                    </a:cubicBezTo>
                    <a:lnTo>
                      <a:pt x="2597" y="6280"/>
                    </a:lnTo>
                    <a:cubicBezTo>
                      <a:pt x="2470" y="6312"/>
                      <a:pt x="2344" y="6407"/>
                      <a:pt x="2344" y="6565"/>
                    </a:cubicBezTo>
                    <a:cubicBezTo>
                      <a:pt x="2344" y="6692"/>
                      <a:pt x="2470" y="6818"/>
                      <a:pt x="2597" y="6818"/>
                    </a:cubicBezTo>
                    <a:lnTo>
                      <a:pt x="2597" y="9573"/>
                    </a:lnTo>
                    <a:lnTo>
                      <a:pt x="792" y="9573"/>
                    </a:lnTo>
                    <a:cubicBezTo>
                      <a:pt x="349" y="9573"/>
                      <a:pt x="0" y="9922"/>
                      <a:pt x="0" y="10334"/>
                    </a:cubicBezTo>
                    <a:cubicBezTo>
                      <a:pt x="0" y="10777"/>
                      <a:pt x="349" y="11125"/>
                      <a:pt x="792" y="11125"/>
                    </a:cubicBezTo>
                    <a:lnTo>
                      <a:pt x="1679" y="11125"/>
                    </a:lnTo>
                    <a:lnTo>
                      <a:pt x="2154" y="11632"/>
                    </a:lnTo>
                    <a:cubicBezTo>
                      <a:pt x="2407" y="11854"/>
                      <a:pt x="2724" y="12012"/>
                      <a:pt x="3072" y="12012"/>
                    </a:cubicBezTo>
                    <a:lnTo>
                      <a:pt x="12414" y="12012"/>
                    </a:lnTo>
                    <a:cubicBezTo>
                      <a:pt x="12763" y="12012"/>
                      <a:pt x="13079" y="11885"/>
                      <a:pt x="13333" y="11632"/>
                    </a:cubicBezTo>
                    <a:lnTo>
                      <a:pt x="13840" y="11125"/>
                    </a:lnTo>
                    <a:lnTo>
                      <a:pt x="14726" y="11125"/>
                    </a:lnTo>
                    <a:cubicBezTo>
                      <a:pt x="15138" y="11125"/>
                      <a:pt x="15486" y="10777"/>
                      <a:pt x="15486" y="10334"/>
                    </a:cubicBezTo>
                    <a:cubicBezTo>
                      <a:pt x="15486" y="9922"/>
                      <a:pt x="15138" y="9573"/>
                      <a:pt x="14726" y="9573"/>
                    </a:cubicBezTo>
                    <a:lnTo>
                      <a:pt x="12889" y="9573"/>
                    </a:lnTo>
                    <a:lnTo>
                      <a:pt x="12889" y="6818"/>
                    </a:lnTo>
                    <a:cubicBezTo>
                      <a:pt x="13048" y="6818"/>
                      <a:pt x="13143" y="6692"/>
                      <a:pt x="13143" y="6565"/>
                    </a:cubicBezTo>
                    <a:cubicBezTo>
                      <a:pt x="13143" y="6407"/>
                      <a:pt x="13048" y="6312"/>
                      <a:pt x="12889" y="6280"/>
                    </a:cubicBezTo>
                    <a:lnTo>
                      <a:pt x="12889" y="4348"/>
                    </a:lnTo>
                    <a:cubicBezTo>
                      <a:pt x="13111" y="4285"/>
                      <a:pt x="13238" y="4063"/>
                      <a:pt x="13238" y="3841"/>
                    </a:cubicBezTo>
                    <a:lnTo>
                      <a:pt x="13238" y="2701"/>
                    </a:lnTo>
                    <a:cubicBezTo>
                      <a:pt x="13238" y="2195"/>
                      <a:pt x="12826" y="1751"/>
                      <a:pt x="12288" y="1751"/>
                    </a:cubicBezTo>
                    <a:lnTo>
                      <a:pt x="8899" y="1751"/>
                    </a:lnTo>
                    <a:cubicBezTo>
                      <a:pt x="9026" y="1498"/>
                      <a:pt x="9026" y="1213"/>
                      <a:pt x="8963" y="960"/>
                    </a:cubicBezTo>
                    <a:cubicBezTo>
                      <a:pt x="8899" y="643"/>
                      <a:pt x="8677" y="358"/>
                      <a:pt x="8392" y="199"/>
                    </a:cubicBezTo>
                    <a:cubicBezTo>
                      <a:pt x="8392" y="168"/>
                      <a:pt x="8361" y="168"/>
                      <a:pt x="8329" y="136"/>
                    </a:cubicBezTo>
                    <a:cubicBezTo>
                      <a:pt x="8138" y="49"/>
                      <a:pt x="7946" y="0"/>
                      <a:pt x="7755" y="0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42" name="Google Shape;2126;p50"/>
          <p:cNvGrpSpPr/>
          <p:nvPr/>
        </p:nvGrpSpPr>
        <p:grpSpPr>
          <a:xfrm>
            <a:off x="310953" y="858544"/>
            <a:ext cx="5518709" cy="742500"/>
            <a:chOff x="713225" y="1298025"/>
            <a:chExt cx="3042000" cy="742500"/>
          </a:xfrm>
        </p:grpSpPr>
        <p:sp>
          <p:nvSpPr>
            <p:cNvPr id="43" name="Google Shape;2127;p50"/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4" name="Google Shape;2128;p50"/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45" name="Google Shape;2129;p50"/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" name="Google Shape;2130;p50"/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49" name="Google Shape;2126;p50"/>
          <p:cNvGrpSpPr/>
          <p:nvPr/>
        </p:nvGrpSpPr>
        <p:grpSpPr>
          <a:xfrm>
            <a:off x="277555" y="4263847"/>
            <a:ext cx="5518706" cy="742500"/>
            <a:chOff x="713225" y="1298025"/>
            <a:chExt cx="3042000" cy="742500"/>
          </a:xfrm>
        </p:grpSpPr>
        <p:sp>
          <p:nvSpPr>
            <p:cNvPr id="50" name="Google Shape;2127;p50"/>
            <p:cNvSpPr/>
            <p:nvPr/>
          </p:nvSpPr>
          <p:spPr>
            <a:xfrm>
              <a:off x="713225" y="1298025"/>
              <a:ext cx="3042000" cy="742500"/>
            </a:xfrm>
            <a:prstGeom prst="roundRect">
              <a:avLst>
                <a:gd name="adj" fmla="val 50000"/>
              </a:avLst>
            </a:prstGeom>
            <a:solidFill>
              <a:srgbClr val="FDCF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1" name="Google Shape;2128;p50"/>
            <p:cNvGrpSpPr/>
            <p:nvPr/>
          </p:nvGrpSpPr>
          <p:grpSpPr>
            <a:xfrm>
              <a:off x="746624" y="1377983"/>
              <a:ext cx="677631" cy="595516"/>
              <a:chOff x="746624" y="1377983"/>
              <a:chExt cx="677631" cy="595516"/>
            </a:xfrm>
          </p:grpSpPr>
          <p:sp>
            <p:nvSpPr>
              <p:cNvPr id="52" name="Google Shape;2129;p50"/>
              <p:cNvSpPr/>
              <p:nvPr/>
            </p:nvSpPr>
            <p:spPr>
              <a:xfrm>
                <a:off x="746624" y="1377983"/>
                <a:ext cx="677631" cy="595516"/>
              </a:xfrm>
              <a:custGeom>
                <a:avLst/>
                <a:gdLst/>
                <a:ahLst/>
                <a:cxnLst/>
                <a:rect l="l" t="t" r="r" b="b"/>
                <a:pathLst>
                  <a:path w="21852" h="19204" extrusionOk="0">
                    <a:moveTo>
                      <a:pt x="10922" y="1"/>
                    </a:moveTo>
                    <a:cubicBezTo>
                      <a:pt x="9620" y="1"/>
                      <a:pt x="8297" y="267"/>
                      <a:pt x="7031" y="830"/>
                    </a:cubicBezTo>
                    <a:cubicBezTo>
                      <a:pt x="2185" y="2952"/>
                      <a:pt x="0" y="8621"/>
                      <a:pt x="2122" y="13466"/>
                    </a:cubicBezTo>
                    <a:cubicBezTo>
                      <a:pt x="3713" y="17070"/>
                      <a:pt x="7224" y="19203"/>
                      <a:pt x="10903" y="19203"/>
                    </a:cubicBezTo>
                    <a:cubicBezTo>
                      <a:pt x="12203" y="19203"/>
                      <a:pt x="13525" y="18937"/>
                      <a:pt x="14790" y="18375"/>
                    </a:cubicBezTo>
                    <a:cubicBezTo>
                      <a:pt x="19635" y="16221"/>
                      <a:pt x="21852" y="10552"/>
                      <a:pt x="19698" y="5707"/>
                    </a:cubicBezTo>
                    <a:cubicBezTo>
                      <a:pt x="18108" y="2128"/>
                      <a:pt x="14600" y="1"/>
                      <a:pt x="10922" y="1"/>
                    </a:cubicBezTo>
                    <a:close/>
                  </a:path>
                </a:pathLst>
              </a:custGeom>
              <a:solidFill>
                <a:srgbClr val="FDEC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3" name="Google Shape;2130;p50"/>
              <p:cNvSpPr/>
              <p:nvPr/>
            </p:nvSpPr>
            <p:spPr>
              <a:xfrm>
                <a:off x="864467" y="1489933"/>
                <a:ext cx="440962" cy="371438"/>
              </a:xfrm>
              <a:custGeom>
                <a:avLst/>
                <a:gdLst/>
                <a:ahLst/>
                <a:cxnLst/>
                <a:rect l="l" t="t" r="r" b="b"/>
                <a:pathLst>
                  <a:path w="14220" h="11978" extrusionOk="0">
                    <a:moveTo>
                      <a:pt x="5606" y="4156"/>
                    </a:moveTo>
                    <a:cubicBezTo>
                      <a:pt x="5669" y="4156"/>
                      <a:pt x="5733" y="4187"/>
                      <a:pt x="5796" y="4251"/>
                    </a:cubicBezTo>
                    <a:cubicBezTo>
                      <a:pt x="5733" y="4472"/>
                      <a:pt x="5733" y="4694"/>
                      <a:pt x="5796" y="4947"/>
                    </a:cubicBezTo>
                    <a:cubicBezTo>
                      <a:pt x="5669" y="4900"/>
                      <a:pt x="5543" y="4876"/>
                      <a:pt x="5416" y="4876"/>
                    </a:cubicBezTo>
                    <a:cubicBezTo>
                      <a:pt x="5289" y="4876"/>
                      <a:pt x="5163" y="4900"/>
                      <a:pt x="5036" y="4947"/>
                    </a:cubicBezTo>
                    <a:cubicBezTo>
                      <a:pt x="4783" y="4726"/>
                      <a:pt x="4466" y="4599"/>
                      <a:pt x="4118" y="4599"/>
                    </a:cubicBezTo>
                    <a:cubicBezTo>
                      <a:pt x="4118" y="4599"/>
                      <a:pt x="4118" y="4599"/>
                      <a:pt x="4118" y="4567"/>
                    </a:cubicBezTo>
                    <a:cubicBezTo>
                      <a:pt x="4181" y="4536"/>
                      <a:pt x="4213" y="4504"/>
                      <a:pt x="4213" y="4441"/>
                    </a:cubicBezTo>
                    <a:cubicBezTo>
                      <a:pt x="4234" y="4272"/>
                      <a:pt x="4381" y="4159"/>
                      <a:pt x="4534" y="4159"/>
                    </a:cubicBezTo>
                    <a:cubicBezTo>
                      <a:pt x="4610" y="4159"/>
                      <a:pt x="4688" y="4187"/>
                      <a:pt x="4751" y="4251"/>
                    </a:cubicBezTo>
                    <a:cubicBezTo>
                      <a:pt x="4864" y="4364"/>
                      <a:pt x="4993" y="4380"/>
                      <a:pt x="5046" y="4380"/>
                    </a:cubicBezTo>
                    <a:cubicBezTo>
                      <a:pt x="5068" y="4380"/>
                      <a:pt x="5077" y="4377"/>
                      <a:pt x="5068" y="4377"/>
                    </a:cubicBezTo>
                    <a:cubicBezTo>
                      <a:pt x="5353" y="4377"/>
                      <a:pt x="5353" y="4156"/>
                      <a:pt x="5606" y="4156"/>
                    </a:cubicBezTo>
                    <a:close/>
                    <a:moveTo>
                      <a:pt x="8773" y="3617"/>
                    </a:moveTo>
                    <a:cubicBezTo>
                      <a:pt x="8963" y="3617"/>
                      <a:pt x="9121" y="3776"/>
                      <a:pt x="9121" y="3966"/>
                    </a:cubicBezTo>
                    <a:cubicBezTo>
                      <a:pt x="9121" y="4112"/>
                      <a:pt x="9203" y="4286"/>
                      <a:pt x="9340" y="4286"/>
                    </a:cubicBezTo>
                    <a:cubicBezTo>
                      <a:pt x="9351" y="4286"/>
                      <a:pt x="9363" y="4285"/>
                      <a:pt x="9375" y="4282"/>
                    </a:cubicBezTo>
                    <a:cubicBezTo>
                      <a:pt x="9491" y="4261"/>
                      <a:pt x="9610" y="4251"/>
                      <a:pt x="9731" y="4251"/>
                    </a:cubicBezTo>
                    <a:cubicBezTo>
                      <a:pt x="9973" y="4251"/>
                      <a:pt x="10219" y="4293"/>
                      <a:pt x="10451" y="4377"/>
                    </a:cubicBezTo>
                    <a:cubicBezTo>
                      <a:pt x="10420" y="4472"/>
                      <a:pt x="10420" y="4567"/>
                      <a:pt x="10451" y="4662"/>
                    </a:cubicBezTo>
                    <a:cubicBezTo>
                      <a:pt x="10420" y="4646"/>
                      <a:pt x="10396" y="4639"/>
                      <a:pt x="10372" y="4639"/>
                    </a:cubicBezTo>
                    <a:cubicBezTo>
                      <a:pt x="10348" y="4639"/>
                      <a:pt x="10325" y="4646"/>
                      <a:pt x="10293" y="4662"/>
                    </a:cubicBezTo>
                    <a:cubicBezTo>
                      <a:pt x="10263" y="4543"/>
                      <a:pt x="10164" y="4487"/>
                      <a:pt x="10067" y="4487"/>
                    </a:cubicBezTo>
                    <a:cubicBezTo>
                      <a:pt x="9957" y="4487"/>
                      <a:pt x="9850" y="4559"/>
                      <a:pt x="9850" y="4694"/>
                    </a:cubicBezTo>
                    <a:cubicBezTo>
                      <a:pt x="9850" y="4884"/>
                      <a:pt x="9723" y="5011"/>
                      <a:pt x="9533" y="5011"/>
                    </a:cubicBezTo>
                    <a:cubicBezTo>
                      <a:pt x="8488" y="5011"/>
                      <a:pt x="8140" y="3617"/>
                      <a:pt x="8773" y="3617"/>
                    </a:cubicBezTo>
                    <a:close/>
                    <a:moveTo>
                      <a:pt x="11180" y="4156"/>
                    </a:moveTo>
                    <a:cubicBezTo>
                      <a:pt x="11781" y="4156"/>
                      <a:pt x="12256" y="4662"/>
                      <a:pt x="12256" y="5232"/>
                    </a:cubicBezTo>
                    <a:cubicBezTo>
                      <a:pt x="12256" y="5422"/>
                      <a:pt x="12098" y="5549"/>
                      <a:pt x="11971" y="5549"/>
                    </a:cubicBezTo>
                    <a:lnTo>
                      <a:pt x="11908" y="5549"/>
                    </a:lnTo>
                    <a:cubicBezTo>
                      <a:pt x="11750" y="5549"/>
                      <a:pt x="11623" y="5391"/>
                      <a:pt x="11623" y="5232"/>
                    </a:cubicBezTo>
                    <a:cubicBezTo>
                      <a:pt x="11623" y="5011"/>
                      <a:pt x="11401" y="4789"/>
                      <a:pt x="11180" y="4789"/>
                    </a:cubicBezTo>
                    <a:cubicBezTo>
                      <a:pt x="10958" y="4789"/>
                      <a:pt x="10800" y="4536"/>
                      <a:pt x="10895" y="4346"/>
                    </a:cubicBezTo>
                    <a:cubicBezTo>
                      <a:pt x="10958" y="4251"/>
                      <a:pt x="11053" y="4156"/>
                      <a:pt x="11180" y="4156"/>
                    </a:cubicBezTo>
                    <a:close/>
                    <a:moveTo>
                      <a:pt x="5482" y="5307"/>
                    </a:moveTo>
                    <a:cubicBezTo>
                      <a:pt x="5547" y="5307"/>
                      <a:pt x="5614" y="5322"/>
                      <a:pt x="5669" y="5359"/>
                    </a:cubicBezTo>
                    <a:cubicBezTo>
                      <a:pt x="5606" y="5422"/>
                      <a:pt x="5511" y="5486"/>
                      <a:pt x="5479" y="5581"/>
                    </a:cubicBezTo>
                    <a:cubicBezTo>
                      <a:pt x="5448" y="5486"/>
                      <a:pt x="5384" y="5391"/>
                      <a:pt x="5353" y="5327"/>
                    </a:cubicBezTo>
                    <a:cubicBezTo>
                      <a:pt x="5392" y="5314"/>
                      <a:pt x="5437" y="5307"/>
                      <a:pt x="5482" y="5307"/>
                    </a:cubicBezTo>
                    <a:close/>
                    <a:moveTo>
                      <a:pt x="3389" y="4377"/>
                    </a:moveTo>
                    <a:cubicBezTo>
                      <a:pt x="3547" y="4377"/>
                      <a:pt x="3706" y="4504"/>
                      <a:pt x="3706" y="4662"/>
                    </a:cubicBezTo>
                    <a:cubicBezTo>
                      <a:pt x="3516" y="4789"/>
                      <a:pt x="3357" y="5011"/>
                      <a:pt x="3326" y="5232"/>
                    </a:cubicBezTo>
                    <a:cubicBezTo>
                      <a:pt x="2977" y="5391"/>
                      <a:pt x="2882" y="5676"/>
                      <a:pt x="2819" y="5771"/>
                    </a:cubicBezTo>
                    <a:cubicBezTo>
                      <a:pt x="2756" y="5802"/>
                      <a:pt x="2724" y="5802"/>
                      <a:pt x="2692" y="5866"/>
                    </a:cubicBezTo>
                    <a:lnTo>
                      <a:pt x="2407" y="5866"/>
                    </a:lnTo>
                    <a:cubicBezTo>
                      <a:pt x="2439" y="5802"/>
                      <a:pt x="2439" y="5707"/>
                      <a:pt x="2376" y="5644"/>
                    </a:cubicBezTo>
                    <a:cubicBezTo>
                      <a:pt x="2217" y="5454"/>
                      <a:pt x="2376" y="5137"/>
                      <a:pt x="2629" y="5137"/>
                    </a:cubicBezTo>
                    <a:cubicBezTo>
                      <a:pt x="2882" y="5137"/>
                      <a:pt x="3072" y="4947"/>
                      <a:pt x="3072" y="4726"/>
                    </a:cubicBezTo>
                    <a:cubicBezTo>
                      <a:pt x="3072" y="4536"/>
                      <a:pt x="3199" y="4377"/>
                      <a:pt x="3389" y="4377"/>
                    </a:cubicBezTo>
                    <a:close/>
                    <a:moveTo>
                      <a:pt x="3389" y="5676"/>
                    </a:moveTo>
                    <a:cubicBezTo>
                      <a:pt x="3452" y="5739"/>
                      <a:pt x="3484" y="5802"/>
                      <a:pt x="3547" y="5866"/>
                    </a:cubicBezTo>
                    <a:lnTo>
                      <a:pt x="3262" y="5866"/>
                    </a:lnTo>
                    <a:cubicBezTo>
                      <a:pt x="3294" y="5802"/>
                      <a:pt x="3326" y="5739"/>
                      <a:pt x="3389" y="5676"/>
                    </a:cubicBezTo>
                    <a:close/>
                    <a:moveTo>
                      <a:pt x="4058" y="5001"/>
                    </a:moveTo>
                    <a:cubicBezTo>
                      <a:pt x="4244" y="5001"/>
                      <a:pt x="4587" y="5074"/>
                      <a:pt x="4846" y="5359"/>
                    </a:cubicBezTo>
                    <a:cubicBezTo>
                      <a:pt x="4973" y="5486"/>
                      <a:pt x="5068" y="5676"/>
                      <a:pt x="5099" y="5866"/>
                    </a:cubicBezTo>
                    <a:lnTo>
                      <a:pt x="4434" y="5866"/>
                    </a:lnTo>
                    <a:cubicBezTo>
                      <a:pt x="4339" y="5739"/>
                      <a:pt x="4213" y="5644"/>
                      <a:pt x="4054" y="5644"/>
                    </a:cubicBezTo>
                    <a:cubicBezTo>
                      <a:pt x="3896" y="5644"/>
                      <a:pt x="3738" y="5517"/>
                      <a:pt x="3738" y="5359"/>
                    </a:cubicBezTo>
                    <a:cubicBezTo>
                      <a:pt x="3738" y="5201"/>
                      <a:pt x="3833" y="5074"/>
                      <a:pt x="3959" y="5011"/>
                    </a:cubicBezTo>
                    <a:cubicBezTo>
                      <a:pt x="3982" y="5005"/>
                      <a:pt x="4016" y="5001"/>
                      <a:pt x="4058" y="5001"/>
                    </a:cubicBezTo>
                    <a:close/>
                    <a:moveTo>
                      <a:pt x="6176" y="5612"/>
                    </a:moveTo>
                    <a:cubicBezTo>
                      <a:pt x="6239" y="5644"/>
                      <a:pt x="6398" y="5676"/>
                      <a:pt x="6461" y="5866"/>
                    </a:cubicBezTo>
                    <a:lnTo>
                      <a:pt x="5828" y="5866"/>
                    </a:lnTo>
                    <a:cubicBezTo>
                      <a:pt x="5891" y="5612"/>
                      <a:pt x="6144" y="5612"/>
                      <a:pt x="6176" y="5612"/>
                    </a:cubicBezTo>
                    <a:close/>
                    <a:moveTo>
                      <a:pt x="3294" y="419"/>
                    </a:moveTo>
                    <a:cubicBezTo>
                      <a:pt x="3389" y="419"/>
                      <a:pt x="3516" y="450"/>
                      <a:pt x="3579" y="545"/>
                    </a:cubicBezTo>
                    <a:lnTo>
                      <a:pt x="6398" y="3744"/>
                    </a:lnTo>
                    <a:cubicBezTo>
                      <a:pt x="6437" y="3783"/>
                      <a:pt x="6500" y="3810"/>
                      <a:pt x="6558" y="3810"/>
                    </a:cubicBezTo>
                    <a:cubicBezTo>
                      <a:pt x="6593" y="3810"/>
                      <a:pt x="6627" y="3800"/>
                      <a:pt x="6651" y="3776"/>
                    </a:cubicBezTo>
                    <a:cubicBezTo>
                      <a:pt x="6797" y="3703"/>
                      <a:pt x="6952" y="3667"/>
                      <a:pt x="7105" y="3667"/>
                    </a:cubicBezTo>
                    <a:cubicBezTo>
                      <a:pt x="7348" y="3667"/>
                      <a:pt x="7584" y="3758"/>
                      <a:pt x="7759" y="3934"/>
                    </a:cubicBezTo>
                    <a:cubicBezTo>
                      <a:pt x="7949" y="4124"/>
                      <a:pt x="8203" y="4536"/>
                      <a:pt x="8330" y="4947"/>
                    </a:cubicBezTo>
                    <a:cubicBezTo>
                      <a:pt x="7886" y="5074"/>
                      <a:pt x="7538" y="5422"/>
                      <a:pt x="7379" y="5866"/>
                    </a:cubicBezTo>
                    <a:lnTo>
                      <a:pt x="6873" y="5866"/>
                    </a:lnTo>
                    <a:cubicBezTo>
                      <a:pt x="6873" y="5581"/>
                      <a:pt x="6683" y="5359"/>
                      <a:pt x="6429" y="5232"/>
                    </a:cubicBezTo>
                    <a:cubicBezTo>
                      <a:pt x="6144" y="4947"/>
                      <a:pt x="6113" y="4504"/>
                      <a:pt x="6303" y="4156"/>
                    </a:cubicBezTo>
                    <a:cubicBezTo>
                      <a:pt x="6334" y="4061"/>
                      <a:pt x="6334" y="3966"/>
                      <a:pt x="6239" y="3902"/>
                    </a:cubicBezTo>
                    <a:lnTo>
                      <a:pt x="3041" y="1052"/>
                    </a:lnTo>
                    <a:cubicBezTo>
                      <a:pt x="2977" y="989"/>
                      <a:pt x="2914" y="894"/>
                      <a:pt x="2914" y="799"/>
                    </a:cubicBezTo>
                    <a:cubicBezTo>
                      <a:pt x="2914" y="704"/>
                      <a:pt x="2946" y="609"/>
                      <a:pt x="3009" y="514"/>
                    </a:cubicBezTo>
                    <a:cubicBezTo>
                      <a:pt x="3104" y="450"/>
                      <a:pt x="3199" y="419"/>
                      <a:pt x="3294" y="419"/>
                    </a:cubicBezTo>
                    <a:close/>
                    <a:moveTo>
                      <a:pt x="8792" y="5290"/>
                    </a:moveTo>
                    <a:cubicBezTo>
                      <a:pt x="8821" y="5290"/>
                      <a:pt x="8847" y="5292"/>
                      <a:pt x="8868" y="5296"/>
                    </a:cubicBezTo>
                    <a:cubicBezTo>
                      <a:pt x="9121" y="5359"/>
                      <a:pt x="9185" y="5676"/>
                      <a:pt x="9026" y="5834"/>
                    </a:cubicBezTo>
                    <a:lnTo>
                      <a:pt x="8995" y="5866"/>
                    </a:lnTo>
                    <a:lnTo>
                      <a:pt x="7854" y="5866"/>
                    </a:lnTo>
                    <a:cubicBezTo>
                      <a:pt x="8108" y="5415"/>
                      <a:pt x="8561" y="5290"/>
                      <a:pt x="8792" y="5290"/>
                    </a:cubicBezTo>
                    <a:close/>
                    <a:moveTo>
                      <a:pt x="9596" y="5454"/>
                    </a:moveTo>
                    <a:cubicBezTo>
                      <a:pt x="9628" y="5581"/>
                      <a:pt x="9660" y="5739"/>
                      <a:pt x="9786" y="5866"/>
                    </a:cubicBezTo>
                    <a:lnTo>
                      <a:pt x="9501" y="5866"/>
                    </a:lnTo>
                    <a:cubicBezTo>
                      <a:pt x="9565" y="5707"/>
                      <a:pt x="9565" y="5581"/>
                      <a:pt x="9533" y="5454"/>
                    </a:cubicBezTo>
                    <a:close/>
                    <a:moveTo>
                      <a:pt x="10546" y="4916"/>
                    </a:moveTo>
                    <a:cubicBezTo>
                      <a:pt x="10761" y="5210"/>
                      <a:pt x="11066" y="5233"/>
                      <a:pt x="11155" y="5233"/>
                    </a:cubicBezTo>
                    <a:cubicBezTo>
                      <a:pt x="11171" y="5233"/>
                      <a:pt x="11180" y="5232"/>
                      <a:pt x="11180" y="5232"/>
                    </a:cubicBezTo>
                    <a:cubicBezTo>
                      <a:pt x="11180" y="5486"/>
                      <a:pt x="11306" y="5739"/>
                      <a:pt x="11496" y="5866"/>
                    </a:cubicBezTo>
                    <a:lnTo>
                      <a:pt x="10546" y="5866"/>
                    </a:lnTo>
                    <a:cubicBezTo>
                      <a:pt x="10515" y="5771"/>
                      <a:pt x="10451" y="5707"/>
                      <a:pt x="10356" y="5707"/>
                    </a:cubicBezTo>
                    <a:cubicBezTo>
                      <a:pt x="9913" y="5707"/>
                      <a:pt x="9945" y="5074"/>
                      <a:pt x="10356" y="5074"/>
                    </a:cubicBezTo>
                    <a:cubicBezTo>
                      <a:pt x="10451" y="5074"/>
                      <a:pt x="10546" y="5011"/>
                      <a:pt x="10546" y="4916"/>
                    </a:cubicBezTo>
                    <a:close/>
                    <a:moveTo>
                      <a:pt x="13112" y="6277"/>
                    </a:moveTo>
                    <a:cubicBezTo>
                      <a:pt x="13302" y="6277"/>
                      <a:pt x="13492" y="6372"/>
                      <a:pt x="13618" y="6531"/>
                    </a:cubicBezTo>
                    <a:cubicBezTo>
                      <a:pt x="13745" y="6689"/>
                      <a:pt x="13777" y="6911"/>
                      <a:pt x="13713" y="7101"/>
                    </a:cubicBezTo>
                    <a:cubicBezTo>
                      <a:pt x="13365" y="8336"/>
                      <a:pt x="12415" y="9413"/>
                      <a:pt x="11053" y="10141"/>
                    </a:cubicBezTo>
                    <a:lnTo>
                      <a:pt x="5131" y="10141"/>
                    </a:lnTo>
                    <a:cubicBezTo>
                      <a:pt x="5004" y="10141"/>
                      <a:pt x="4909" y="10236"/>
                      <a:pt x="4909" y="10331"/>
                    </a:cubicBezTo>
                    <a:cubicBezTo>
                      <a:pt x="4909" y="10458"/>
                      <a:pt x="5004" y="10553"/>
                      <a:pt x="5131" y="10553"/>
                    </a:cubicBezTo>
                    <a:lnTo>
                      <a:pt x="10831" y="10553"/>
                    </a:lnTo>
                    <a:cubicBezTo>
                      <a:pt x="10736" y="11123"/>
                      <a:pt x="10230" y="11566"/>
                      <a:pt x="9628" y="11566"/>
                    </a:cubicBezTo>
                    <a:lnTo>
                      <a:pt x="4593" y="11566"/>
                    </a:lnTo>
                    <a:cubicBezTo>
                      <a:pt x="4023" y="11566"/>
                      <a:pt x="3516" y="11123"/>
                      <a:pt x="3421" y="10553"/>
                    </a:cubicBezTo>
                    <a:lnTo>
                      <a:pt x="4276" y="10553"/>
                    </a:lnTo>
                    <a:cubicBezTo>
                      <a:pt x="4403" y="10553"/>
                      <a:pt x="4498" y="10458"/>
                      <a:pt x="4498" y="10331"/>
                    </a:cubicBezTo>
                    <a:cubicBezTo>
                      <a:pt x="4498" y="10236"/>
                      <a:pt x="4403" y="10141"/>
                      <a:pt x="4276" y="10141"/>
                    </a:cubicBezTo>
                    <a:lnTo>
                      <a:pt x="3199" y="10141"/>
                    </a:lnTo>
                    <a:cubicBezTo>
                      <a:pt x="1806" y="9413"/>
                      <a:pt x="856" y="8336"/>
                      <a:pt x="507" y="7101"/>
                    </a:cubicBezTo>
                    <a:cubicBezTo>
                      <a:pt x="476" y="6911"/>
                      <a:pt x="507" y="6689"/>
                      <a:pt x="634" y="6531"/>
                    </a:cubicBezTo>
                    <a:cubicBezTo>
                      <a:pt x="761" y="6372"/>
                      <a:pt x="919" y="6277"/>
                      <a:pt x="1141" y="6277"/>
                    </a:cubicBezTo>
                    <a:close/>
                    <a:moveTo>
                      <a:pt x="3240" y="1"/>
                    </a:moveTo>
                    <a:cubicBezTo>
                      <a:pt x="3048" y="1"/>
                      <a:pt x="2862" y="91"/>
                      <a:pt x="2724" y="229"/>
                    </a:cubicBezTo>
                    <a:cubicBezTo>
                      <a:pt x="2566" y="387"/>
                      <a:pt x="2502" y="609"/>
                      <a:pt x="2502" y="830"/>
                    </a:cubicBezTo>
                    <a:cubicBezTo>
                      <a:pt x="2502" y="1052"/>
                      <a:pt x="2597" y="1242"/>
                      <a:pt x="2756" y="1400"/>
                    </a:cubicBezTo>
                    <a:lnTo>
                      <a:pt x="5448" y="3744"/>
                    </a:lnTo>
                    <a:cubicBezTo>
                      <a:pt x="5321" y="3776"/>
                      <a:pt x="5163" y="3839"/>
                      <a:pt x="5068" y="3966"/>
                    </a:cubicBezTo>
                    <a:cubicBezTo>
                      <a:pt x="4920" y="3804"/>
                      <a:pt x="4727" y="3729"/>
                      <a:pt x="4534" y="3729"/>
                    </a:cubicBezTo>
                    <a:cubicBezTo>
                      <a:pt x="4272" y="3729"/>
                      <a:pt x="4010" y="3869"/>
                      <a:pt x="3864" y="4124"/>
                    </a:cubicBezTo>
                    <a:cubicBezTo>
                      <a:pt x="3722" y="4001"/>
                      <a:pt x="3555" y="3946"/>
                      <a:pt x="3390" y="3946"/>
                    </a:cubicBezTo>
                    <a:cubicBezTo>
                      <a:pt x="3003" y="3946"/>
                      <a:pt x="2629" y="4250"/>
                      <a:pt x="2629" y="4694"/>
                    </a:cubicBezTo>
                    <a:cubicBezTo>
                      <a:pt x="2629" y="4694"/>
                      <a:pt x="2629" y="4726"/>
                      <a:pt x="2629" y="4726"/>
                    </a:cubicBezTo>
                    <a:cubicBezTo>
                      <a:pt x="2059" y="4726"/>
                      <a:pt x="1711" y="5359"/>
                      <a:pt x="1996" y="5866"/>
                    </a:cubicBezTo>
                    <a:lnTo>
                      <a:pt x="1109" y="5866"/>
                    </a:lnTo>
                    <a:cubicBezTo>
                      <a:pt x="792" y="5866"/>
                      <a:pt x="476" y="6024"/>
                      <a:pt x="286" y="6277"/>
                    </a:cubicBezTo>
                    <a:cubicBezTo>
                      <a:pt x="96" y="6562"/>
                      <a:pt x="1" y="6879"/>
                      <a:pt x="127" y="7227"/>
                    </a:cubicBezTo>
                    <a:cubicBezTo>
                      <a:pt x="476" y="8558"/>
                      <a:pt x="1521" y="9729"/>
                      <a:pt x="2977" y="10489"/>
                    </a:cubicBezTo>
                    <a:cubicBezTo>
                      <a:pt x="3009" y="10901"/>
                      <a:pt x="3199" y="11249"/>
                      <a:pt x="3484" y="11534"/>
                    </a:cubicBezTo>
                    <a:cubicBezTo>
                      <a:pt x="3769" y="11819"/>
                      <a:pt x="4181" y="11978"/>
                      <a:pt x="4593" y="11978"/>
                    </a:cubicBezTo>
                    <a:lnTo>
                      <a:pt x="9660" y="11978"/>
                    </a:lnTo>
                    <a:cubicBezTo>
                      <a:pt x="10071" y="11978"/>
                      <a:pt x="10451" y="11819"/>
                      <a:pt x="10768" y="11534"/>
                    </a:cubicBezTo>
                    <a:cubicBezTo>
                      <a:pt x="11053" y="11249"/>
                      <a:pt x="11243" y="10901"/>
                      <a:pt x="11275" y="10489"/>
                    </a:cubicBezTo>
                    <a:cubicBezTo>
                      <a:pt x="12732" y="9729"/>
                      <a:pt x="13745" y="8558"/>
                      <a:pt x="14125" y="7227"/>
                    </a:cubicBezTo>
                    <a:cubicBezTo>
                      <a:pt x="14220" y="6879"/>
                      <a:pt x="14157" y="6562"/>
                      <a:pt x="13935" y="6277"/>
                    </a:cubicBezTo>
                    <a:cubicBezTo>
                      <a:pt x="13745" y="6024"/>
                      <a:pt x="13428" y="5866"/>
                      <a:pt x="13112" y="5866"/>
                    </a:cubicBezTo>
                    <a:lnTo>
                      <a:pt x="12700" y="5866"/>
                    </a:lnTo>
                    <a:cubicBezTo>
                      <a:pt x="12668" y="5802"/>
                      <a:pt x="12637" y="5771"/>
                      <a:pt x="12510" y="5707"/>
                    </a:cubicBezTo>
                    <a:cubicBezTo>
                      <a:pt x="12985" y="5106"/>
                      <a:pt x="12383" y="3744"/>
                      <a:pt x="11180" y="3744"/>
                    </a:cubicBezTo>
                    <a:cubicBezTo>
                      <a:pt x="10958" y="3744"/>
                      <a:pt x="10768" y="3839"/>
                      <a:pt x="10641" y="3966"/>
                    </a:cubicBezTo>
                    <a:cubicBezTo>
                      <a:pt x="10353" y="3861"/>
                      <a:pt x="10042" y="3799"/>
                      <a:pt x="9728" y="3799"/>
                    </a:cubicBezTo>
                    <a:cubicBezTo>
                      <a:pt x="9663" y="3799"/>
                      <a:pt x="9598" y="3802"/>
                      <a:pt x="9533" y="3807"/>
                    </a:cubicBezTo>
                    <a:cubicBezTo>
                      <a:pt x="9465" y="3415"/>
                      <a:pt x="9130" y="3206"/>
                      <a:pt x="8796" y="3206"/>
                    </a:cubicBezTo>
                    <a:cubicBezTo>
                      <a:pt x="8510" y="3206"/>
                      <a:pt x="8225" y="3359"/>
                      <a:pt x="8108" y="3681"/>
                    </a:cubicBezTo>
                    <a:cubicBezTo>
                      <a:pt x="7831" y="3404"/>
                      <a:pt x="7483" y="3256"/>
                      <a:pt x="7131" y="3256"/>
                    </a:cubicBezTo>
                    <a:cubicBezTo>
                      <a:pt x="6959" y="3256"/>
                      <a:pt x="6786" y="3291"/>
                      <a:pt x="6619" y="3364"/>
                    </a:cubicBezTo>
                    <a:lnTo>
                      <a:pt x="3896" y="260"/>
                    </a:lnTo>
                    <a:cubicBezTo>
                      <a:pt x="3738" y="102"/>
                      <a:pt x="3547" y="7"/>
                      <a:pt x="3326" y="7"/>
                    </a:cubicBezTo>
                    <a:cubicBezTo>
                      <a:pt x="3297" y="3"/>
                      <a:pt x="3269" y="1"/>
                      <a:pt x="3240" y="1"/>
                    </a:cubicBezTo>
                    <a:close/>
                  </a:path>
                </a:pathLst>
              </a:custGeom>
              <a:solidFill>
                <a:srgbClr val="1D1D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55" name="TextBox 54"/>
          <p:cNvSpPr txBox="1"/>
          <p:nvPr/>
        </p:nvSpPr>
        <p:spPr>
          <a:xfrm>
            <a:off x="1539669" y="1050343"/>
            <a:ext cx="42494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4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What's Nam's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4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food? </a:t>
            </a:r>
            <a:endParaRPr lang="en-US" sz="2400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34054" y="1849482"/>
            <a:ext cx="3732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4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What's his </a:t>
            </a:r>
            <a:r>
              <a:rPr lang="en-US" sz="2400" dirty="0" err="1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4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drink?</a:t>
            </a:r>
            <a:endParaRPr lang="en-US" sz="2400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548603" y="2741686"/>
            <a:ext cx="4255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4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foreign food does he like?</a:t>
            </a:r>
            <a:endParaRPr lang="en-US" sz="2400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534053" y="3550796"/>
            <a:ext cx="4255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4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 does he want to try?</a:t>
            </a:r>
            <a:endParaRPr lang="en-US" sz="2400" dirty="0">
              <a:solidFill>
                <a:srgbClr val="FFFFFF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48603" y="4454881"/>
            <a:ext cx="4255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 can he cook? 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4" name="Google Shape;2129;p50"/>
          <p:cNvSpPr/>
          <p:nvPr/>
        </p:nvSpPr>
        <p:spPr>
          <a:xfrm>
            <a:off x="330705" y="934716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1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5" name="Google Shape;2129;p50"/>
          <p:cNvSpPr/>
          <p:nvPr/>
        </p:nvSpPr>
        <p:spPr>
          <a:xfrm>
            <a:off x="327306" y="1787473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2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6" name="Google Shape;2129;p50"/>
          <p:cNvSpPr/>
          <p:nvPr/>
        </p:nvSpPr>
        <p:spPr>
          <a:xfrm>
            <a:off x="371559" y="2633591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3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7" name="Google Shape;2129;p50"/>
          <p:cNvSpPr/>
          <p:nvPr/>
        </p:nvSpPr>
        <p:spPr>
          <a:xfrm>
            <a:off x="346950" y="3470362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4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8" name="Google Shape;2129;p50"/>
          <p:cNvSpPr/>
          <p:nvPr/>
        </p:nvSpPr>
        <p:spPr>
          <a:xfrm>
            <a:off x="343116" y="4362282"/>
            <a:ext cx="1229339" cy="595516"/>
          </a:xfrm>
          <a:custGeom>
            <a:avLst/>
            <a:gdLst/>
            <a:ahLst/>
            <a:cxnLst/>
            <a:rect l="l" t="t" r="r" b="b"/>
            <a:pathLst>
              <a:path w="21852" h="19204" extrusionOk="0">
                <a:moveTo>
                  <a:pt x="10922" y="1"/>
                </a:moveTo>
                <a:cubicBezTo>
                  <a:pt x="9620" y="1"/>
                  <a:pt x="8297" y="267"/>
                  <a:pt x="7031" y="830"/>
                </a:cubicBezTo>
                <a:cubicBezTo>
                  <a:pt x="2185" y="2952"/>
                  <a:pt x="0" y="8621"/>
                  <a:pt x="2122" y="13466"/>
                </a:cubicBezTo>
                <a:cubicBezTo>
                  <a:pt x="3713" y="17070"/>
                  <a:pt x="7224" y="19203"/>
                  <a:pt x="10903" y="19203"/>
                </a:cubicBezTo>
                <a:cubicBezTo>
                  <a:pt x="12203" y="19203"/>
                  <a:pt x="13525" y="18937"/>
                  <a:pt x="14790" y="18375"/>
                </a:cubicBezTo>
                <a:cubicBezTo>
                  <a:pt x="19635" y="16221"/>
                  <a:pt x="21852" y="10552"/>
                  <a:pt x="19698" y="5707"/>
                </a:cubicBezTo>
                <a:cubicBezTo>
                  <a:pt x="18108" y="2128"/>
                  <a:pt x="14600" y="1"/>
                  <a:pt x="1092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</a:rPr>
              <a:t>5</a:t>
            </a:r>
            <a:endParaRPr sz="3200" b="1" dirty="0">
              <a:solidFill>
                <a:schemeClr val="bg2"/>
              </a:solidFill>
            </a:endParaRPr>
          </a:p>
        </p:txBody>
      </p:sp>
      <p:sp>
        <p:nvSpPr>
          <p:cNvPr id="69" name="Google Shape;2231;p52"/>
          <p:cNvSpPr/>
          <p:nvPr/>
        </p:nvSpPr>
        <p:spPr>
          <a:xfrm>
            <a:off x="6222261" y="875794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 panose="00000500000000000000"/>
                <a:cs typeface="Calibri" panose="020F0502020204030204" pitchFamily="34" charset="0"/>
                <a:sym typeface="Mitr" panose="00000500000000000000"/>
              </a:rPr>
              <a:t>Spring rolls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 panose="00000500000000000000"/>
              <a:cs typeface="Calibri" panose="020F0502020204030204" pitchFamily="34" charset="0"/>
              <a:sym typeface="Mitr" panose="00000500000000000000"/>
            </a:endParaRPr>
          </a:p>
        </p:txBody>
      </p:sp>
      <p:sp>
        <p:nvSpPr>
          <p:cNvPr id="70" name="Google Shape;2231;p52"/>
          <p:cNvSpPr/>
          <p:nvPr/>
        </p:nvSpPr>
        <p:spPr>
          <a:xfrm>
            <a:off x="6222261" y="2551686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 panose="00000500000000000000"/>
                <a:cs typeface="Calibri" panose="020F0502020204030204" pitchFamily="34" charset="0"/>
                <a:sym typeface="Mitr" panose="00000500000000000000"/>
              </a:rPr>
              <a:t>Apple pie and pancakes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 panose="00000500000000000000"/>
              <a:cs typeface="Calibri" panose="020F0502020204030204" pitchFamily="34" charset="0"/>
              <a:sym typeface="Mitr" panose="00000500000000000000"/>
            </a:endParaRPr>
          </a:p>
        </p:txBody>
      </p:sp>
      <p:sp>
        <p:nvSpPr>
          <p:cNvPr id="71" name="Google Shape;2231;p52"/>
          <p:cNvSpPr/>
          <p:nvPr/>
        </p:nvSpPr>
        <p:spPr>
          <a:xfrm>
            <a:off x="6222261" y="3389632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 panose="00000500000000000000"/>
                <a:cs typeface="Calibri" panose="020F0502020204030204" pitchFamily="34" charset="0"/>
                <a:sym typeface="Mitr" panose="00000500000000000000"/>
              </a:rPr>
              <a:t>Hu tieu </a:t>
            </a:r>
            <a:endParaRPr lang="vi-VN" sz="2400" b="1" dirty="0">
              <a:solidFill>
                <a:srgbClr val="289902"/>
              </a:solidFill>
              <a:latin typeface="Calibri" panose="020F0502020204030204" pitchFamily="34" charset="0"/>
              <a:ea typeface="Mitr" panose="00000500000000000000"/>
              <a:cs typeface="Calibri" panose="020F0502020204030204" pitchFamily="34" charset="0"/>
              <a:sym typeface="Mitr" panose="0000050000000000000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 panose="00000500000000000000"/>
                <a:cs typeface="Calibri" panose="020F0502020204030204" pitchFamily="34" charset="0"/>
                <a:sym typeface="Mitr" panose="00000500000000000000"/>
              </a:rPr>
              <a:t>(in HCM city)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 panose="00000500000000000000"/>
              <a:cs typeface="Calibri" panose="020F0502020204030204" pitchFamily="34" charset="0"/>
              <a:sym typeface="Mitr" panose="00000500000000000000"/>
            </a:endParaRPr>
          </a:p>
        </p:txBody>
      </p:sp>
      <p:sp>
        <p:nvSpPr>
          <p:cNvPr id="72" name="Google Shape;2231;p52"/>
          <p:cNvSpPr/>
          <p:nvPr/>
        </p:nvSpPr>
        <p:spPr>
          <a:xfrm>
            <a:off x="6222261" y="4227577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sz="2400" b="1" dirty="0" err="1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Omelettes</a:t>
            </a:r>
            <a:r>
              <a:rPr lang="en-US" sz="2400" b="1" dirty="0">
                <a:solidFill>
                  <a:srgbClr val="289902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/>
              </a:rPr>
              <a:t>, rice, and spring rolls</a:t>
            </a:r>
            <a:endParaRPr lang="en-US" sz="2400" b="1" dirty="0">
              <a:solidFill>
                <a:schemeClr val="accent2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" name="Google Shape;2231;p52"/>
          <p:cNvSpPr/>
          <p:nvPr/>
        </p:nvSpPr>
        <p:spPr>
          <a:xfrm>
            <a:off x="6222261" y="1713740"/>
            <a:ext cx="2338653" cy="708000"/>
          </a:xfrm>
          <a:prstGeom prst="roundRect">
            <a:avLst/>
          </a:prstGeom>
          <a:solidFill>
            <a:srgbClr val="FDCF0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rgbClr val="289902"/>
                </a:solidFill>
                <a:latin typeface="Calibri" panose="020F0502020204030204" pitchFamily="34" charset="0"/>
                <a:ea typeface="Mitr" panose="00000500000000000000"/>
                <a:cs typeface="Calibri" panose="020F0502020204030204" pitchFamily="34" charset="0"/>
                <a:sym typeface="Mitr" panose="00000500000000000000"/>
              </a:rPr>
              <a:t>Lemonade</a:t>
            </a:r>
            <a:endParaRPr sz="2400" b="1" dirty="0">
              <a:solidFill>
                <a:srgbClr val="289902"/>
              </a:solidFill>
              <a:latin typeface="Calibri" panose="020F0502020204030204" pitchFamily="34" charset="0"/>
              <a:ea typeface="Mitr" panose="00000500000000000000"/>
              <a:cs typeface="Calibri" panose="020F0502020204030204" pitchFamily="34" charset="0"/>
              <a:sym typeface="Mitr" panose="0000050000000000000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536861" y="1065390"/>
            <a:ext cx="3949540" cy="461665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's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Nam's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food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 </a:t>
            </a:r>
            <a:endParaRPr lang="en-US" sz="24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537270" y="1850990"/>
            <a:ext cx="3732451" cy="461665"/>
          </a:xfrm>
          <a:prstGeom prst="rect">
            <a:avLst/>
          </a:prstGeom>
          <a:solidFill>
            <a:srgbClr val="28990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's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his </a:t>
            </a:r>
            <a:r>
              <a:rPr lang="en-US" sz="2400" dirty="0" err="1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favourite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drink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lang="en-US" sz="24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541827" y="2741699"/>
            <a:ext cx="4144990" cy="461665"/>
          </a:xfrm>
          <a:prstGeom prst="rect">
            <a:avLst/>
          </a:prstGeom>
          <a:solidFill>
            <a:srgbClr val="1D1D3F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foreign food 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does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he like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lang="en-US" sz="24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541210" y="3541191"/>
            <a:ext cx="4145607" cy="461665"/>
          </a:xfrm>
          <a:prstGeom prst="rect">
            <a:avLst/>
          </a:prstGeom>
          <a:solidFill>
            <a:srgbClr val="7DC166"/>
          </a:solidFill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 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does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he want to try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</a:t>
            </a:r>
            <a:endParaRPr lang="en-US" sz="2400" dirty="0">
              <a:solidFill>
                <a:srgbClr val="FF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541211" y="4464119"/>
            <a:ext cx="3945190" cy="461665"/>
          </a:xfrm>
          <a:prstGeom prst="rect">
            <a:avLst/>
          </a:prstGeom>
          <a:solidFill>
            <a:srgbClr val="FED003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What food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can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 </a:t>
            </a:r>
            <a:r>
              <a:rPr lang="en-US" sz="2400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he cook</a:t>
            </a:r>
            <a:r>
              <a:rPr lang="en-US" sz="2400" dirty="0">
                <a:solidFill>
                  <a:srgbClr val="FF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?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803" y="251402"/>
            <a:ext cx="9000197" cy="478200"/>
          </a:xfrm>
        </p:spPr>
        <p:txBody>
          <a:bodyPr/>
          <a:lstStyle/>
          <a:p>
            <a:pPr algn="l"/>
            <a:r>
              <a:rPr lang="en-US" sz="2000" dirty="0"/>
              <a:t>E</a:t>
            </a:r>
            <a:r>
              <a:rPr lang="en-US" sz="2000" dirty="0"/>
              <a:t>x 4. (p 55) Work in groups.</a:t>
            </a:r>
            <a:br>
              <a:rPr lang="en-US" sz="2000" dirty="0"/>
            </a:br>
            <a:r>
              <a:rPr lang="en-US" sz="2000" dirty="0"/>
              <a:t>I</a:t>
            </a:r>
            <a:r>
              <a:rPr lang="en-US" sz="2000" dirty="0"/>
              <a:t>nterview two of your friends aout their favourite food and drink.</a:t>
            </a:r>
            <a:endParaRPr lang="en-US" sz="20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89024" y="997227"/>
          <a:ext cx="7965951" cy="40231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393739"/>
                <a:gridCol w="1832701"/>
                <a:gridCol w="1739511"/>
              </a:tblGrid>
              <a:tr h="517844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Questions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Student 1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Student 2</a:t>
                      </a:r>
                      <a:endParaRPr sz="2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>
                    <a:solidFill>
                      <a:schemeClr val="accent6"/>
                    </a:solidFill>
                  </a:tcPr>
                </a:tc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1. What's your </a:t>
                      </a:r>
                      <a:r>
                        <a:rPr lang="en-US" sz="2400" dirty="0" err="1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favourite</a:t>
                      </a:r>
                      <a:r>
                        <a:rPr lang="en-US" sz="2400" dirty="0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food?</a:t>
                      </a: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2. What's your </a:t>
                      </a:r>
                      <a:r>
                        <a:rPr lang="en-US" sz="2400" dirty="0" err="1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favourite</a:t>
                      </a:r>
                      <a:r>
                        <a:rPr lang="en-US" sz="2400" dirty="0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drink?</a:t>
                      </a: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</a:tr>
              <a:tr h="8422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3. What food or</a:t>
                      </a:r>
                      <a:r>
                        <a:rPr lang="en-US" sz="2400" baseline="0" dirty="0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 drink </a:t>
                      </a:r>
                      <a:r>
                        <a:rPr lang="en-US" sz="2400" dirty="0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do you want to try?</a:t>
                      </a: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</a:tr>
              <a:tr h="84224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4. What foreign food or drink do you like?</a:t>
                      </a: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</a:tr>
              <a:tr h="51784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dirty="0">
                          <a:latin typeface="Calibri" panose="020F0502020204030204"/>
                          <a:ea typeface="Calibri" panose="020F0502020204030204"/>
                          <a:cs typeface="Calibri" panose="020F0502020204030204"/>
                          <a:sym typeface="Calibri" panose="020F0502020204030204"/>
                        </a:rPr>
                        <a:t>5. What can you cook?</a:t>
                      </a: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dirty="0">
                        <a:latin typeface="Calibri" panose="020F0502020204030204"/>
                        <a:ea typeface="Calibri" panose="020F0502020204030204"/>
                        <a:cs typeface="Calibri" panose="020F0502020204030204"/>
                        <a:sym typeface="Calibri" panose="020F0502020204030204"/>
                      </a:endParaRPr>
                    </a:p>
                  </a:txBody>
                  <a:tcPr marL="91425" marR="91425" marT="91425" marB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C3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56;p53"/>
          <p:cNvSpPr txBox="1"/>
          <p:nvPr/>
        </p:nvSpPr>
        <p:spPr>
          <a:xfrm>
            <a:off x="668215" y="742296"/>
            <a:ext cx="3514589" cy="42219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algn="ctr">
              <a:buClr>
                <a:srgbClr val="1D1D3F"/>
              </a:buClr>
              <a:buSzPts val="4700"/>
            </a:pPr>
            <a:r>
              <a:rPr lang="en-US" sz="4700" dirty="0">
                <a:solidFill>
                  <a:srgbClr val="1D1D3F"/>
                </a:solidFill>
                <a:latin typeface="Mitr SemiBold" panose="00000700000000000000"/>
                <a:cs typeface="Mitr SemiBold" panose="00000700000000000000"/>
                <a:sym typeface="Mitr SemiBold" panose="00000700000000000000"/>
              </a:rPr>
              <a:t>Now report your results to the class.</a:t>
            </a:r>
            <a:endParaRPr lang="en-US" sz="4700" dirty="0">
              <a:solidFill>
                <a:srgbClr val="1D1D3F"/>
              </a:solidFill>
              <a:latin typeface="Mitr SemiBold" panose="00000700000000000000"/>
              <a:cs typeface="Mitr SemiBold" panose="00000700000000000000"/>
              <a:sym typeface="Mitr SemiBold" panose="0000070000000000000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60985" y="664670"/>
            <a:ext cx="4580851" cy="4401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Example: </a:t>
            </a:r>
            <a:endParaRPr lang="en-US" sz="2800" b="1" i="0" u="none" strike="noStrike" dirty="0">
              <a:solidFill>
                <a:schemeClr val="accent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interviewed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Minh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about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 and drink. Minh's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 is beef noodles soup.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drink is fruit juice. He wants to try spaghetti. His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favourite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foreign food is Korea Kimbap. He can cook </a:t>
            </a:r>
            <a:r>
              <a:rPr lang="en-US" sz="28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omelette</a:t>
            </a:r>
            <a:r>
              <a:rPr lang="en-US" sz="2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noodles.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025356" y="182728"/>
            <a:ext cx="7276905" cy="478200"/>
          </a:xfrm>
        </p:spPr>
        <p:txBody>
          <a:bodyPr/>
          <a:lstStyle/>
          <a:p>
            <a:pPr algn="l"/>
            <a:r>
              <a:rPr lang="en-US" sz="2000" dirty="0"/>
              <a:t>E</a:t>
            </a:r>
            <a:r>
              <a:rPr lang="en-US" sz="2000" dirty="0"/>
              <a:t>x 4. (p 55) Work in groups. </a:t>
            </a:r>
            <a:r>
              <a:rPr lang="en-US" sz="2000" dirty="0"/>
              <a:t>I</a:t>
            </a:r>
            <a:r>
              <a:rPr lang="en-US" sz="2000" dirty="0"/>
              <a:t>nterview two of your friends aout their favourite food and drink.</a:t>
            </a:r>
            <a:endParaRPr lang="en-US" sz="2000"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wind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4000" b="1" dirty="0"/>
              <a:t>RECAP</a:t>
            </a:r>
            <a:endParaRPr lang="en-US" sz="4000" b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974000" y="1017700"/>
            <a:ext cx="7717500" cy="3897200"/>
          </a:xfrm>
        </p:spPr>
        <p:txBody>
          <a:bodyPr/>
          <a:lstStyle/>
          <a:p>
            <a:pPr marL="146050" indent="0" algn="ctr">
              <a:buNone/>
            </a:pPr>
            <a:r>
              <a:rPr lang="en-US" sz="2300" b="1" dirty="0">
                <a:latin typeface="Calibri" panose="020F0502020204030204" pitchFamily="34" charset="0"/>
                <a:cs typeface="Calibri" panose="020F0502020204030204" pitchFamily="34" charset="0"/>
              </a:rPr>
              <a:t>Circle the best answer.</a:t>
            </a:r>
            <a:endParaRPr lang="en-US" sz="23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1. W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hat is the price of a kilo of beef? 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   A. How much is a kilo of beef?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   B. How many is a kilo of beef?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   C. How much are a kilo of beef?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hat’s her favourite drink?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   A. I like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emonade.		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   B. She likes apple juice.		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   C. She likes coke.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Picture 2" descr="Baby Drinking Juice Images | Free Vectors, Stock Photos &amp; PSD | Pag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378" y="3310494"/>
            <a:ext cx="2446422" cy="163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74000" y="1495900"/>
            <a:ext cx="6054725" cy="446276"/>
          </a:xfrm>
          <a:prstGeom prst="rect">
            <a:avLst/>
          </a:prstGeom>
          <a:solidFill>
            <a:srgbClr val="FDEDC3"/>
          </a:solidFill>
        </p:spPr>
        <p:txBody>
          <a:bodyPr wrap="square">
            <a:spAutoFit/>
          </a:bodyPr>
          <a:lstStyle/>
          <a:p>
            <a:pPr marL="146050" indent="0">
              <a:buNone/>
            </a:pP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3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3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hat 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is </a:t>
            </a:r>
            <a:r>
              <a:rPr lang="en-US" sz="23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the price</a:t>
            </a:r>
            <a:r>
              <a:rPr lang="en-US" sz="2300" dirty="0">
                <a:latin typeface="Calibri" panose="020F0502020204030204" pitchFamily="34" charset="0"/>
                <a:cs typeface="Calibri" panose="020F0502020204030204" pitchFamily="34" charset="0"/>
              </a:rPr>
              <a:t> of a kilo of beef? </a:t>
            </a:r>
            <a:endParaRPr lang="en-US" sz="23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2" descr="Red Circle Hand Drawn Chalk On: Hình minh họa có sẵn 591848420 |  Shutter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47" y="1820062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ed Circle Hand Drawn Chalk On: Hình minh họa có sẵn 591848420 |  Shutter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847" y="3783800"/>
            <a:ext cx="644915" cy="684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0" name="Google Shape;2250;p53"/>
          <p:cNvGrpSpPr/>
          <p:nvPr/>
        </p:nvGrpSpPr>
        <p:grpSpPr>
          <a:xfrm>
            <a:off x="6528911" y="1009379"/>
            <a:ext cx="1132024" cy="939552"/>
            <a:chOff x="6989311" y="1603366"/>
            <a:chExt cx="1132024" cy="939552"/>
          </a:xfrm>
        </p:grpSpPr>
        <p:sp>
          <p:nvSpPr>
            <p:cNvPr id="2251" name="Google Shape;2251;p53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3" name="Google Shape;2253;p53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4" name="Google Shape;2254;p53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5" name="Google Shape;2255;p53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256" name="Google Shape;2256;p53"/>
          <p:cNvSpPr txBox="1">
            <a:spLocks noGrp="1"/>
          </p:cNvSpPr>
          <p:nvPr>
            <p:ph type="body" idx="1"/>
          </p:nvPr>
        </p:nvSpPr>
        <p:spPr>
          <a:xfrm>
            <a:off x="2568275" y="1948913"/>
            <a:ext cx="5862600" cy="14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T</a:t>
            </a:r>
            <a:r>
              <a:rPr lang="en-GB" sz="8000" dirty="0"/>
              <a:t>hank you!</a:t>
            </a:r>
            <a:endParaRPr sz="8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F06"/>
        </a:solidFill>
        <a:effectLst/>
      </p:bgPr>
    </p:bg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45"/>
          <p:cNvSpPr/>
          <p:nvPr/>
        </p:nvSpPr>
        <p:spPr>
          <a:xfrm>
            <a:off x="125457" y="1654990"/>
            <a:ext cx="2448813" cy="708000"/>
          </a:xfrm>
          <a:prstGeom prst="ellipse">
            <a:avLst/>
          </a:pr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89902"/>
              </a:solidFill>
              <a:latin typeface="Mitr" panose="00000500000000000000"/>
              <a:ea typeface="Mitr" panose="00000500000000000000"/>
              <a:cs typeface="Mitr" panose="00000500000000000000"/>
              <a:sym typeface="Mitr" panose="00000500000000000000"/>
            </a:endParaRPr>
          </a:p>
        </p:txBody>
      </p:sp>
      <p:sp>
        <p:nvSpPr>
          <p:cNvPr id="2034" name="Google Shape;2034;p45"/>
          <p:cNvSpPr/>
          <p:nvPr/>
        </p:nvSpPr>
        <p:spPr>
          <a:xfrm>
            <a:off x="125457" y="2572630"/>
            <a:ext cx="2448813" cy="708000"/>
          </a:xfrm>
          <a:prstGeom prst="ellipse">
            <a:avLst/>
          </a:prstGeom>
          <a:solidFill>
            <a:srgbClr val="FDEC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289902"/>
              </a:solidFill>
              <a:latin typeface="Mitr" panose="00000500000000000000"/>
              <a:ea typeface="Mitr" panose="00000500000000000000"/>
              <a:cs typeface="Mitr" panose="00000500000000000000"/>
              <a:sym typeface="Mitr" panose="00000500000000000000"/>
            </a:endParaRPr>
          </a:p>
        </p:txBody>
      </p:sp>
      <p:sp>
        <p:nvSpPr>
          <p:cNvPr id="2036" name="Google Shape;2036;p45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G</a:t>
            </a:r>
            <a:r>
              <a:rPr lang="en-GB" dirty="0" err="1"/>
              <a:t>ame</a:t>
            </a:r>
            <a:r>
              <a:rPr lang="en-GB" dirty="0"/>
              <a:t>: Going out for a meal.</a:t>
            </a:r>
            <a:endParaRPr dirty="0"/>
          </a:p>
        </p:txBody>
      </p:sp>
      <p:sp>
        <p:nvSpPr>
          <p:cNvPr id="2037" name="Google Shape;2037;p45"/>
          <p:cNvSpPr txBox="1">
            <a:spLocks noGrp="1"/>
          </p:cNvSpPr>
          <p:nvPr>
            <p:ph type="subTitle" idx="1"/>
          </p:nvPr>
        </p:nvSpPr>
        <p:spPr>
          <a:xfrm>
            <a:off x="2381900" y="1782164"/>
            <a:ext cx="5185359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Imagine your family going to restaurant.</a:t>
            </a:r>
            <a:endParaRPr dirty="0"/>
          </a:p>
        </p:txBody>
      </p:sp>
      <p:sp>
        <p:nvSpPr>
          <p:cNvPr id="2039" name="Google Shape;2039;p45"/>
          <p:cNvSpPr txBox="1">
            <a:spLocks noGrp="1"/>
          </p:cNvSpPr>
          <p:nvPr>
            <p:ph type="title" idx="3"/>
          </p:nvPr>
        </p:nvSpPr>
        <p:spPr>
          <a:xfrm>
            <a:off x="125457" y="1657178"/>
            <a:ext cx="2448813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Step 1</a:t>
            </a:r>
            <a:endParaRPr dirty="0"/>
          </a:p>
        </p:txBody>
      </p:sp>
      <p:sp>
        <p:nvSpPr>
          <p:cNvPr id="2040" name="Google Shape;2040;p45"/>
          <p:cNvSpPr txBox="1">
            <a:spLocks noGrp="1"/>
          </p:cNvSpPr>
          <p:nvPr>
            <p:ph type="subTitle" idx="4"/>
          </p:nvPr>
        </p:nvSpPr>
        <p:spPr>
          <a:xfrm>
            <a:off x="2277991" y="2654397"/>
            <a:ext cx="4788682" cy="3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Choose the suitable dishes for the amount of money that you have.</a:t>
            </a:r>
            <a:endParaRPr dirty="0"/>
          </a:p>
        </p:txBody>
      </p:sp>
      <p:sp>
        <p:nvSpPr>
          <p:cNvPr id="2045" name="Google Shape;2045;p45"/>
          <p:cNvSpPr txBox="1">
            <a:spLocks noGrp="1"/>
          </p:cNvSpPr>
          <p:nvPr>
            <p:ph type="title" idx="9"/>
          </p:nvPr>
        </p:nvSpPr>
        <p:spPr>
          <a:xfrm>
            <a:off x="125457" y="2572630"/>
            <a:ext cx="2448813" cy="70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Step 2</a:t>
            </a:r>
            <a:endParaRPr dirty="0"/>
          </a:p>
        </p:txBody>
      </p:sp>
      <p:pic>
        <p:nvPicPr>
          <p:cNvPr id="2050" name="Picture 2" descr="1 Đô la Mỹ (USD) bằng bao nhiêu tiền Việt Nam hôm nay?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385" y="3406967"/>
            <a:ext cx="2997747" cy="2114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ũi Tên Trái Hình ảnh | Định dạng hình ảnh AI 401343813| vn.lovepik.com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930" y1="23605" x2="18023" y2="386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6312">
            <a:off x="3986069" y="3210983"/>
            <a:ext cx="1977020" cy="197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2036;p45"/>
          <p:cNvSpPr txBox="1"/>
          <p:nvPr/>
        </p:nvSpPr>
        <p:spPr>
          <a:xfrm>
            <a:off x="813582" y="1167312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Rule:</a:t>
            </a:r>
            <a:endParaRPr lang="en-US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2" grpId="0" animBg="1"/>
      <p:bldP spid="2034" grpId="0" animBg="1"/>
      <p:bldP spid="2037" grpId="0" build="p"/>
      <p:bldP spid="2039" grpId="0"/>
      <p:bldP spid="2040" grpId="0" build="p"/>
      <p:bldP spid="204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ồi Bàn Phục Vụ Vector Phục Vụ Bàn Hiện đại Dành Riêng Trong Quán  Cà Phê Nhà Hàng Phim Hoạt Hình Phẳng Minh Họa PNG , Nhà Hàng Clipart, Lý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6250" r="92031">
                        <a14:foregroundMark x1="75000" y1="48281" x2="79063" y2="52031"/>
                        <a14:foregroundMark x1="29844" y1="50313" x2="31250" y2="44375"/>
                        <a14:foregroundMark x1="7969" y1="63906" x2="6250" y2="67031"/>
                        <a14:foregroundMark x1="87656" y1="85469" x2="92031" y2="84844"/>
                        <a14:foregroundMark x1="73594" y1="45156" x2="86958" y2="59050"/>
                        <a14:backgroundMark x1="88594" y1="65938" x2="88594" y2="59219"/>
                        <a14:backgroundMark x1="88594" y1="58750" x2="8937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9" y="1846384"/>
            <a:ext cx="3819031" cy="3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 - a typical dish of Northern Vietnam :&gt; . | Ẩm thực, Thức ăn, Nghệ  thuật về món ă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90413" l="9958" r="89989">
                        <a14:foregroundMark x1="75501" y1="62590" x2="73235" y2="67713"/>
                        <a14:foregroundMark x1="79083" y1="78953" x2="82034" y2="84077"/>
                        <a14:foregroundMark x1="75501" y1="78292" x2="80084" y2="74876"/>
                        <a14:foregroundMark x1="48261" y1="29477" x2="46628" y2="29587"/>
                        <a14:foregroundMark x1="50948" y1="29477" x2="47208" y2="29091"/>
                        <a14:foregroundMark x1="41359" y1="30303" x2="32508" y2="33554"/>
                        <a14:foregroundMark x1="32508" y1="33554" x2="25606" y2="40826"/>
                        <a14:foregroundMark x1="25606" y1="40826" x2="22708" y2="49917"/>
                        <a14:foregroundMark x1="22708" y1="49917" x2="23551" y2="53223"/>
                        <a14:foregroundMark x1="59958" y1="80000" x2="55111" y2="90413"/>
                        <a14:foregroundMark x1="66596" y1="80496" x2="58799" y2="87218"/>
                        <a14:foregroundMark x1="79610" y1="74325" x2="78346" y2="74545"/>
                        <a14:foregroundMark x1="71918" y1="79504" x2="71970" y2="804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5" t="8984" r="9236" b="2720"/>
          <a:stretch>
            <a:fillRect/>
          </a:stretch>
        </p:blipFill>
        <p:spPr bwMode="auto">
          <a:xfrm>
            <a:off x="3086426" y="1092200"/>
            <a:ext cx="2675043" cy="308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33,494 Cartoon soup Images, Stock Photos &amp; Vectors | Shuttersto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14" b="90000" l="10000" r="90000">
                        <a14:foregroundMark x1="30385" y1="11429" x2="17308" y2="5714"/>
                        <a14:foregroundMark x1="17308" y1="5714" x2="15769" y2="5714"/>
                        <a14:foregroundMark x1="19615" y1="65357" x2="35769" y2="75357"/>
                        <a14:foregroundMark x1="35769" y1="75357" x2="52692" y2="77857"/>
                        <a14:foregroundMark x1="52692" y1="77857" x2="60000" y2="75714"/>
                        <a14:foregroundMark x1="36538" y1="71071" x2="53846" y2="71786"/>
                        <a14:foregroundMark x1="53846" y1="71786" x2="71923" y2="69643"/>
                        <a14:foregroundMark x1="71923" y1="69643" x2="85769" y2="63571"/>
                        <a14:foregroundMark x1="85769" y1="63214" x2="88077" y2="49643"/>
                        <a14:foregroundMark x1="88077" y1="49643" x2="75385" y2="43571"/>
                        <a14:foregroundMark x1="75385" y1="43571" x2="53462" y2="41786"/>
                        <a14:foregroundMark x1="87692" y1="53571" x2="89615" y2="57857"/>
                        <a14:foregroundMark x1="85000" y1="63929" x2="89231" y2="52500"/>
                        <a14:foregroundMark x1="69615" y1="42500" x2="27692" y2="44643"/>
                        <a14:foregroundMark x1="15000" y1="63571" x2="14615" y2="50000"/>
                        <a14:foregroundMark x1="14615" y1="50000" x2="43077" y2="40714"/>
                        <a14:foregroundMark x1="43077" y1="40714" x2="58846" y2="40357"/>
                        <a14:foregroundMark x1="58846" y1="40357" x2="68846" y2="41429"/>
                        <a14:foregroundMark x1="42308" y1="41071" x2="31154" y2="42500"/>
                        <a14:foregroundMark x1="30769" y1="42500" x2="16538" y2="47857"/>
                        <a14:foregroundMark x1="16538" y1="47857" x2="16538" y2="47857"/>
                        <a14:foregroundMark x1="15000" y1="49643" x2="13462" y2="60357"/>
                        <a14:foregroundMark x1="12692" y1="61071" x2="14615" y2="49643"/>
                        <a14:foregroundMark x1="11154" y1="53571" x2="12308" y2="56071"/>
                        <a14:foregroundMark x1="89231" y1="51429" x2="88077" y2="61429"/>
                        <a14:foregroundMark x1="77692" y1="76429" x2="75385" y2="77857"/>
                        <a14:foregroundMark x1="78077" y1="76071" x2="65000" y2="82143"/>
                        <a14:foregroundMark x1="65000" y1="82143" x2="47308" y2="83929"/>
                        <a14:foregroundMark x1="47308" y1="83929" x2="32692" y2="79286"/>
                        <a14:foregroundMark x1="32692" y1="79286" x2="30385" y2="75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97" b="8878"/>
          <a:stretch>
            <a:fillRect/>
          </a:stretch>
        </p:blipFill>
        <p:spPr bwMode="auto">
          <a:xfrm>
            <a:off x="145106" y="135083"/>
            <a:ext cx="2344094" cy="24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àm mì ramen đơn giản tại nhà｜Kênh du lịch LocoB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73" y="2620181"/>
            <a:ext cx="2459301" cy="245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590977" y="135082"/>
            <a:ext cx="2968430" cy="2148997"/>
          </a:xfrm>
          <a:prstGeom prst="wedgeEllipseCallout">
            <a:avLst>
              <a:gd name="adj1" fmla="val 47003"/>
              <a:gd name="adj2" fmla="val 617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523" y="970480"/>
            <a:ext cx="2968430" cy="478200"/>
          </a:xfrm>
        </p:spPr>
        <p:txBody>
          <a:bodyPr/>
          <a:lstStyle/>
          <a:p>
            <a:r>
              <a:rPr lang="en-US" dirty="0"/>
              <a:t>What food do you choose?</a:t>
            </a:r>
            <a:endParaRPr lang="en-US" dirty="0"/>
          </a:p>
        </p:txBody>
      </p:sp>
      <p:sp>
        <p:nvSpPr>
          <p:cNvPr id="8" name="Title 1"/>
          <p:cNvSpPr txBox="1"/>
          <p:nvPr/>
        </p:nvSpPr>
        <p:spPr>
          <a:xfrm>
            <a:off x="214410" y="736598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5$</a:t>
            </a:r>
            <a:endParaRPr lang="en-US" dirty="0"/>
          </a:p>
        </p:txBody>
      </p:sp>
      <p:sp>
        <p:nvSpPr>
          <p:cNvPr id="9" name="Title 1"/>
          <p:cNvSpPr txBox="1"/>
          <p:nvPr/>
        </p:nvSpPr>
        <p:spPr>
          <a:xfrm>
            <a:off x="3376245" y="1368184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7$</a:t>
            </a:r>
            <a:endParaRPr lang="en-US" dirty="0"/>
          </a:p>
        </p:txBody>
      </p:sp>
      <p:sp>
        <p:nvSpPr>
          <p:cNvPr id="10" name="Title 1"/>
          <p:cNvSpPr txBox="1"/>
          <p:nvPr/>
        </p:nvSpPr>
        <p:spPr>
          <a:xfrm>
            <a:off x="221699" y="4411502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9$</a:t>
            </a:r>
            <a:endParaRPr lang="en-US" dirty="0"/>
          </a:p>
        </p:txBody>
      </p:sp>
      <p:sp>
        <p:nvSpPr>
          <p:cNvPr id="11" name="Title 1"/>
          <p:cNvSpPr txBox="1"/>
          <p:nvPr/>
        </p:nvSpPr>
        <p:spPr>
          <a:xfrm>
            <a:off x="560297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Y</a:t>
            </a:r>
            <a:r>
              <a:rPr lang="en-US" dirty="0"/>
              <a:t>es! </a:t>
            </a:r>
            <a:r>
              <a:rPr lang="en-US" dirty="0"/>
              <a:t>I</a:t>
            </a:r>
            <a:r>
              <a:rPr lang="en-US" dirty="0"/>
              <a:t>t’s 5$</a:t>
            </a:r>
            <a:endParaRPr lang="en-US" dirty="0"/>
          </a:p>
        </p:txBody>
      </p:sp>
      <p:sp>
        <p:nvSpPr>
          <p:cNvPr id="12" name="Title 1"/>
          <p:cNvSpPr txBox="1"/>
          <p:nvPr/>
        </p:nvSpPr>
        <p:spPr>
          <a:xfrm>
            <a:off x="5724231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Y</a:t>
            </a:r>
            <a:r>
              <a:rPr lang="en-US" dirty="0"/>
              <a:t>es! </a:t>
            </a:r>
            <a:r>
              <a:rPr lang="en-US" dirty="0"/>
              <a:t>I</a:t>
            </a:r>
            <a:r>
              <a:rPr lang="en-US" dirty="0"/>
              <a:t>t’s 7$</a:t>
            </a:r>
            <a:endParaRPr lang="en-US" dirty="0"/>
          </a:p>
        </p:txBody>
      </p:sp>
      <p:sp>
        <p:nvSpPr>
          <p:cNvPr id="13" name="Title 1"/>
          <p:cNvSpPr txBox="1"/>
          <p:nvPr/>
        </p:nvSpPr>
        <p:spPr>
          <a:xfrm>
            <a:off x="5579818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Y</a:t>
            </a:r>
            <a:r>
              <a:rPr lang="en-US" dirty="0"/>
              <a:t>es! </a:t>
            </a:r>
            <a:r>
              <a:rPr lang="en-US" dirty="0"/>
              <a:t>I</a:t>
            </a:r>
            <a:r>
              <a:rPr lang="en-US" dirty="0"/>
              <a:t>t’s 9$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ồi Bàn Phục Vụ Vector Phục Vụ Bàn Hiện đại Dành Riêng Trong Quán  Cà Phê Nhà Hàng Phim Hoạt Hình Phẳng Minh Họa PNG , Nhà Hàng Clipart, Lý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6250" r="92031">
                        <a14:foregroundMark x1="75000" y1="48281" x2="79063" y2="52031"/>
                        <a14:foregroundMark x1="29844" y1="50313" x2="31250" y2="44375"/>
                        <a14:foregroundMark x1="7969" y1="63906" x2="6250" y2="67031"/>
                        <a14:foregroundMark x1="87656" y1="85469" x2="92031" y2="84844"/>
                        <a14:foregroundMark x1="73594" y1="45156" x2="86958" y2="59050"/>
                        <a14:backgroundMark x1="88594" y1="65938" x2="88594" y2="59219"/>
                        <a14:backgroundMark x1="88594" y1="58750" x2="8937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9" y="1846384"/>
            <a:ext cx="3819031" cy="3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590977" y="135082"/>
            <a:ext cx="2968430" cy="2148997"/>
          </a:xfrm>
          <a:prstGeom prst="wedgeEllipseCallout">
            <a:avLst>
              <a:gd name="adj1" fmla="val 47003"/>
              <a:gd name="adj2" fmla="val 617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523" y="970480"/>
            <a:ext cx="2968430" cy="478200"/>
          </a:xfrm>
        </p:spPr>
        <p:txBody>
          <a:bodyPr/>
          <a:lstStyle/>
          <a:p>
            <a:r>
              <a:rPr lang="en-US" dirty="0"/>
              <a:t>What food do you choose?</a:t>
            </a:r>
            <a:endParaRPr lang="en-US" dirty="0"/>
          </a:p>
        </p:txBody>
      </p:sp>
      <p:sp>
        <p:nvSpPr>
          <p:cNvPr id="8" name="Title 1"/>
          <p:cNvSpPr txBox="1"/>
          <p:nvPr/>
        </p:nvSpPr>
        <p:spPr>
          <a:xfrm>
            <a:off x="221699" y="387490"/>
            <a:ext cx="9701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50$</a:t>
            </a:r>
            <a:endParaRPr lang="en-US" dirty="0"/>
          </a:p>
        </p:txBody>
      </p:sp>
      <p:sp>
        <p:nvSpPr>
          <p:cNvPr id="9" name="Title 1"/>
          <p:cNvSpPr txBox="1"/>
          <p:nvPr/>
        </p:nvSpPr>
        <p:spPr>
          <a:xfrm>
            <a:off x="4051017" y="1368184"/>
            <a:ext cx="93243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25$</a:t>
            </a:r>
            <a:endParaRPr lang="en-US" dirty="0"/>
          </a:p>
        </p:txBody>
      </p:sp>
      <p:sp>
        <p:nvSpPr>
          <p:cNvPr id="10" name="Title 1"/>
          <p:cNvSpPr txBox="1"/>
          <p:nvPr/>
        </p:nvSpPr>
        <p:spPr>
          <a:xfrm>
            <a:off x="2979618" y="4643001"/>
            <a:ext cx="828471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15$</a:t>
            </a:r>
            <a:endParaRPr lang="en-US" dirty="0"/>
          </a:p>
        </p:txBody>
      </p:sp>
      <p:pic>
        <p:nvPicPr>
          <p:cNvPr id="2050" name="Picture 2" descr="514 King Crab Stock Vector Illustration and Royalty Free King Crab Clipart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36" b="93225" l="6000" r="92889">
                        <a14:foregroundMark x1="71333" y1="10569" x2="66444" y2="8130"/>
                        <a14:foregroundMark x1="41333" y1="7859" x2="42667" y2="5962"/>
                        <a14:foregroundMark x1="43333" y1="6775" x2="44000" y2="5420"/>
                        <a14:foregroundMark x1="8222" y1="40108" x2="6222" y2="45799"/>
                        <a14:foregroundMark x1="92222" y1="57995" x2="93111" y2="60434"/>
                        <a14:foregroundMark x1="83556" y1="92141" x2="87111" y2="90786"/>
                        <a14:foregroundMark x1="61111" y1="93225" x2="63556" y2="92954"/>
                        <a14:foregroundMark x1="84444" y1="45799" x2="84444" y2="45799"/>
                        <a14:foregroundMark x1="76667" y1="48780" x2="78000" y2="49322"/>
                        <a14:foregroundMark x1="90444" y1="80217" x2="88667" y2="82114"/>
                        <a14:foregroundMark x1="89778" y1="76152" x2="88667" y2="76965"/>
                        <a14:foregroundMark x1="89333" y1="73442" x2="89111" y2="75068"/>
                        <a14:foregroundMark x1="71333" y1="85366" x2="71556" y2="81843"/>
                        <a14:foregroundMark x1="74444" y1="82114" x2="74444" y2="79404"/>
                        <a14:foregroundMark x1="71111" y1="73171" x2="73556" y2="73984"/>
                        <a14:foregroundMark x1="68000" y1="88889" x2="68222" y2="85908"/>
                        <a14:foregroundMark x1="65556" y1="89973" x2="65556" y2="87263"/>
                        <a14:foregroundMark x1="48444" y1="24932" x2="51556" y2="241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99" y="674421"/>
            <a:ext cx="2744756" cy="225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Phim Hoạt Hình Tôm Hùm Hải Sản Chanh Tôm PNG , Hùm, Sản, Phim Hoạt  Hình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1563">
                        <a14:foregroundMark x1="88750" y1="61563" x2="91563" y2="621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98" t="12170" b="10702"/>
          <a:stretch>
            <a:fillRect/>
          </a:stretch>
        </p:blipFill>
        <p:spPr bwMode="auto">
          <a:xfrm>
            <a:off x="3353427" y="1727199"/>
            <a:ext cx="2876932" cy="2385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0046" t="17840" r="22928" b="15045"/>
          <a:stretch>
            <a:fillRect/>
          </a:stretch>
        </p:blipFill>
        <p:spPr>
          <a:xfrm>
            <a:off x="-165273" y="3051906"/>
            <a:ext cx="3518700" cy="2250700"/>
          </a:xfrm>
          <a:prstGeom prst="rect">
            <a:avLst/>
          </a:prstGeom>
        </p:spPr>
      </p:pic>
      <p:sp>
        <p:nvSpPr>
          <p:cNvPr id="16" name="Title 1"/>
          <p:cNvSpPr txBox="1"/>
          <p:nvPr/>
        </p:nvSpPr>
        <p:spPr>
          <a:xfrm>
            <a:off x="564798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Y</a:t>
            </a:r>
            <a:r>
              <a:rPr lang="en-US" dirty="0"/>
              <a:t>es! </a:t>
            </a:r>
            <a:r>
              <a:rPr lang="en-US" dirty="0"/>
              <a:t>I</a:t>
            </a:r>
            <a:r>
              <a:rPr lang="en-US" dirty="0"/>
              <a:t>t’s 25$</a:t>
            </a:r>
            <a:endParaRPr lang="en-US" dirty="0"/>
          </a:p>
        </p:txBody>
      </p:sp>
      <p:sp>
        <p:nvSpPr>
          <p:cNvPr id="17" name="Title 1"/>
          <p:cNvSpPr txBox="1"/>
          <p:nvPr/>
        </p:nvSpPr>
        <p:spPr>
          <a:xfrm>
            <a:off x="564798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Y</a:t>
            </a:r>
            <a:r>
              <a:rPr lang="en-US" dirty="0"/>
              <a:t>es! </a:t>
            </a:r>
            <a:r>
              <a:rPr lang="en-US" dirty="0"/>
              <a:t>I</a:t>
            </a:r>
            <a:r>
              <a:rPr lang="en-US" dirty="0"/>
              <a:t>t’s 50$</a:t>
            </a:r>
            <a:endParaRPr lang="en-US" dirty="0"/>
          </a:p>
        </p:txBody>
      </p:sp>
      <p:sp>
        <p:nvSpPr>
          <p:cNvPr id="18" name="Title 1"/>
          <p:cNvSpPr txBox="1"/>
          <p:nvPr/>
        </p:nvSpPr>
        <p:spPr>
          <a:xfrm>
            <a:off x="5647989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Y</a:t>
            </a:r>
            <a:r>
              <a:rPr lang="en-US" dirty="0"/>
              <a:t>es! </a:t>
            </a:r>
            <a:r>
              <a:rPr lang="en-US" dirty="0"/>
              <a:t>I</a:t>
            </a:r>
            <a:r>
              <a:rPr lang="en-US" dirty="0"/>
              <a:t>t’s 15$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9" grpId="0"/>
      <p:bldP spid="10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Bồi Bàn Phục Vụ Vector Phục Vụ Bàn Hiện đại Dành Riêng Trong Quán  Cà Phê Nhà Hàng Phim Hoạt Hình Phẳng Minh Họa PNG , Nhà Hàng Clipart, Lý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6250" r="92031">
                        <a14:foregroundMark x1="75000" y1="48281" x2="79063" y2="52031"/>
                        <a14:foregroundMark x1="29844" y1="50313" x2="31250" y2="44375"/>
                        <a14:foregroundMark x1="7969" y1="63906" x2="6250" y2="67031"/>
                        <a14:foregroundMark x1="87656" y1="85469" x2="92031" y2="84844"/>
                        <a14:foregroundMark x1="73594" y1="45156" x2="86958" y2="59050"/>
                        <a14:backgroundMark x1="88594" y1="65938" x2="88594" y2="59219"/>
                        <a14:backgroundMark x1="88594" y1="58750" x2="89375" y2="6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469" y="1846384"/>
            <a:ext cx="3819031" cy="38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Callout 3"/>
          <p:cNvSpPr/>
          <p:nvPr/>
        </p:nvSpPr>
        <p:spPr>
          <a:xfrm>
            <a:off x="5590977" y="135082"/>
            <a:ext cx="2968430" cy="2148997"/>
          </a:xfrm>
          <a:prstGeom prst="wedgeEllipseCallout">
            <a:avLst>
              <a:gd name="adj1" fmla="val 47003"/>
              <a:gd name="adj2" fmla="val 6174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80523" y="970480"/>
            <a:ext cx="2968430" cy="478200"/>
          </a:xfrm>
        </p:spPr>
        <p:txBody>
          <a:bodyPr/>
          <a:lstStyle/>
          <a:p>
            <a:r>
              <a:rPr lang="en-US" dirty="0"/>
              <a:t>What food do you choose?</a:t>
            </a:r>
            <a:endParaRPr lang="en-US" dirty="0"/>
          </a:p>
        </p:txBody>
      </p:sp>
      <p:sp>
        <p:nvSpPr>
          <p:cNvPr id="8" name="Title 1"/>
          <p:cNvSpPr txBox="1"/>
          <p:nvPr/>
        </p:nvSpPr>
        <p:spPr>
          <a:xfrm>
            <a:off x="346359" y="492280"/>
            <a:ext cx="970154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2$</a:t>
            </a:r>
            <a:endParaRPr lang="en-US" dirty="0"/>
          </a:p>
        </p:txBody>
      </p:sp>
      <p:sp>
        <p:nvSpPr>
          <p:cNvPr id="9" name="Title 1"/>
          <p:cNvSpPr txBox="1"/>
          <p:nvPr/>
        </p:nvSpPr>
        <p:spPr>
          <a:xfrm>
            <a:off x="4033106" y="1738799"/>
            <a:ext cx="93243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3$</a:t>
            </a:r>
            <a:endParaRPr lang="en-US" dirty="0"/>
          </a:p>
        </p:txBody>
      </p:sp>
      <p:sp>
        <p:nvSpPr>
          <p:cNvPr id="10" name="Title 1"/>
          <p:cNvSpPr txBox="1"/>
          <p:nvPr/>
        </p:nvSpPr>
        <p:spPr>
          <a:xfrm>
            <a:off x="2167309" y="4310492"/>
            <a:ext cx="936109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20$</a:t>
            </a:r>
            <a:endParaRPr lang="en-US" dirty="0"/>
          </a:p>
        </p:txBody>
      </p:sp>
      <p:pic>
        <p:nvPicPr>
          <p:cNvPr id="3074" name="Picture 2" descr="6,445 Cartoon wine bottle red Stock Illustrations, Images &amp; Vectors | 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86" b="90000" l="9896" r="89583">
                        <a14:foregroundMark x1="65625" y1="42143" x2="68229" y2="51786"/>
                        <a14:foregroundMark x1="70313" y1="45357" x2="75000" y2="43571"/>
                        <a14:foregroundMark x1="73438" y1="41786" x2="66146" y2="41071"/>
                        <a14:foregroundMark x1="67188" y1="62143" x2="68229" y2="65714"/>
                        <a14:foregroundMark x1="69312" y1="79643" x2="69792" y2="82143"/>
                        <a14:foregroundMark x1="68976" y1="77894" x2="69312" y2="79643"/>
                        <a14:foregroundMark x1="27604" y1="34643" x2="19271" y2="45000"/>
                        <a14:foregroundMark x1="48438" y1="46071" x2="36979" y2="29286"/>
                        <a14:foregroundMark x1="35938" y1="9643" x2="32292" y2="9286"/>
                        <a14:foregroundMark x1="28646" y1="11429" x2="29688" y2="25714"/>
                        <a14:foregroundMark x1="29688" y1="32143" x2="25000" y2="35000"/>
                        <a14:foregroundMark x1="17708" y1="62500" x2="17188" y2="75714"/>
                        <a14:foregroundMark x1="17188" y1="75714" x2="21875" y2="82143"/>
                        <a14:foregroundMark x1="18229" y1="78571" x2="18229" y2="80714"/>
                        <a14:foregroundMark x1="17708" y1="81786" x2="39063" y2="85000"/>
                        <a14:foregroundMark x1="39063" y1="85000" x2="49479" y2="73571"/>
                        <a14:foregroundMark x1="49479" y1="73571" x2="49479" y2="63929"/>
                        <a14:foregroundMark x1="20313" y1="83571" x2="29688" y2="84286"/>
                        <a14:foregroundMark x1="66146" y1="46786" x2="59375" y2="45000"/>
                        <a14:foregroundMark x1="55208" y1="43571" x2="55208" y2="41429"/>
                        <a14:foregroundMark x1="55729" y1="41071" x2="64583" y2="42143"/>
                        <a14:foregroundMark x1="73438" y1="83929" x2="76042" y2="83571"/>
                        <a14:foregroundMark x1="63408" y1="82857" x2="61979" y2="82857"/>
                        <a14:foregroundMark x1="74479" y1="82857" x2="63442" y2="82857"/>
                        <a14:foregroundMark x1="63729" y1="60000" x2="64063" y2="60000"/>
                        <a14:foregroundMark x1="54382" y1="48214" x2="60417" y2="58214"/>
                        <a14:foregroundMark x1="81250" y1="40714" x2="82292" y2="48214"/>
                        <a14:foregroundMark x1="81250" y1="42500" x2="82292" y2="40714"/>
                        <a14:foregroundMark x1="55208" y1="40714" x2="74479" y2="38214"/>
                        <a14:foregroundMark x1="74479" y1="38214" x2="82292" y2="40357"/>
                        <a14:foregroundMark x1="38542" y1="31429" x2="44792" y2="35714"/>
                        <a14:foregroundMark x1="63021" y1="82143" x2="60938" y2="83214"/>
                        <a14:foregroundMark x1="63395" y1="82947" x2="75521" y2="82143"/>
                        <a14:foregroundMark x1="59375" y1="83214" x2="63360" y2="82950"/>
                        <a14:foregroundMark x1="72396" y1="81786" x2="77604" y2="82500"/>
                        <a14:foregroundMark x1="66916" y1="79643" x2="67188" y2="81071"/>
                        <a14:foregroundMark x1="66634" y1="78159" x2="66916" y2="79643"/>
                        <a14:foregroundMark x1="70833" y1="79643" x2="70833" y2="81429"/>
                        <a14:foregroundMark x1="70833" y1="77684" x2="70833" y2="79643"/>
                        <a14:foregroundMark x1="70833" y1="68586" x2="70833" y2="68929"/>
                        <a14:foregroundMark x1="70833" y1="62143" x2="70833" y2="65547"/>
                        <a14:foregroundMark x1="69271" y1="65357" x2="72396" y2="60357"/>
                        <a14:foregroundMark x1="70313" y1="62143" x2="72917" y2="60714"/>
                        <a14:foregroundMark x1="66146" y1="62857" x2="64583" y2="60714"/>
                        <a14:foregroundMark x1="69185" y1="75611" x2="69271" y2="77143"/>
                        <a14:foregroundMark x1="68810" y1="68925" x2="69170" y2="75349"/>
                        <a14:backgroundMark x1="65907" y1="77232" x2="66146" y2="78214"/>
                        <a14:backgroundMark x1="65625" y1="79643" x2="65625" y2="79643"/>
                        <a14:backgroundMark x1="65104" y1="79643" x2="65625" y2="78571"/>
                        <a14:backgroundMark x1="64583" y1="63214" x2="64583" y2="62143"/>
                        <a14:backgroundMark x1="59375" y1="60714" x2="61979" y2="61429"/>
                        <a14:backgroundMark x1="53125" y1="47143" x2="53125" y2="48214"/>
                        <a14:backgroundMark x1="71875" y1="70000" x2="72396" y2="66429"/>
                        <a14:backgroundMark x1="65104" y1="67857" x2="66146" y2="68929"/>
                        <a14:backgroundMark x1="66146" y1="67857" x2="66667" y2="69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021" b="10978"/>
          <a:stretch>
            <a:fillRect/>
          </a:stretch>
        </p:blipFill>
        <p:spPr bwMode="auto">
          <a:xfrm>
            <a:off x="-27347" y="2120899"/>
            <a:ext cx="2438400" cy="302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rtoon - glass orange juice and orange fruits Vector Imag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6200">
                        <a14:foregroundMark x1="50000" y1="23981" x2="59300" y2="27500"/>
                        <a14:foregroundMark x1="59300" y1="27500" x2="59600" y2="27500"/>
                        <a14:foregroundMark x1="58100" y1="27222" x2="54400" y2="58148"/>
                        <a14:foregroundMark x1="87800" y1="51759" x2="92500" y2="52778"/>
                        <a14:foregroundMark x1="94600" y1="54537" x2="96200" y2="5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459" y="2216999"/>
            <a:ext cx="2244985" cy="2424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n on Tattoo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571" b="92949" l="10000" r="90000">
                        <a14:foregroundMark x1="43542" y1="10577" x2="48750" y2="6571"/>
                        <a14:foregroundMark x1="50208" y1="44071" x2="59167" y2="52083"/>
                        <a14:foregroundMark x1="59167" y1="52083" x2="59375" y2="52404"/>
                        <a14:foregroundMark x1="57500" y1="47596" x2="62083" y2="50321"/>
                        <a14:foregroundMark x1="34167" y1="44231" x2="40417" y2="52404"/>
                        <a14:foregroundMark x1="40417" y1="52404" x2="40417" y2="52404"/>
                        <a14:foregroundMark x1="42292" y1="46635" x2="51250" y2="50481"/>
                        <a14:foregroundMark x1="39792" y1="80128" x2="56458" y2="87660"/>
                        <a14:foregroundMark x1="32500" y1="47115" x2="36458" y2="52564"/>
                        <a14:foregroundMark x1="39375" y1="92308" x2="51458" y2="92949"/>
                        <a14:foregroundMark x1="51458" y1="92949" x2="55833" y2="92788"/>
                        <a14:foregroundMark x1="62917" y1="90865" x2="60625" y2="91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90" y="181368"/>
            <a:ext cx="1704277" cy="221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/>
          <p:nvPr/>
        </p:nvSpPr>
        <p:spPr>
          <a:xfrm>
            <a:off x="5590977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Y</a:t>
            </a:r>
            <a:r>
              <a:rPr lang="en-US" dirty="0"/>
              <a:t>es! </a:t>
            </a:r>
            <a:r>
              <a:rPr lang="en-US" dirty="0"/>
              <a:t>I</a:t>
            </a:r>
            <a:r>
              <a:rPr lang="en-US" dirty="0"/>
              <a:t>t’s 3$</a:t>
            </a:r>
            <a:endParaRPr lang="en-US" dirty="0"/>
          </a:p>
        </p:txBody>
      </p:sp>
      <p:sp>
        <p:nvSpPr>
          <p:cNvPr id="15" name="Title 1"/>
          <p:cNvSpPr txBox="1"/>
          <p:nvPr/>
        </p:nvSpPr>
        <p:spPr>
          <a:xfrm>
            <a:off x="5590977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Y</a:t>
            </a:r>
            <a:r>
              <a:rPr lang="en-US" dirty="0"/>
              <a:t>es! </a:t>
            </a:r>
            <a:r>
              <a:rPr lang="en-US" dirty="0"/>
              <a:t>I</a:t>
            </a:r>
            <a:r>
              <a:rPr lang="en-US" dirty="0"/>
              <a:t>t’s 2$</a:t>
            </a:r>
            <a:endParaRPr lang="en-US" dirty="0"/>
          </a:p>
        </p:txBody>
      </p:sp>
      <p:sp>
        <p:nvSpPr>
          <p:cNvPr id="16" name="Title 1"/>
          <p:cNvSpPr txBox="1"/>
          <p:nvPr/>
        </p:nvSpPr>
        <p:spPr>
          <a:xfrm>
            <a:off x="5590977" y="970480"/>
            <a:ext cx="286565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en-US" dirty="0"/>
              <a:t>Y</a:t>
            </a:r>
            <a:r>
              <a:rPr lang="en-US" dirty="0"/>
              <a:t>es! </a:t>
            </a:r>
            <a:r>
              <a:rPr lang="en-US" dirty="0"/>
              <a:t>I</a:t>
            </a:r>
            <a:r>
              <a:rPr lang="en-US" dirty="0"/>
              <a:t>t’s 20$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8" grpId="0"/>
      <p:bldP spid="9" grpId="0"/>
      <p:bldP spid="10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04600" y="1695200"/>
            <a:ext cx="6112600" cy="478200"/>
          </a:xfrm>
        </p:spPr>
        <p:txBody>
          <a:bodyPr/>
          <a:lstStyle/>
          <a:p>
            <a:r>
              <a:rPr lang="en-US" dirty="0"/>
              <a:t>D</a:t>
            </a:r>
            <a:r>
              <a:rPr lang="en-US" dirty="0"/>
              <a:t>o you know the price of each food and drink in the game?</a:t>
            </a:r>
            <a:endParaRPr lang="en-US" dirty="0"/>
          </a:p>
        </p:txBody>
      </p:sp>
      <p:sp>
        <p:nvSpPr>
          <p:cNvPr id="16" name="Title 2"/>
          <p:cNvSpPr txBox="1"/>
          <p:nvPr/>
        </p:nvSpPr>
        <p:spPr>
          <a:xfrm>
            <a:off x="1604600" y="3244600"/>
            <a:ext cx="6112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vi-VN" dirty="0"/>
              <a:t>How do you ask about the price of each food and drink?</a:t>
            </a:r>
            <a:endParaRPr lang="en-US" dirty="0"/>
          </a:p>
        </p:txBody>
      </p:sp>
      <p:sp>
        <p:nvSpPr>
          <p:cNvPr id="17" name="Title 2"/>
          <p:cNvSpPr txBox="1"/>
          <p:nvPr/>
        </p:nvSpPr>
        <p:spPr>
          <a:xfrm>
            <a:off x="1515700" y="384900"/>
            <a:ext cx="61126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 panose="00000700000000000000"/>
              <a:buNone/>
              <a:defRPr sz="2800" b="0" i="0" u="none" strike="noStrike" cap="none">
                <a:solidFill>
                  <a:srgbClr val="1D1D3F"/>
                </a:solidFill>
                <a:latin typeface="Mitr SemiBold" panose="00000700000000000000"/>
                <a:ea typeface="Mitr SemiBold" panose="00000700000000000000"/>
                <a:cs typeface="Mitr SemiBold" panose="00000700000000000000"/>
                <a:sym typeface="Mitr SemiBold" panose="00000700000000000000"/>
              </a:defRPr>
            </a:lvl9pPr>
          </a:lstStyle>
          <a:p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Let’s study!!!</a:t>
            </a:r>
            <a:endParaRPr lang="en-US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952" y="237748"/>
            <a:ext cx="2571840" cy="478200"/>
          </a:xfr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5952" y="2571750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/iːl/ 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4910" y="1365841"/>
            <a:ext cx="25718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latin typeface="Calibri" panose="020F0502020204030204" pitchFamily="34" charset="0"/>
                <a:cs typeface="Calibri" panose="020F0502020204030204" pitchFamily="34" charset="0"/>
              </a:rPr>
              <a:t>eel (n)</a:t>
            </a:r>
            <a:r>
              <a:rPr lang="vi-VN" sz="6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579" b="94518" l="7579" r="91579">
                        <a14:foregroundMark x1="9368" y1="63596" x2="7789" y2="56140"/>
                        <a14:foregroundMark x1="51368" y1="12281" x2="57895" y2="6798"/>
                        <a14:foregroundMark x1="55579" y1="94518" x2="64842" y2="94518"/>
                        <a14:foregroundMark x1="64842" y1="94518" x2="69789" y2="93421"/>
                        <a14:foregroundMark x1="89684" y1="62719" x2="91579" y2="432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72" y="1505883"/>
            <a:ext cx="5199349" cy="213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88360" y="3489849"/>
            <a:ext cx="22397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con lươn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5952" y="237748"/>
            <a:ext cx="2571840" cy="478200"/>
          </a:xfr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V</a:t>
            </a:r>
            <a:r>
              <a:rPr lang="en-US" dirty="0"/>
              <a:t>ocabulary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530097" y="2806838"/>
            <a:ext cx="33087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/tra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ɪ</a:t>
            </a:r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31791" y="2578519"/>
            <a:ext cx="257184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latin typeface="Calibri" panose="020F0502020204030204" pitchFamily="34" charset="0"/>
                <a:cs typeface="Calibri" panose="020F0502020204030204" pitchFamily="34" charset="0"/>
              </a:rPr>
              <a:t>try (v)</a:t>
            </a:r>
            <a:r>
              <a:rPr lang="vi-VN" sz="6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6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42667" y="3810774"/>
            <a:ext cx="101021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4400" dirty="0"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endParaRPr lang="vi-VN" sz="4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1791" y="1043684"/>
            <a:ext cx="596830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  <a:endParaRPr lang="vi-VN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What food do you want to </a:t>
            </a:r>
            <a:r>
              <a:rPr lang="vi-VN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vi-VN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6" name="Picture 4" descr="Watch Kids Try | Prime Video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82" y="2288664"/>
            <a:ext cx="3624620" cy="271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Traditional Brazilian Foods by Slidesgo">
  <a:themeElements>
    <a:clrScheme name="Simple Light">
      <a:dk1>
        <a:srgbClr val="1D1D3F"/>
      </a:dk1>
      <a:lt1>
        <a:srgbClr val="FDECC3"/>
      </a:lt1>
      <a:dk2>
        <a:srgbClr val="289902"/>
      </a:dk2>
      <a:lt2>
        <a:srgbClr val="FDCF06"/>
      </a:lt2>
      <a:accent1>
        <a:srgbClr val="289902"/>
      </a:accent1>
      <a:accent2>
        <a:srgbClr val="1D1D3F"/>
      </a:accent2>
      <a:accent3>
        <a:srgbClr val="FDCF06"/>
      </a:accent3>
      <a:accent4>
        <a:srgbClr val="FDECC3"/>
      </a:accent4>
      <a:accent5>
        <a:srgbClr val="135900"/>
      </a:accent5>
      <a:accent6>
        <a:srgbClr val="7CC165"/>
      </a:accent6>
      <a:hlink>
        <a:srgbClr val="1D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4870</Words>
  <Application>WPS Presentation</Application>
  <PresentationFormat>On-screen Show (16:9)</PresentationFormat>
  <Paragraphs>338</Paragraphs>
  <Slides>24</Slides>
  <Notes>8</Notes>
  <HiddenSlides>0</HiddenSlides>
  <MMClips>8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6" baseType="lpstr">
      <vt:lpstr>Arial</vt:lpstr>
      <vt:lpstr>SimSun</vt:lpstr>
      <vt:lpstr>Wingdings</vt:lpstr>
      <vt:lpstr>Arial</vt:lpstr>
      <vt:lpstr>Mitr SemiBold</vt:lpstr>
      <vt:lpstr>Lexend Deca</vt:lpstr>
      <vt:lpstr>Mitr</vt:lpstr>
      <vt:lpstr>Calibri</vt:lpstr>
      <vt:lpstr>Calibri</vt:lpstr>
      <vt:lpstr>Microsoft YaHei</vt:lpstr>
      <vt:lpstr>Arial Unicode MS</vt:lpstr>
      <vt:lpstr>Traditional Brazilian Foods by Slidesgo</vt:lpstr>
      <vt:lpstr>Unit 5. Food and Drink</vt:lpstr>
      <vt:lpstr>Objectives</vt:lpstr>
      <vt:lpstr>Step 2</vt:lpstr>
      <vt:lpstr>What food do you choose?</vt:lpstr>
      <vt:lpstr>What food do you choose?</vt:lpstr>
      <vt:lpstr>What food do you choose?</vt:lpstr>
      <vt:lpstr>Do you know the price of each food and drink in the game?</vt:lpstr>
      <vt:lpstr>Vocabulary </vt:lpstr>
      <vt:lpstr>Vocabulary </vt:lpstr>
      <vt:lpstr>Everyday English</vt:lpstr>
      <vt:lpstr>Ex 1. (p 55) Listen and read the conversation.</vt:lpstr>
      <vt:lpstr>Ex 2. (p 55). Work in pairs.  Ask and answer about the prices of the food and drink on the menu.</vt:lpstr>
      <vt:lpstr>Do you have any favorite food or drink? 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3. (p 55) Listen to the conversation and answer the following questions.</vt:lpstr>
      <vt:lpstr>Ex 4. (p 55) Work in groups. Interview two of your friends aout their favourite food and drink.</vt:lpstr>
      <vt:lpstr>Ex 4. (p 55) Work in groups. Interview two of your friends aout their favourite food and drink.</vt:lpstr>
      <vt:lpstr>RECAP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5. Food and Drink</dc:title>
  <dc:creator/>
  <cp:lastModifiedBy>hien daiang</cp:lastModifiedBy>
  <cp:revision>8</cp:revision>
  <dcterms:created xsi:type="dcterms:W3CDTF">2024-12-06T01:23:38Z</dcterms:created>
  <dcterms:modified xsi:type="dcterms:W3CDTF">2024-12-06T01:50:56Z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088C0C27FA604502949775C3B1A06926_12</vt:lpwstr>
  </property>
  <property fmtid="{D5CDD505-2E9C-101B-9397-08002B2CF9AE}" pid="3" name="KSOProductBuildVer">
    <vt:lpwstr>1033-12.2.0.18911</vt:lpwstr>
  </property>
</Properties>
</file>